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ECDC-1BA1-4B4F-B494-79F0E017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78B7-B784-46A7-A424-B86880FF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FCD4-D7E8-4CF3-835F-85E5FF50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5196-6B45-4D64-94C3-E2E91C71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B34B-3474-4A7A-B1D3-247146C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68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CBDF-FEF9-45FD-9A0B-3EAE9C17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8BE5-4449-4CEE-A1DE-3782961A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6590-D8AE-4B2B-A046-FBB82D8A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EE6A-FE9C-42A6-9DEA-2374539C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06C5-4E36-45ED-8352-DD68B75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3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B040F-E861-479E-B06C-73025F3BA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92A2-B0BC-4723-8687-E3C6A02A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BA58-AE45-4CED-AA69-164C3D0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C2BE-271C-4AEB-8BDE-C2C402AF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2234-6709-4C9E-AE11-7CB1DBC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07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2F37-0EA9-4E4B-A0B8-97B5A14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B04D-9DC9-49F2-B06D-0CF97B2C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8088-C0DA-4909-8A6A-985DE660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2CEE-FD4D-45B9-8C3A-D16E21A1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740-64F9-42BE-9586-13F87AAD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486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67F2-C247-4DEA-BF42-3DAA341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16DF-C20E-4102-82C0-3CA7231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4047-D80B-4858-82FD-A82784B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6778-ACA9-49BB-BE11-1AECF37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51E4-7A8E-4A15-9935-9EF74E50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09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752-AC03-42D6-9801-1EBC1A2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8C28-B533-4633-ABE8-1B061E9B1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98E0-3D2F-4E56-A981-A8D2EFA02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6FC6-6651-4150-B8AE-F07DFA55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08BE-2906-40D0-A794-2F763877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4166-6782-44BD-B404-33FD9A7E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64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EDD-38B3-4613-B6E0-3AC5C4B7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B88A-8CE8-4F0F-AD5F-E5724CA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5753-32B5-4134-8E55-B715F504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6D548-F8F7-4729-A4D2-D8F3782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C272F-42EF-4278-A8F4-C6BE225C4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B0D01-F089-4EA4-9F06-EF864BE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FA04-D864-4ED1-8493-6A316F8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6028B-38AA-4669-B568-AA8103F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047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87E-D13D-46C4-AB6B-8631CB68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B2F6C-FC08-49E6-81A0-94442A71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2AC83-0C47-4A81-A592-3DD3E70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73ED6-2C75-4B96-B44E-A1765133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28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70DC5-AD0D-49D1-B4E6-543E571C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C3762-B4A3-425A-9EA4-70F6641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9E87-E384-4EB9-8A63-144A4ADE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68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C7D3-A48D-45DE-A942-E449B85F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7A0D-FAFF-43AF-9F5E-DAFE15F7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945A-6187-4488-BB5E-2337DE9C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10547-2E8E-45D3-891C-87C56D3E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758D-E92F-40FF-AE51-950B530B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7B49-A9A3-4D46-B47C-07454BC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1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71B1-33C9-4F7B-8E61-A9CF0891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8AA0-777A-4FF0-8F5A-ED453AC8D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5C0E-A9DA-4495-A4B6-971B39D8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21854-5135-49A4-8EC7-4F9E39BC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6AC0-DBA1-46DC-904A-F16D4CBB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F886-C4AB-4C1C-BE57-7121AA6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87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903E1-8008-4198-85CE-E3CBCC99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55FA-928F-41EC-B463-F27B5B81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07F2-F62C-4D34-9612-28208969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5E4C-A742-4DDC-AD3A-ADB0DDEDAADF}" type="datetimeFigureOut">
              <a:rPr lang="da-DK" smtClean="0"/>
              <a:t>15-03-2021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C28F-2FC1-405F-B80D-F979C09B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129A-3DA5-4812-B6A7-2ECDD3C9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1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aKGCP-7q9HWAAe-FzfKqyswahDp_s3t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6-37D9-4DF8-8D55-86B42FB6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387" y="293614"/>
            <a:ext cx="9144000" cy="1102323"/>
          </a:xfrm>
        </p:spPr>
        <p:txBody>
          <a:bodyPr/>
          <a:lstStyle/>
          <a:p>
            <a:r>
              <a:rPr lang="en-US" dirty="0"/>
              <a:t>Sorting service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261E8-3111-43BC-88F8-2751C61E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021"/>
            <a:ext cx="9144000" cy="4379053"/>
          </a:xfrm>
        </p:spPr>
        <p:txBody>
          <a:bodyPr>
            <a:normAutofit fontScale="92500" lnSpcReduction="20000"/>
          </a:bodyPr>
          <a:lstStyle/>
          <a:p>
            <a:r>
              <a:rPr lang="en-US" sz="5200" dirty="0"/>
              <a:t>Requirements</a:t>
            </a:r>
            <a:r>
              <a:rPr lang="en-US" dirty="0"/>
              <a:t> </a:t>
            </a:r>
          </a:p>
          <a:p>
            <a:pPr algn="l"/>
            <a:r>
              <a:rPr lang="da-DK" sz="3400" dirty="0"/>
              <a:t>Functional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Client  should be able to enqueue a massive of numbers to be sorted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Sorting should be processed in background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Client shoudl be able to query status/results of processing</a:t>
            </a:r>
          </a:p>
          <a:p>
            <a:pPr algn="l"/>
            <a:r>
              <a:rPr lang="da-DK" sz="2600" dirty="0"/>
              <a:t>Nonfunctional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ecurity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only users with privileges can use the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Reliability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in case of interruptions/exceptions service should restart or continue 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Performance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it should be possible to mitigate performance issues with scalability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Maintainability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 should be easily extended with additional functionality/new type of processing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Easy support of potential changes in SLA (Service Level Agreements) for resiliency and availability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calability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support of horizontal/vertical  scalability</a:t>
            </a:r>
            <a:br>
              <a:rPr lang="en-US" sz="1700" dirty="0"/>
            </a:br>
            <a:r>
              <a:rPr lang="da-DK" sz="1700" dirty="0"/>
              <a:t>	</a:t>
            </a:r>
            <a:endParaRPr lang="da-DK" sz="2200" dirty="0"/>
          </a:p>
          <a:p>
            <a:pPr algn="l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9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46AE-7EFD-4422-B5F1-16BB9735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918099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Architectural decisions</a:t>
            </a:r>
            <a:br>
              <a:rPr lang="en-US" sz="2500" dirty="0"/>
            </a:b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problem context:</a:t>
            </a:r>
            <a:b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D467-5CC5-4381-93C2-01AFED68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i="1" dirty="0">
                <a:latin typeface="Arial Nova Light" panose="020B0604020202020204" pitchFamily="34" charset="0"/>
              </a:rPr>
              <a:t>Diagram showing Functional requirements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This service will process rather big amount of data and/or processing logic might be rather complex what might require significant time to process data.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Background processing of data with possibility to track results should mitigate the problem </a:t>
            </a:r>
          </a:p>
          <a:p>
            <a:pPr marL="0" indent="0">
              <a:buNone/>
            </a:pP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183ED-AD0F-4AD2-88EB-07002344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958843"/>
            <a:ext cx="5290720" cy="2940312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6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46AE-7EFD-4422-B5F1-16BB9735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918099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Architectural decisions</a:t>
            </a:r>
            <a:br>
              <a:rPr lang="en-US" sz="2500" dirty="0"/>
            </a:b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problems to solve:</a:t>
            </a:r>
            <a:b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D467-5CC5-4381-93C2-01AFED68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023457"/>
            <a:ext cx="9003871" cy="5153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Architectural diagram 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  <a:hlinkClick r:id="rId2"/>
              </a:rPr>
              <a:t>Link to </a:t>
            </a:r>
            <a:r>
              <a:rPr lang="en-US" sz="2000" dirty="0" err="1">
                <a:latin typeface="Arial Nova Light" panose="020B0304020202020204" pitchFamily="34" charset="0"/>
                <a:hlinkClick r:id="rId2"/>
              </a:rPr>
              <a:t>Drive.Io</a:t>
            </a:r>
            <a:r>
              <a:rPr lang="en-US" sz="2000" dirty="0">
                <a:latin typeface="Arial Nova Light" panose="020B0304020202020204" pitchFamily="34" charset="0"/>
                <a:hlinkClick r:id="rId2"/>
              </a:rPr>
              <a:t> diagram</a:t>
            </a:r>
            <a:endParaRPr lang="en-US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!!!Describe how architecture fulfill requirements  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!!!Describe and justification of technologies chosen (Kafka/Redis/containers)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 Milestones/RoadMap for implementation of MVP and further </a:t>
            </a:r>
            <a:r>
              <a:rPr lang="en-US" sz="2000" dirty="0" err="1">
                <a:latin typeface="Arial Nova Light" panose="020B0304020202020204" pitchFamily="34" charset="0"/>
              </a:rPr>
              <a:t>improovements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B9F159-473B-408F-AEF9-3DF10367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78" y="0"/>
            <a:ext cx="10231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57A-0F21-4625-A3D6-457F7E35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E9FD-08D1-455B-BC9D-438C0634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Milestone 0</a:t>
            </a:r>
          </a:p>
          <a:p>
            <a:pPr lvl="1"/>
            <a:r>
              <a:rPr lang="en-US" sz="1200" dirty="0"/>
              <a:t>POC (working solution ready for preliminary performance/resiliency testing</a:t>
            </a:r>
          </a:p>
          <a:p>
            <a:pPr lvl="1"/>
            <a:r>
              <a:rPr lang="en-US" sz="1200" dirty="0"/>
              <a:t>Demo</a:t>
            </a:r>
          </a:p>
          <a:p>
            <a:r>
              <a:rPr lang="en-US" sz="1200" dirty="0"/>
              <a:t> Milestone 1 (MVP version)</a:t>
            </a:r>
          </a:p>
          <a:p>
            <a:pPr lvl="1"/>
            <a:r>
              <a:rPr lang="en-US" sz="1200" dirty="0"/>
              <a:t>production reediness</a:t>
            </a:r>
          </a:p>
          <a:p>
            <a:pPr lvl="1"/>
            <a:r>
              <a:rPr lang="en-US" sz="1200" dirty="0"/>
              <a:t>Team onboarding, Addressing Technical debts, Tests coverage, App Monitoring, CI/CD</a:t>
            </a:r>
          </a:p>
          <a:p>
            <a:pPr lvl="1"/>
            <a:r>
              <a:rPr lang="en-US" sz="1200" dirty="0"/>
              <a:t>Release procedures</a:t>
            </a:r>
          </a:p>
          <a:p>
            <a:pPr lvl="2"/>
            <a:r>
              <a:rPr lang="en-US" sz="1200" dirty="0"/>
              <a:t>Documentation, Chaos testing, Load testing, Dashboards, Alerts definitions, Services runbooks   </a:t>
            </a:r>
          </a:p>
          <a:p>
            <a:r>
              <a:rPr lang="en-US" sz="1200" dirty="0"/>
              <a:t>Milestone2 (</a:t>
            </a:r>
            <a:r>
              <a:rPr lang="en-US" sz="1200" dirty="0" err="1"/>
              <a:t>Stabilisation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Fixing bugs, optimizations/improvements,  collecting feedback </a:t>
            </a:r>
          </a:p>
          <a:p>
            <a:r>
              <a:rPr lang="en-US" sz="1400" dirty="0"/>
              <a:t>Milestone3 (Performance improvements )</a:t>
            </a:r>
          </a:p>
          <a:p>
            <a:pPr lvl="1"/>
            <a:r>
              <a:rPr lang="en-US" sz="1200" dirty="0"/>
              <a:t>Performance testing/tuning/improvements</a:t>
            </a:r>
          </a:p>
          <a:p>
            <a:pPr lvl="1"/>
            <a:r>
              <a:rPr lang="en-US" sz="1200" dirty="0"/>
              <a:t>Operational costs optimizations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8273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 Light</vt:lpstr>
      <vt:lpstr>Calibri</vt:lpstr>
      <vt:lpstr>Calibri Light</vt:lpstr>
      <vt:lpstr>Open Sans</vt:lpstr>
      <vt:lpstr>Office Theme</vt:lpstr>
      <vt:lpstr>Sorting service</vt:lpstr>
      <vt:lpstr>Architectural decisions Setting problem context: </vt:lpstr>
      <vt:lpstr>Architectural decisions Setting problems to solve: 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service</dc:title>
  <dc:creator>Oleksandr Zaslon</dc:creator>
  <cp:lastModifiedBy>Oleksandr Zaslon</cp:lastModifiedBy>
  <cp:revision>12</cp:revision>
  <dcterms:created xsi:type="dcterms:W3CDTF">2021-03-13T09:18:31Z</dcterms:created>
  <dcterms:modified xsi:type="dcterms:W3CDTF">2021-03-15T04:59:42Z</dcterms:modified>
</cp:coreProperties>
</file>