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ECDC-1BA1-4B4F-B494-79F0E0173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778B7-B784-46A7-A424-B86880FF1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AFCD4-D7E8-4CF3-835F-85E5FF50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5E4C-A742-4DDC-AD3A-ADB0DDEDAADF}" type="datetimeFigureOut">
              <a:rPr lang="da-DK" smtClean="0"/>
              <a:t>13-03-2021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05196-6B45-4D64-94C3-E2E91C71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AB34B-3474-4A7A-B1D3-247146C9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F894-91FC-4C6B-8B4B-055B2154E1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682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CBDF-FEF9-45FD-9A0B-3EAE9C17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48BE5-4449-4CEE-A1DE-3782961A0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B6590-D8AE-4B2B-A046-FBB82D8A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5E4C-A742-4DDC-AD3A-ADB0DDEDAADF}" type="datetimeFigureOut">
              <a:rPr lang="da-DK" smtClean="0"/>
              <a:t>13-03-2021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5EE6A-FE9C-42A6-9DEA-2374539C1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906C5-4E36-45ED-8352-DD68B75C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F894-91FC-4C6B-8B4B-055B2154E1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330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B040F-E861-479E-B06C-73025F3BA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C92A2-B0BC-4723-8687-E3C6A02A8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5BA58-AE45-4CED-AA69-164C3D02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5E4C-A742-4DDC-AD3A-ADB0DDEDAADF}" type="datetimeFigureOut">
              <a:rPr lang="da-DK" smtClean="0"/>
              <a:t>13-03-2021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DC2BE-271C-4AEB-8BDE-C2C402AF5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32234-6709-4C9E-AE11-7CB1DBCA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F894-91FC-4C6B-8B4B-055B2154E1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071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2F37-0EA9-4E4B-A0B8-97B5A144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CB04D-9DC9-49F2-B06D-0CF97B2C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F8088-C0DA-4909-8A6A-985DE660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5E4C-A742-4DDC-AD3A-ADB0DDEDAADF}" type="datetimeFigureOut">
              <a:rPr lang="da-DK" smtClean="0"/>
              <a:t>13-03-2021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C2CEE-FD4D-45B9-8C3A-D16E21A1C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740-64F9-42BE-9586-13F87AAD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F894-91FC-4C6B-8B4B-055B2154E1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486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67F2-C247-4DEA-BF42-3DAA3412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F16DF-C20E-4102-82C0-3CA7231B2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E4047-D80B-4858-82FD-A82784BD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5E4C-A742-4DDC-AD3A-ADB0DDEDAADF}" type="datetimeFigureOut">
              <a:rPr lang="da-DK" smtClean="0"/>
              <a:t>13-03-2021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06778-ACA9-49BB-BE11-1AECF372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651E4-7A8E-4A15-9935-9EF74E50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F894-91FC-4C6B-8B4B-055B2154E1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409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2752-AC03-42D6-9801-1EBC1A22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C8C28-B533-4633-ABE8-1B061E9B1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F98E0-3D2F-4E56-A981-A8D2EFA02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86FC6-6651-4150-B8AE-F07DFA55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5E4C-A742-4DDC-AD3A-ADB0DDEDAADF}" type="datetimeFigureOut">
              <a:rPr lang="da-DK" smtClean="0"/>
              <a:t>13-03-2021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008BE-2906-40D0-A794-2F7638774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44166-6782-44BD-B404-33FD9A7E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F894-91FC-4C6B-8B4B-055B2154E1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064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4EDD-38B3-4613-B6E0-3AC5C4B75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7B88A-8CE8-4F0F-AD5F-E5724CAEC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35753-32B5-4134-8E55-B715F504D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6D548-F8F7-4729-A4D2-D8F37820E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C272F-42EF-4278-A8F4-C6BE225C4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B0D01-F089-4EA4-9F06-EF864BE2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5E4C-A742-4DDC-AD3A-ADB0DDEDAADF}" type="datetimeFigureOut">
              <a:rPr lang="da-DK" smtClean="0"/>
              <a:t>13-03-2021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A4FA04-D864-4ED1-8493-6A316F82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6028B-38AA-4669-B568-AA8103FA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F894-91FC-4C6B-8B4B-055B2154E1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047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487E-D13D-46C4-AB6B-8631CB687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B2F6C-FC08-49E6-81A0-94442A71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5E4C-A742-4DDC-AD3A-ADB0DDEDAADF}" type="datetimeFigureOut">
              <a:rPr lang="da-DK" smtClean="0"/>
              <a:t>13-03-2021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2AC83-0C47-4A81-A592-3DD3E701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73ED6-2C75-4B96-B44E-A1765133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F894-91FC-4C6B-8B4B-055B2154E1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289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D70DC5-AD0D-49D1-B4E6-543E571C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5E4C-A742-4DDC-AD3A-ADB0DDEDAADF}" type="datetimeFigureOut">
              <a:rPr lang="da-DK" smtClean="0"/>
              <a:t>13-03-2021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C3762-B4A3-425A-9EA4-70F66414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99E87-E384-4EB9-8A63-144A4ADE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F894-91FC-4C6B-8B4B-055B2154E1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681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C7D3-A48D-45DE-A942-E449B85FD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17A0D-FAFF-43AF-9F5E-DAFE15F72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2945A-6187-4488-BB5E-2337DE9C4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10547-2E8E-45D3-891C-87C56D3E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5E4C-A742-4DDC-AD3A-ADB0DDEDAADF}" type="datetimeFigureOut">
              <a:rPr lang="da-DK" smtClean="0"/>
              <a:t>13-03-2021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D758D-E92F-40FF-AE51-950B530B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67B49-A9A3-4D46-B47C-07454BC3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F894-91FC-4C6B-8B4B-055B2154E1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13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71B1-33C9-4F7B-8E61-A9CF0891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F98AA0-777A-4FF0-8F5A-ED453AC8D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55C0E-A9DA-4495-A4B6-971B39D8D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21854-5135-49A4-8EC7-4F9E39BC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5E4C-A742-4DDC-AD3A-ADB0DDEDAADF}" type="datetimeFigureOut">
              <a:rPr lang="da-DK" smtClean="0"/>
              <a:t>13-03-2021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A6AC0-DBA1-46DC-904A-F16D4CBB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4F886-C4AB-4C1C-BE57-7121AA67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F894-91FC-4C6B-8B4B-055B2154E1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187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903E1-8008-4198-85CE-E3CBCC99B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955FA-928F-41EC-B463-F27B5B813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707F2-F62C-4D34-9612-282089699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65E4C-A742-4DDC-AD3A-ADB0DDEDAADF}" type="datetimeFigureOut">
              <a:rPr lang="da-DK" smtClean="0"/>
              <a:t>13-03-2021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5C28F-2FC1-405F-B80D-F979C09B9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7129A-3DA5-4812-B6A7-2ECDD3C99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5F894-91FC-4C6B-8B4B-055B2154E1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31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faKGCP-7q9HWAAe-FzfKqyswahDp_s3t/view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09E6-37D9-4DF8-8D55-86B42FB62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387" y="293614"/>
            <a:ext cx="9144000" cy="1102323"/>
          </a:xfrm>
        </p:spPr>
        <p:txBody>
          <a:bodyPr/>
          <a:lstStyle/>
          <a:p>
            <a:r>
              <a:rPr lang="en-US" dirty="0"/>
              <a:t>Sorting service</a:t>
            </a: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261E8-3111-43BC-88F8-2751C61E4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2021"/>
            <a:ext cx="9144000" cy="4379053"/>
          </a:xfrm>
        </p:spPr>
        <p:txBody>
          <a:bodyPr>
            <a:normAutofit fontScale="92500" lnSpcReduction="20000"/>
          </a:bodyPr>
          <a:lstStyle/>
          <a:p>
            <a:r>
              <a:rPr lang="en-US" sz="5200" dirty="0"/>
              <a:t>Requirements</a:t>
            </a:r>
            <a:r>
              <a:rPr lang="en-US" dirty="0"/>
              <a:t> </a:t>
            </a:r>
          </a:p>
          <a:p>
            <a:pPr algn="l"/>
            <a:r>
              <a:rPr lang="da-DK" sz="3400" dirty="0"/>
              <a:t>Functional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sz="2200" dirty="0"/>
              <a:t>Client  should be able to enqueue a massive of numbers to be sorted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sz="2200" dirty="0"/>
              <a:t>Sorting should be processed in background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sz="2200" dirty="0"/>
              <a:t>Client shoudl be able to query status/results of processing</a:t>
            </a:r>
          </a:p>
          <a:p>
            <a:pPr algn="l"/>
            <a:r>
              <a:rPr lang="da-DK" sz="2600" dirty="0"/>
              <a:t>Nonfunctional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700" i="1" dirty="0">
                <a:solidFill>
                  <a:srgbClr val="333333"/>
                </a:solidFill>
                <a:latin typeface="Open Sans" panose="020B0606030504020204" pitchFamily="34" charset="0"/>
              </a:rPr>
              <a:t>S</a:t>
            </a:r>
            <a:r>
              <a:rPr lang="en-US" sz="1700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ecurity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only users with privileges can use the service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700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Reliability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in case of interruptions/exceptions service should restart or continue processing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700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Performance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it should be possible to mitigate performance issues with scalability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700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Maintainability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service should be easily extended with additional functionality/new type of processing</a:t>
            </a:r>
            <a:endParaRPr lang="en-US" sz="14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33333"/>
                </a:solidFill>
                <a:latin typeface="Open Sans" panose="020B0606030504020204" pitchFamily="34" charset="0"/>
              </a:rPr>
              <a:t>Easy support of potential changes in SLA (Service Level Agreements) for resiliency and availability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700" i="1" dirty="0">
                <a:solidFill>
                  <a:srgbClr val="333333"/>
                </a:solidFill>
                <a:latin typeface="Open Sans" panose="020B0606030504020204" pitchFamily="34" charset="0"/>
              </a:rPr>
              <a:t>S</a:t>
            </a:r>
            <a:r>
              <a:rPr lang="en-US" sz="1700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calability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support of horizontal/vertical  scalability</a:t>
            </a:r>
            <a:br>
              <a:rPr lang="en-US" sz="1700" dirty="0"/>
            </a:br>
            <a:r>
              <a:rPr lang="da-DK" sz="1700" dirty="0"/>
              <a:t>	</a:t>
            </a:r>
            <a:endParaRPr lang="da-DK" sz="2200" dirty="0"/>
          </a:p>
          <a:p>
            <a:pPr algn="l"/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094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B46AE-7EFD-4422-B5F1-16BB97350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918099"/>
          </a:xfrm>
        </p:spPr>
        <p:txBody>
          <a:bodyPr>
            <a:normAutofit fontScale="90000"/>
          </a:bodyPr>
          <a:lstStyle/>
          <a:p>
            <a:r>
              <a:rPr lang="en-US" sz="2500" dirty="0"/>
              <a:t>Architectural decisions</a:t>
            </a:r>
            <a:br>
              <a:rPr lang="en-US" sz="2500" dirty="0"/>
            </a:b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Setting problem context:</a:t>
            </a:r>
            <a:b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da-DK" sz="2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D467-5CC5-4381-93C2-01AFED689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i="1" dirty="0">
                <a:latin typeface="Arial Nova Light" panose="020B0604020202020204" pitchFamily="34" charset="0"/>
              </a:rPr>
              <a:t>Diagram showing Functional requirements</a:t>
            </a:r>
          </a:p>
          <a:p>
            <a:pPr marL="0" indent="0">
              <a:buNone/>
            </a:pPr>
            <a:r>
              <a:rPr lang="en-US" sz="2000" dirty="0">
                <a:latin typeface="Arial Nova Light" panose="020B0304020202020204" pitchFamily="34" charset="0"/>
              </a:rPr>
              <a:t>This service will process rather big amount of data and/or processing logic might be rather complex what might require significant time to process data.</a:t>
            </a:r>
          </a:p>
          <a:p>
            <a:pPr marL="0" indent="0">
              <a:buNone/>
            </a:pPr>
            <a:r>
              <a:rPr lang="en-US" sz="2000" dirty="0">
                <a:latin typeface="Arial Nova Light" panose="020B0304020202020204" pitchFamily="34" charset="0"/>
              </a:rPr>
              <a:t>Background processing of data with possibility to track results should mitigate the problem </a:t>
            </a:r>
          </a:p>
          <a:p>
            <a:pPr marL="0" indent="0">
              <a:buNone/>
            </a:pPr>
            <a:endParaRPr lang="en-US" sz="2000" dirty="0">
              <a:latin typeface="Arial Nova Light" panose="020B0304020202020204" pitchFamily="34" charset="0"/>
            </a:endParaRPr>
          </a:p>
        </p:txBody>
      </p:sp>
      <p:sp>
        <p:nvSpPr>
          <p:cNvPr id="21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183ED-AD0F-4AD2-88EB-07002344C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813" y="1958843"/>
            <a:ext cx="5290720" cy="2940312"/>
          </a:xfrm>
          <a:prstGeom prst="rect">
            <a:avLst/>
          </a:prstGeom>
        </p:spPr>
      </p:pic>
      <p:grpSp>
        <p:nvGrpSpPr>
          <p:cNvPr id="23" name="Group 15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16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17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268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B46AE-7EFD-4422-B5F1-16BB97350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918099"/>
          </a:xfrm>
        </p:spPr>
        <p:txBody>
          <a:bodyPr>
            <a:normAutofit fontScale="90000"/>
          </a:bodyPr>
          <a:lstStyle/>
          <a:p>
            <a:r>
              <a:rPr lang="en-US" sz="2500" dirty="0"/>
              <a:t>Architectural decisions</a:t>
            </a:r>
            <a:br>
              <a:rPr lang="en-US" sz="2500" dirty="0"/>
            </a:b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Setting problems to solve:</a:t>
            </a:r>
            <a:b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da-DK" sz="2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D467-5CC5-4381-93C2-01AFED689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023457"/>
            <a:ext cx="9003871" cy="5153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Architectural diagram 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2000" dirty="0">
                <a:latin typeface="Arial Nova Light" panose="020B0304020202020204" pitchFamily="34" charset="0"/>
                <a:hlinkClick r:id="rId2"/>
              </a:rPr>
              <a:t>Link to </a:t>
            </a:r>
            <a:r>
              <a:rPr lang="en-US" sz="2000" dirty="0" err="1">
                <a:latin typeface="Arial Nova Light" panose="020B0304020202020204" pitchFamily="34" charset="0"/>
                <a:hlinkClick r:id="rId2"/>
              </a:rPr>
              <a:t>Drive.Io</a:t>
            </a:r>
            <a:r>
              <a:rPr lang="en-US" sz="2000" dirty="0">
                <a:latin typeface="Arial Nova Light" panose="020B0304020202020204" pitchFamily="34" charset="0"/>
                <a:hlinkClick r:id="rId2"/>
              </a:rPr>
              <a:t> diagram</a:t>
            </a:r>
            <a:endParaRPr lang="en-US" sz="2000" dirty="0"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 Nova Light" panose="020B03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 Nova Light" panose="020B0304020202020204" pitchFamily="34" charset="0"/>
              </a:rPr>
              <a:t>- !!!Describe how architecture fulfill requirements  </a:t>
            </a:r>
          </a:p>
          <a:p>
            <a:pPr marL="0" indent="0">
              <a:buNone/>
            </a:pPr>
            <a:r>
              <a:rPr lang="en-US" sz="2000" dirty="0">
                <a:latin typeface="Arial Nova Light" panose="020B0304020202020204" pitchFamily="34" charset="0"/>
              </a:rPr>
              <a:t>- !!!Describe and justification of technologies chosen (Kafka/Redis/containers)</a:t>
            </a:r>
          </a:p>
          <a:p>
            <a:pPr marL="0" indent="0">
              <a:buNone/>
            </a:pPr>
            <a:r>
              <a:rPr lang="en-US" sz="2000" dirty="0">
                <a:latin typeface="Arial Nova Light" panose="020B0304020202020204" pitchFamily="34" charset="0"/>
              </a:rPr>
              <a:t>- !!! Milestones/RoadMap for implementation of MVP and further </a:t>
            </a:r>
            <a:r>
              <a:rPr lang="en-US" sz="2000" dirty="0" err="1">
                <a:latin typeface="Arial Nova Light" panose="020B0304020202020204" pitchFamily="34" charset="0"/>
              </a:rPr>
              <a:t>improovements</a:t>
            </a:r>
            <a:endParaRPr lang="en-US" sz="2000" dirty="0">
              <a:latin typeface="Arial Nova Light" panose="020B0304020202020204" pitchFamily="34" charset="0"/>
            </a:endParaRPr>
          </a:p>
        </p:txBody>
      </p:sp>
      <p:sp>
        <p:nvSpPr>
          <p:cNvPr id="21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15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16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17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74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15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16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17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BB1EACE-C7B6-43A9-977F-F8DA7440B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521" y="80495"/>
            <a:ext cx="9152389" cy="66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21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215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Nova Light</vt:lpstr>
      <vt:lpstr>Calibri</vt:lpstr>
      <vt:lpstr>Calibri Light</vt:lpstr>
      <vt:lpstr>Open Sans</vt:lpstr>
      <vt:lpstr>Office Theme</vt:lpstr>
      <vt:lpstr>Sorting service</vt:lpstr>
      <vt:lpstr>Architectural decisions Setting problem context: </vt:lpstr>
      <vt:lpstr>Architectural decisions Setting problems to solve: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service</dc:title>
  <dc:creator>Oleksandr Zaslon</dc:creator>
  <cp:lastModifiedBy>Oleksandr Zaslon</cp:lastModifiedBy>
  <cp:revision>9</cp:revision>
  <dcterms:created xsi:type="dcterms:W3CDTF">2021-03-13T09:18:31Z</dcterms:created>
  <dcterms:modified xsi:type="dcterms:W3CDTF">2021-03-13T09:58:03Z</dcterms:modified>
</cp:coreProperties>
</file>