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D"/>
    <a:srgbClr val="FFFFFF"/>
    <a:srgbClr val="FF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napToGrid="0">
      <p:cViewPr>
        <p:scale>
          <a:sx n="110" d="100"/>
          <a:sy n="110" d="100"/>
        </p:scale>
        <p:origin x="3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7BEDA-40A3-406C-91D1-0EDD5323AE4A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789E9-2983-41FF-8EB7-8C3EF8209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8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89E9-2983-41FF-8EB7-8C3EF8209D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90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0890D-B4B6-CBD8-F980-92932E650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319FE6-1F90-84C3-36EE-376916217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2013D-22CF-FB4D-B227-9A155D9A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11EB-9860-4CD8-8A36-DEC9ABF92BD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A8D8C2-867B-104B-61F3-5B36E45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0F7E3-0D90-DE55-89B9-35153677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D85C-ECE6-4E86-8F59-78EE4FCC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4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FD6F0-3BC8-7412-E3BB-52562D23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3CE57D-D449-FD5D-4FF4-CCC7BCD94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FD26F-092C-F9B4-61C4-10DAE88F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11EB-9860-4CD8-8A36-DEC9ABF92BD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F1809-E680-14B8-3B35-715F6549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B17EB-29EB-947F-EBE8-B5EB7B07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D85C-ECE6-4E86-8F59-78EE4FCC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6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67D267-E010-1115-E567-B75312C9F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457F24-D158-2FFE-2EFF-F4474428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E4859-6788-D7EC-D754-D557DFD6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11EB-9860-4CD8-8A36-DEC9ABF92BD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C36BA-997A-F44A-EC3C-899C614D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D44FD-723A-77B8-D42C-5607F965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D85C-ECE6-4E86-8F59-78EE4FCC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2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39C33-FF51-4B59-AE18-F90221C1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E8227-C393-EB00-1C72-0F98074D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F7C3D-8809-3BA0-A691-FD6A858D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11EB-9860-4CD8-8A36-DEC9ABF92BD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87004-813F-C2D8-FCA9-35683F6F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3F3D9-EC6D-0A11-C6CE-A19E9306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D85C-ECE6-4E86-8F59-78EE4FCC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7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263AF-71AC-DD42-2CC4-45CCEED1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69522-17D3-DF99-30CA-833ED1104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50432-7FDC-2715-B2AE-518AAB8C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11EB-9860-4CD8-8A36-DEC9ABF92BD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03A8E-A005-718A-7D09-258957FC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E0E9E-6674-5B95-E410-606E66ED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D85C-ECE6-4E86-8F59-78EE4FCC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5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21D4F-7050-70A3-DB2F-7C2B0D0A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4A29E-A73D-1046-E7EA-6401A377F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3BF503-895F-29C8-3734-0D46E7811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EED4D-7CC5-C681-9C39-7ADABC8D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11EB-9860-4CD8-8A36-DEC9ABF92BD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CAAD0-E7C0-1C6C-F860-DE646BE8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AB34E8-C090-2EAB-8103-64629150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D85C-ECE6-4E86-8F59-78EE4FCC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16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D6EDC-951A-1840-7B9D-2C82DDAE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41E74-2E7E-7185-7152-0393C7F34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D455EF-52E7-2BB1-DD6C-F3AA890DF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CF4AAD-2801-E0F9-3AA7-8B92A3394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68AFD6-1AE3-B596-AA9E-E76CFFFE8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C7F77D-7101-E0A2-D289-D3F5D5FC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11EB-9860-4CD8-8A36-DEC9ABF92BD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D78288-DEDB-CA6B-9985-CD5FEB8F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70BA74-E183-6114-4A7A-E64261BD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D85C-ECE6-4E86-8F59-78EE4FCC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33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E78B1-27C3-AEDF-0F20-DA9EA21F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524A2D-AC96-5B33-CD1E-E602365D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11EB-9860-4CD8-8A36-DEC9ABF92BD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E742D5-1D41-AC2B-971F-83BAFE4B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B21395-E131-379D-EC0F-ECF90D5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D85C-ECE6-4E86-8F59-78EE4FCC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83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F3015C-1ED2-0B77-C703-96CF3850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11EB-9860-4CD8-8A36-DEC9ABF92BD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D55DE2-DF2B-35FC-B882-4A03F4C8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035F3-8B63-0E01-3ABD-A47C408F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D85C-ECE6-4E86-8F59-78EE4FCC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F8C38-249B-7C0D-7CD4-E24543C0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DB7AE-BA86-B2D2-4197-168D40A70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EE8D0D-3C5F-7D86-1E38-B9FEC34D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8C942B-C049-5425-5837-908B3AB1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11EB-9860-4CD8-8A36-DEC9ABF92BD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E2DC32-2D6B-1820-800E-48106C75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5B3CC7-18E6-80E6-11B3-1A694AB5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D85C-ECE6-4E86-8F59-78EE4FCC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12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CA76F-F585-E532-0F9B-E0FF13D5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06A42A-EF77-3A35-5D66-1C24D4C82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796FE0-D96C-6DB7-72F6-0FB218428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0A8A4-3C5C-6832-FB99-8AA6E41A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11EB-9860-4CD8-8A36-DEC9ABF92BD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5B72FC-3678-E076-F1B1-278B0966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FE1E1-7FC2-E0EC-9A87-1B4323FC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D85C-ECE6-4E86-8F59-78EE4FCC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4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91000" b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8D5C81-D760-ED0F-626C-54040CD4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9CA8BD-C985-9393-61C8-9F8FCF4F8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64C35-871E-2606-48A5-05188212F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011EB-9860-4CD8-8A36-DEC9ABF92BD0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FB7AD-F1EB-23A5-FB61-EFABB41AD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C88CC-4343-0A3A-9E0C-E4CAA7DDD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D85C-ECE6-4E86-8F59-78EE4FCC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98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EF5347A-42A5-3CB5-352C-3F671211D036}"/>
              </a:ext>
            </a:extLst>
          </p:cNvPr>
          <p:cNvSpPr/>
          <p:nvPr/>
        </p:nvSpPr>
        <p:spPr>
          <a:xfrm>
            <a:off x="-1" y="0"/>
            <a:ext cx="4688509" cy="6858000"/>
          </a:xfrm>
          <a:custGeom>
            <a:avLst/>
            <a:gdLst/>
            <a:ahLst/>
            <a:cxnLst/>
            <a:rect l="l" t="t" r="r" b="b"/>
            <a:pathLst>
              <a:path w="4688509" h="6858000">
                <a:moveTo>
                  <a:pt x="3354327" y="6256667"/>
                </a:moveTo>
                <a:lnTo>
                  <a:pt x="3543131" y="6256667"/>
                </a:lnTo>
                <a:lnTo>
                  <a:pt x="3531711" y="6354517"/>
                </a:lnTo>
                <a:lnTo>
                  <a:pt x="3343621" y="6354517"/>
                </a:lnTo>
                <a:close/>
                <a:moveTo>
                  <a:pt x="3371062" y="6096990"/>
                </a:moveTo>
                <a:lnTo>
                  <a:pt x="3560476" y="6096990"/>
                </a:lnTo>
                <a:lnTo>
                  <a:pt x="3549056" y="6193650"/>
                </a:lnTo>
                <a:lnTo>
                  <a:pt x="3360365" y="6193650"/>
                </a:lnTo>
                <a:close/>
                <a:moveTo>
                  <a:pt x="2599451" y="6089217"/>
                </a:moveTo>
                <a:cubicBezTo>
                  <a:pt x="2609154" y="6089217"/>
                  <a:pt x="2616466" y="6092950"/>
                  <a:pt x="2621387" y="6100414"/>
                </a:cubicBezTo>
                <a:cubicBezTo>
                  <a:pt x="2626309" y="6107879"/>
                  <a:pt x="2629345" y="6118831"/>
                  <a:pt x="2630498" y="6133271"/>
                </a:cubicBezTo>
                <a:cubicBezTo>
                  <a:pt x="2631651" y="6147710"/>
                  <a:pt x="2631570" y="6162655"/>
                  <a:pt x="2630255" y="6178105"/>
                </a:cubicBezTo>
                <a:lnTo>
                  <a:pt x="2536177" y="6178105"/>
                </a:lnTo>
                <a:cubicBezTo>
                  <a:pt x="2542666" y="6150647"/>
                  <a:pt x="2551090" y="6128968"/>
                  <a:pt x="2561447" y="6113068"/>
                </a:cubicBezTo>
                <a:cubicBezTo>
                  <a:pt x="2571803" y="6097168"/>
                  <a:pt x="2584472" y="6089217"/>
                  <a:pt x="2599451" y="6089217"/>
                </a:cubicBezTo>
                <a:close/>
                <a:moveTo>
                  <a:pt x="3022047" y="6056709"/>
                </a:moveTo>
                <a:lnTo>
                  <a:pt x="3004130" y="6209299"/>
                </a:lnTo>
                <a:cubicBezTo>
                  <a:pt x="3000612" y="6239036"/>
                  <a:pt x="2993623" y="6264365"/>
                  <a:pt x="2983161" y="6285285"/>
                </a:cubicBezTo>
                <a:cubicBezTo>
                  <a:pt x="2972699" y="6306205"/>
                  <a:pt x="2957598" y="6324504"/>
                  <a:pt x="2937856" y="6340182"/>
                </a:cubicBezTo>
                <a:cubicBezTo>
                  <a:pt x="2918113" y="6355860"/>
                  <a:pt x="2890770" y="6371107"/>
                  <a:pt x="2855826" y="6385921"/>
                </a:cubicBezTo>
                <a:lnTo>
                  <a:pt x="2878419" y="6440252"/>
                </a:lnTo>
                <a:cubicBezTo>
                  <a:pt x="2918482" y="6424574"/>
                  <a:pt x="2950249" y="6407752"/>
                  <a:pt x="2973722" y="6389788"/>
                </a:cubicBezTo>
                <a:cubicBezTo>
                  <a:pt x="2997195" y="6371824"/>
                  <a:pt x="3014325" y="6351768"/>
                  <a:pt x="3025114" y="6329619"/>
                </a:cubicBezTo>
                <a:cubicBezTo>
                  <a:pt x="3035699" y="6343945"/>
                  <a:pt x="3047771" y="6359848"/>
                  <a:pt x="3061328" y="6377330"/>
                </a:cubicBezTo>
                <a:cubicBezTo>
                  <a:pt x="3074885" y="6394811"/>
                  <a:pt x="3089420" y="6414391"/>
                  <a:pt x="3104933" y="6436070"/>
                </a:cubicBezTo>
                <a:lnTo>
                  <a:pt x="3153273" y="6401123"/>
                </a:lnTo>
                <a:cubicBezTo>
                  <a:pt x="3138382" y="6375501"/>
                  <a:pt x="3121345" y="6351876"/>
                  <a:pt x="3102162" y="6330248"/>
                </a:cubicBezTo>
                <a:cubicBezTo>
                  <a:pt x="3082978" y="6308619"/>
                  <a:pt x="3065529" y="6290166"/>
                  <a:pt x="3049812" y="6274888"/>
                </a:cubicBezTo>
                <a:cubicBezTo>
                  <a:pt x="3052759" y="6266424"/>
                  <a:pt x="3055380" y="6255838"/>
                  <a:pt x="3057675" y="6243132"/>
                </a:cubicBezTo>
                <a:cubicBezTo>
                  <a:pt x="3059971" y="6230426"/>
                  <a:pt x="3061903" y="6217211"/>
                  <a:pt x="3063471" y="6203489"/>
                </a:cubicBezTo>
                <a:lnTo>
                  <a:pt x="3079121" y="6056709"/>
                </a:lnTo>
                <a:close/>
                <a:moveTo>
                  <a:pt x="1349371" y="6029791"/>
                </a:moveTo>
                <a:lnTo>
                  <a:pt x="1297260" y="6406171"/>
                </a:lnTo>
                <a:lnTo>
                  <a:pt x="1366621" y="6406171"/>
                </a:lnTo>
                <a:lnTo>
                  <a:pt x="1418894" y="6029791"/>
                </a:lnTo>
                <a:close/>
                <a:moveTo>
                  <a:pt x="939796" y="6029791"/>
                </a:moveTo>
                <a:lnTo>
                  <a:pt x="887685" y="6406171"/>
                </a:lnTo>
                <a:lnTo>
                  <a:pt x="957046" y="6406171"/>
                </a:lnTo>
                <a:lnTo>
                  <a:pt x="1009319" y="6029791"/>
                </a:lnTo>
                <a:close/>
                <a:moveTo>
                  <a:pt x="2604233" y="6023809"/>
                </a:moveTo>
                <a:cubicBezTo>
                  <a:pt x="2574743" y="6023809"/>
                  <a:pt x="2550148" y="6032090"/>
                  <a:pt x="2530447" y="6048650"/>
                </a:cubicBezTo>
                <a:cubicBezTo>
                  <a:pt x="2510747" y="6065211"/>
                  <a:pt x="2495479" y="6087793"/>
                  <a:pt x="2484646" y="6116397"/>
                </a:cubicBezTo>
                <a:cubicBezTo>
                  <a:pt x="2473813" y="6145001"/>
                  <a:pt x="2466035" y="6177438"/>
                  <a:pt x="2461310" y="6213709"/>
                </a:cubicBezTo>
                <a:cubicBezTo>
                  <a:pt x="2456846" y="6251365"/>
                  <a:pt x="2455940" y="6284988"/>
                  <a:pt x="2458591" y="6314579"/>
                </a:cubicBezTo>
                <a:cubicBezTo>
                  <a:pt x="2461242" y="6344170"/>
                  <a:pt x="2470256" y="6367828"/>
                  <a:pt x="2485632" y="6385554"/>
                </a:cubicBezTo>
                <a:cubicBezTo>
                  <a:pt x="2501009" y="6403280"/>
                  <a:pt x="2524794" y="6412143"/>
                  <a:pt x="2556989" y="6412143"/>
                </a:cubicBezTo>
                <a:cubicBezTo>
                  <a:pt x="2587202" y="6412143"/>
                  <a:pt x="2613382" y="6402534"/>
                  <a:pt x="2635527" y="6383316"/>
                </a:cubicBezTo>
                <a:cubicBezTo>
                  <a:pt x="2657673" y="6364098"/>
                  <a:pt x="2673794" y="6335318"/>
                  <a:pt x="2683890" y="6296977"/>
                </a:cubicBezTo>
                <a:lnTo>
                  <a:pt x="2620235" y="6287528"/>
                </a:lnTo>
                <a:cubicBezTo>
                  <a:pt x="2607332" y="6327006"/>
                  <a:pt x="2588043" y="6346745"/>
                  <a:pt x="2562370" y="6346745"/>
                </a:cubicBezTo>
                <a:cubicBezTo>
                  <a:pt x="2549258" y="6346745"/>
                  <a:pt x="2539899" y="6341752"/>
                  <a:pt x="2534296" y="6331767"/>
                </a:cubicBezTo>
                <a:cubicBezTo>
                  <a:pt x="2528692" y="6321781"/>
                  <a:pt x="2525698" y="6308046"/>
                  <a:pt x="2525313" y="6290562"/>
                </a:cubicBezTo>
                <a:cubicBezTo>
                  <a:pt x="2524929" y="6273077"/>
                  <a:pt x="2525721" y="6255797"/>
                  <a:pt x="2527690" y="6238722"/>
                </a:cubicBezTo>
                <a:lnTo>
                  <a:pt x="2695016" y="6238722"/>
                </a:lnTo>
                <a:cubicBezTo>
                  <a:pt x="2701531" y="6192234"/>
                  <a:pt x="2703460" y="6153441"/>
                  <a:pt x="2700802" y="6122345"/>
                </a:cubicBezTo>
                <a:cubicBezTo>
                  <a:pt x="2698145" y="6091249"/>
                  <a:pt x="2689128" y="6067053"/>
                  <a:pt x="2673751" y="6049755"/>
                </a:cubicBezTo>
                <a:cubicBezTo>
                  <a:pt x="2658375" y="6032458"/>
                  <a:pt x="2635202" y="6023809"/>
                  <a:pt x="2604233" y="6023809"/>
                </a:cubicBezTo>
                <a:close/>
                <a:moveTo>
                  <a:pt x="1199962" y="6023809"/>
                </a:moveTo>
                <a:cubicBezTo>
                  <a:pt x="1187370" y="6023809"/>
                  <a:pt x="1174499" y="6027259"/>
                  <a:pt x="1161348" y="6034158"/>
                </a:cubicBezTo>
                <a:cubicBezTo>
                  <a:pt x="1148197" y="6041057"/>
                  <a:pt x="1140177" y="6051162"/>
                  <a:pt x="1137288" y="6064471"/>
                </a:cubicBezTo>
                <a:lnTo>
                  <a:pt x="1140269" y="6029791"/>
                </a:lnTo>
                <a:lnTo>
                  <a:pt x="1074337" y="6029791"/>
                </a:lnTo>
                <a:lnTo>
                  <a:pt x="1021635" y="6406171"/>
                </a:lnTo>
                <a:lnTo>
                  <a:pt x="1090996" y="6406171"/>
                </a:lnTo>
                <a:lnTo>
                  <a:pt x="1127562" y="6148377"/>
                </a:lnTo>
                <a:cubicBezTo>
                  <a:pt x="1131741" y="6130534"/>
                  <a:pt x="1138148" y="6116213"/>
                  <a:pt x="1146784" y="6105415"/>
                </a:cubicBezTo>
                <a:cubicBezTo>
                  <a:pt x="1155420" y="6094617"/>
                  <a:pt x="1165170" y="6089217"/>
                  <a:pt x="1176035" y="6089217"/>
                </a:cubicBezTo>
                <a:cubicBezTo>
                  <a:pt x="1198286" y="6089217"/>
                  <a:pt x="1206420" y="6108074"/>
                  <a:pt x="1200439" y="6145786"/>
                </a:cubicBezTo>
                <a:lnTo>
                  <a:pt x="1163967" y="6406171"/>
                </a:lnTo>
                <a:lnTo>
                  <a:pt x="1233919" y="6406171"/>
                </a:lnTo>
                <a:lnTo>
                  <a:pt x="1271581" y="6138947"/>
                </a:lnTo>
                <a:cubicBezTo>
                  <a:pt x="1275740" y="6110677"/>
                  <a:pt x="1274967" y="6088255"/>
                  <a:pt x="1269261" y="6071682"/>
                </a:cubicBezTo>
                <a:cubicBezTo>
                  <a:pt x="1263556" y="6055108"/>
                  <a:pt x="1254458" y="6042986"/>
                  <a:pt x="1241967" y="6035315"/>
                </a:cubicBezTo>
                <a:cubicBezTo>
                  <a:pt x="1229477" y="6027645"/>
                  <a:pt x="1215475" y="6023809"/>
                  <a:pt x="1199962" y="6023809"/>
                </a:cubicBezTo>
                <a:close/>
                <a:moveTo>
                  <a:pt x="647512" y="6023809"/>
                </a:moveTo>
                <a:cubicBezTo>
                  <a:pt x="634920" y="6023809"/>
                  <a:pt x="622049" y="6027259"/>
                  <a:pt x="608898" y="6034158"/>
                </a:cubicBezTo>
                <a:cubicBezTo>
                  <a:pt x="595747" y="6041057"/>
                  <a:pt x="587727" y="6051162"/>
                  <a:pt x="584838" y="6064471"/>
                </a:cubicBezTo>
                <a:lnTo>
                  <a:pt x="587819" y="6029791"/>
                </a:lnTo>
                <a:lnTo>
                  <a:pt x="521887" y="6029791"/>
                </a:lnTo>
                <a:lnTo>
                  <a:pt x="469185" y="6406171"/>
                </a:lnTo>
                <a:lnTo>
                  <a:pt x="538546" y="6406171"/>
                </a:lnTo>
                <a:lnTo>
                  <a:pt x="575113" y="6148377"/>
                </a:lnTo>
                <a:cubicBezTo>
                  <a:pt x="579291" y="6130534"/>
                  <a:pt x="585698" y="6116213"/>
                  <a:pt x="594334" y="6105415"/>
                </a:cubicBezTo>
                <a:cubicBezTo>
                  <a:pt x="602970" y="6094617"/>
                  <a:pt x="612720" y="6089217"/>
                  <a:pt x="623585" y="6089217"/>
                </a:cubicBezTo>
                <a:cubicBezTo>
                  <a:pt x="645836" y="6089217"/>
                  <a:pt x="653970" y="6108074"/>
                  <a:pt x="647988" y="6145786"/>
                </a:cubicBezTo>
                <a:lnTo>
                  <a:pt x="611517" y="6406171"/>
                </a:lnTo>
                <a:lnTo>
                  <a:pt x="681478" y="6406171"/>
                </a:lnTo>
                <a:lnTo>
                  <a:pt x="717454" y="6150701"/>
                </a:lnTo>
                <a:cubicBezTo>
                  <a:pt x="721613" y="6132178"/>
                  <a:pt x="728040" y="6117300"/>
                  <a:pt x="736733" y="6106067"/>
                </a:cubicBezTo>
                <a:cubicBezTo>
                  <a:pt x="745426" y="6094834"/>
                  <a:pt x="755354" y="6089217"/>
                  <a:pt x="766517" y="6089217"/>
                </a:cubicBezTo>
                <a:cubicBezTo>
                  <a:pt x="788761" y="6089217"/>
                  <a:pt x="796896" y="6108074"/>
                  <a:pt x="790920" y="6145786"/>
                </a:cubicBezTo>
                <a:lnTo>
                  <a:pt x="754440" y="6406171"/>
                </a:lnTo>
                <a:lnTo>
                  <a:pt x="824410" y="6406171"/>
                </a:lnTo>
                <a:lnTo>
                  <a:pt x="862053" y="6138938"/>
                </a:lnTo>
                <a:cubicBezTo>
                  <a:pt x="866213" y="6110674"/>
                  <a:pt x="865439" y="6088255"/>
                  <a:pt x="859734" y="6071682"/>
                </a:cubicBezTo>
                <a:cubicBezTo>
                  <a:pt x="854028" y="6055108"/>
                  <a:pt x="844930" y="6042986"/>
                  <a:pt x="832440" y="6035315"/>
                </a:cubicBezTo>
                <a:cubicBezTo>
                  <a:pt x="819950" y="6027645"/>
                  <a:pt x="805948" y="6023809"/>
                  <a:pt x="790435" y="6023809"/>
                </a:cubicBezTo>
                <a:cubicBezTo>
                  <a:pt x="775658" y="6023809"/>
                  <a:pt x="760896" y="6028299"/>
                  <a:pt x="746148" y="6037278"/>
                </a:cubicBezTo>
                <a:cubicBezTo>
                  <a:pt x="731400" y="6046257"/>
                  <a:pt x="721375" y="6059906"/>
                  <a:pt x="716073" y="6078226"/>
                </a:cubicBezTo>
                <a:cubicBezTo>
                  <a:pt x="714320" y="6060344"/>
                  <a:pt x="706764" y="6046804"/>
                  <a:pt x="693404" y="6037606"/>
                </a:cubicBezTo>
                <a:cubicBezTo>
                  <a:pt x="680043" y="6028408"/>
                  <a:pt x="664746" y="6023809"/>
                  <a:pt x="647512" y="6023809"/>
                </a:cubicBezTo>
                <a:close/>
                <a:moveTo>
                  <a:pt x="3387807" y="5936722"/>
                </a:moveTo>
                <a:lnTo>
                  <a:pt x="3577221" y="5936722"/>
                </a:lnTo>
                <a:lnTo>
                  <a:pt x="3566372" y="6033982"/>
                </a:lnTo>
                <a:lnTo>
                  <a:pt x="3377110" y="6033982"/>
                </a:lnTo>
                <a:close/>
                <a:moveTo>
                  <a:pt x="2120487" y="5911386"/>
                </a:moveTo>
                <a:lnTo>
                  <a:pt x="2043801" y="6406171"/>
                </a:lnTo>
                <a:lnTo>
                  <a:pt x="2115038" y="6406171"/>
                </a:lnTo>
                <a:lnTo>
                  <a:pt x="2155615" y="6079092"/>
                </a:lnTo>
                <a:cubicBezTo>
                  <a:pt x="2156431" y="6073600"/>
                  <a:pt x="2157196" y="6067792"/>
                  <a:pt x="2157912" y="6061669"/>
                </a:cubicBezTo>
                <a:lnTo>
                  <a:pt x="2158756" y="6053490"/>
                </a:lnTo>
                <a:lnTo>
                  <a:pt x="2159215" y="6055994"/>
                </a:lnTo>
                <a:cubicBezTo>
                  <a:pt x="2160809" y="6063875"/>
                  <a:pt x="2162006" y="6071272"/>
                  <a:pt x="2162806" y="6078187"/>
                </a:cubicBezTo>
                <a:lnTo>
                  <a:pt x="2199506" y="6305102"/>
                </a:lnTo>
                <a:lnTo>
                  <a:pt x="2252265" y="6305102"/>
                </a:lnTo>
                <a:lnTo>
                  <a:pt x="2357326" y="6080407"/>
                </a:lnTo>
                <a:cubicBezTo>
                  <a:pt x="2358920" y="6077019"/>
                  <a:pt x="2360940" y="6072774"/>
                  <a:pt x="2363387" y="6067672"/>
                </a:cubicBezTo>
                <a:lnTo>
                  <a:pt x="2369187" y="6055645"/>
                </a:lnTo>
                <a:lnTo>
                  <a:pt x="2367994" y="6062649"/>
                </a:lnTo>
                <a:cubicBezTo>
                  <a:pt x="2367108" y="6067810"/>
                  <a:pt x="2366289" y="6072542"/>
                  <a:pt x="2365536" y="6076844"/>
                </a:cubicBezTo>
                <a:lnTo>
                  <a:pt x="2309920" y="6406171"/>
                </a:lnTo>
                <a:lnTo>
                  <a:pt x="2381072" y="6406171"/>
                </a:lnTo>
                <a:lnTo>
                  <a:pt x="2451280" y="5911386"/>
                </a:lnTo>
                <a:lnTo>
                  <a:pt x="2369261" y="5911386"/>
                </a:lnTo>
                <a:lnTo>
                  <a:pt x="2241807" y="6212176"/>
                </a:lnTo>
                <a:lnTo>
                  <a:pt x="2199316" y="5911386"/>
                </a:lnTo>
                <a:close/>
                <a:moveTo>
                  <a:pt x="1793332" y="5911386"/>
                </a:moveTo>
                <a:lnTo>
                  <a:pt x="1841709" y="6406171"/>
                </a:lnTo>
                <a:lnTo>
                  <a:pt x="1908355" y="6406171"/>
                </a:lnTo>
                <a:lnTo>
                  <a:pt x="2084196" y="5911386"/>
                </a:lnTo>
                <a:lnTo>
                  <a:pt x="2009568" y="5911386"/>
                </a:lnTo>
                <a:lnTo>
                  <a:pt x="1911642" y="6210985"/>
                </a:lnTo>
                <a:cubicBezTo>
                  <a:pt x="1906923" y="6225692"/>
                  <a:pt x="1902072" y="6241614"/>
                  <a:pt x="1897087" y="6258753"/>
                </a:cubicBezTo>
                <a:lnTo>
                  <a:pt x="1892603" y="6279823"/>
                </a:lnTo>
                <a:lnTo>
                  <a:pt x="1892584" y="6278245"/>
                </a:lnTo>
                <a:cubicBezTo>
                  <a:pt x="1892269" y="6271065"/>
                  <a:pt x="1891712" y="6263188"/>
                  <a:pt x="1890915" y="6254614"/>
                </a:cubicBezTo>
                <a:cubicBezTo>
                  <a:pt x="1889321" y="6237466"/>
                  <a:pt x="1888137" y="6222663"/>
                  <a:pt x="1887362" y="6210204"/>
                </a:cubicBezTo>
                <a:lnTo>
                  <a:pt x="1867884" y="5911386"/>
                </a:lnTo>
                <a:close/>
                <a:moveTo>
                  <a:pt x="1493513" y="5911386"/>
                </a:moveTo>
                <a:lnTo>
                  <a:pt x="1425276" y="6406171"/>
                </a:lnTo>
                <a:lnTo>
                  <a:pt x="1495332" y="6406171"/>
                </a:lnTo>
                <a:lnTo>
                  <a:pt x="1535337" y="6072796"/>
                </a:lnTo>
                <a:cubicBezTo>
                  <a:pt x="1535944" y="6068161"/>
                  <a:pt x="1536598" y="6062961"/>
                  <a:pt x="1537301" y="6057197"/>
                </a:cubicBezTo>
                <a:lnTo>
                  <a:pt x="1539447" y="6039100"/>
                </a:lnTo>
                <a:lnTo>
                  <a:pt x="1543208" y="6057987"/>
                </a:lnTo>
                <a:cubicBezTo>
                  <a:pt x="1544413" y="6063967"/>
                  <a:pt x="1545475" y="6069170"/>
                  <a:pt x="1546396" y="6073596"/>
                </a:cubicBezTo>
                <a:lnTo>
                  <a:pt x="1621367" y="6406171"/>
                </a:lnTo>
                <a:lnTo>
                  <a:pt x="1702158" y="6406171"/>
                </a:lnTo>
                <a:lnTo>
                  <a:pt x="1770557" y="5911386"/>
                </a:lnTo>
                <a:lnTo>
                  <a:pt x="1700329" y="5911386"/>
                </a:lnTo>
                <a:lnTo>
                  <a:pt x="1657515" y="6277442"/>
                </a:lnTo>
                <a:lnTo>
                  <a:pt x="1575628" y="5911386"/>
                </a:lnTo>
                <a:close/>
                <a:moveTo>
                  <a:pt x="1400835" y="5908995"/>
                </a:moveTo>
                <a:cubicBezTo>
                  <a:pt x="1386465" y="5908995"/>
                  <a:pt x="1375417" y="5913422"/>
                  <a:pt x="1367693" y="5922278"/>
                </a:cubicBezTo>
                <a:cubicBezTo>
                  <a:pt x="1359968" y="5931133"/>
                  <a:pt x="1355058" y="5941640"/>
                  <a:pt x="1352962" y="5953800"/>
                </a:cubicBezTo>
                <a:cubicBezTo>
                  <a:pt x="1351311" y="5967758"/>
                  <a:pt x="1353772" y="5979266"/>
                  <a:pt x="1360344" y="5988324"/>
                </a:cubicBezTo>
                <a:cubicBezTo>
                  <a:pt x="1366916" y="5997382"/>
                  <a:pt x="1376826" y="6001911"/>
                  <a:pt x="1390071" y="6001911"/>
                </a:cubicBezTo>
                <a:cubicBezTo>
                  <a:pt x="1404245" y="6001911"/>
                  <a:pt x="1415322" y="5997579"/>
                  <a:pt x="1423304" y="5988914"/>
                </a:cubicBezTo>
                <a:cubicBezTo>
                  <a:pt x="1431286" y="5980250"/>
                  <a:pt x="1436131" y="5969520"/>
                  <a:pt x="1437839" y="5956725"/>
                </a:cubicBezTo>
                <a:cubicBezTo>
                  <a:pt x="1439960" y="5943396"/>
                  <a:pt x="1437746" y="5932109"/>
                  <a:pt x="1431196" y="5922863"/>
                </a:cubicBezTo>
                <a:cubicBezTo>
                  <a:pt x="1424646" y="5913618"/>
                  <a:pt x="1414525" y="5908995"/>
                  <a:pt x="1400835" y="5908995"/>
                </a:cubicBezTo>
                <a:close/>
                <a:moveTo>
                  <a:pt x="991260" y="5908995"/>
                </a:moveTo>
                <a:cubicBezTo>
                  <a:pt x="976890" y="5908995"/>
                  <a:pt x="965842" y="5913422"/>
                  <a:pt x="958118" y="5922278"/>
                </a:cubicBezTo>
                <a:cubicBezTo>
                  <a:pt x="950393" y="5931133"/>
                  <a:pt x="945483" y="5941640"/>
                  <a:pt x="943387" y="5953800"/>
                </a:cubicBezTo>
                <a:cubicBezTo>
                  <a:pt x="941736" y="5967758"/>
                  <a:pt x="944197" y="5979266"/>
                  <a:pt x="950769" y="5988324"/>
                </a:cubicBezTo>
                <a:cubicBezTo>
                  <a:pt x="957341" y="5997382"/>
                  <a:pt x="967251" y="6001911"/>
                  <a:pt x="980497" y="6001911"/>
                </a:cubicBezTo>
                <a:cubicBezTo>
                  <a:pt x="994670" y="6001911"/>
                  <a:pt x="1005747" y="5997579"/>
                  <a:pt x="1013729" y="5988914"/>
                </a:cubicBezTo>
                <a:cubicBezTo>
                  <a:pt x="1021711" y="5980250"/>
                  <a:pt x="1026556" y="5969520"/>
                  <a:pt x="1028264" y="5956725"/>
                </a:cubicBezTo>
                <a:cubicBezTo>
                  <a:pt x="1030385" y="5943396"/>
                  <a:pt x="1028171" y="5932109"/>
                  <a:pt x="1021621" y="5922863"/>
                </a:cubicBezTo>
                <a:cubicBezTo>
                  <a:pt x="1015071" y="5913618"/>
                  <a:pt x="1004950" y="5908995"/>
                  <a:pt x="991260" y="5908995"/>
                </a:cubicBezTo>
                <a:close/>
                <a:moveTo>
                  <a:pt x="3327171" y="5871324"/>
                </a:moveTo>
                <a:lnTo>
                  <a:pt x="3270440" y="6419925"/>
                </a:lnTo>
                <a:lnTo>
                  <a:pt x="3592318" y="6419925"/>
                </a:lnTo>
                <a:lnTo>
                  <a:pt x="3644334" y="5931293"/>
                </a:lnTo>
                <a:cubicBezTo>
                  <a:pt x="3645992" y="5915139"/>
                  <a:pt x="3642347" y="5901105"/>
                  <a:pt x="3633399" y="5889192"/>
                </a:cubicBezTo>
                <a:cubicBezTo>
                  <a:pt x="3624452" y="5877280"/>
                  <a:pt x="3609552" y="5871324"/>
                  <a:pt x="3588699" y="5871324"/>
                </a:cubicBezTo>
                <a:close/>
                <a:moveTo>
                  <a:pt x="2951448" y="5868923"/>
                </a:moveTo>
                <a:lnTo>
                  <a:pt x="2945523" y="5929550"/>
                </a:lnTo>
                <a:lnTo>
                  <a:pt x="3041211" y="5929550"/>
                </a:lnTo>
                <a:cubicBezTo>
                  <a:pt x="3033636" y="5944580"/>
                  <a:pt x="3024812" y="5961449"/>
                  <a:pt x="3014741" y="5980156"/>
                </a:cubicBezTo>
                <a:lnTo>
                  <a:pt x="2949638" y="5980156"/>
                </a:lnTo>
                <a:lnTo>
                  <a:pt x="2918783" y="6282041"/>
                </a:lnTo>
                <a:lnTo>
                  <a:pt x="2900746" y="6239084"/>
                </a:lnTo>
                <a:cubicBezTo>
                  <a:pt x="2881931" y="6248418"/>
                  <a:pt x="2867631" y="6256394"/>
                  <a:pt x="2857845" y="6263011"/>
                </a:cubicBezTo>
                <a:lnTo>
                  <a:pt x="2889478" y="5968421"/>
                </a:lnTo>
                <a:lnTo>
                  <a:pt x="2939741" y="5968421"/>
                </a:lnTo>
                <a:lnTo>
                  <a:pt x="2945161" y="5908995"/>
                </a:lnTo>
                <a:lnTo>
                  <a:pt x="2782227" y="5908995"/>
                </a:lnTo>
                <a:lnTo>
                  <a:pt x="2776292" y="5968421"/>
                </a:lnTo>
                <a:lnTo>
                  <a:pt x="2825327" y="5968421"/>
                </a:lnTo>
                <a:lnTo>
                  <a:pt x="2791561" y="6289328"/>
                </a:lnTo>
                <a:cubicBezTo>
                  <a:pt x="2777515" y="6294681"/>
                  <a:pt x="2759665" y="6301222"/>
                  <a:pt x="2738011" y="6308950"/>
                </a:cubicBezTo>
                <a:lnTo>
                  <a:pt x="2757042" y="6365500"/>
                </a:lnTo>
                <a:cubicBezTo>
                  <a:pt x="2788354" y="6356013"/>
                  <a:pt x="2816934" y="6345403"/>
                  <a:pt x="2842782" y="6333672"/>
                </a:cubicBezTo>
                <a:cubicBezTo>
                  <a:pt x="2868629" y="6321940"/>
                  <a:pt x="2895380" y="6308105"/>
                  <a:pt x="2923035" y="6292167"/>
                </a:cubicBezTo>
                <a:lnTo>
                  <a:pt x="2921939" y="6289557"/>
                </a:lnTo>
                <a:lnTo>
                  <a:pt x="2977984" y="6289557"/>
                </a:lnTo>
                <a:lnTo>
                  <a:pt x="3004292" y="6041373"/>
                </a:lnTo>
                <a:lnTo>
                  <a:pt x="3099218" y="6041373"/>
                </a:lnTo>
                <a:lnTo>
                  <a:pt x="3072310" y="6289557"/>
                </a:lnTo>
                <a:lnTo>
                  <a:pt x="3132251" y="6289557"/>
                </a:lnTo>
                <a:lnTo>
                  <a:pt x="3160864" y="6032001"/>
                </a:lnTo>
                <a:cubicBezTo>
                  <a:pt x="3162179" y="6015884"/>
                  <a:pt x="3158820" y="6003215"/>
                  <a:pt x="3150787" y="5993991"/>
                </a:cubicBezTo>
                <a:cubicBezTo>
                  <a:pt x="3142754" y="5984768"/>
                  <a:pt x="3130387" y="5980156"/>
                  <a:pt x="3113687" y="5980156"/>
                </a:cubicBezTo>
                <a:lnTo>
                  <a:pt x="3080911" y="5980156"/>
                </a:lnTo>
                <a:cubicBezTo>
                  <a:pt x="3086099" y="5974740"/>
                  <a:pt x="3090913" y="5966883"/>
                  <a:pt x="3095351" y="5956587"/>
                </a:cubicBezTo>
                <a:cubicBezTo>
                  <a:pt x="3099790" y="5946290"/>
                  <a:pt x="3103346" y="5937278"/>
                  <a:pt x="3106019" y="5929550"/>
                </a:cubicBezTo>
                <a:lnTo>
                  <a:pt x="3180686" y="5929550"/>
                </a:lnTo>
                <a:lnTo>
                  <a:pt x="3186763" y="5868923"/>
                </a:lnTo>
                <a:close/>
                <a:moveTo>
                  <a:pt x="1058767" y="1979226"/>
                </a:moveTo>
                <a:lnTo>
                  <a:pt x="1436376" y="1979226"/>
                </a:lnTo>
                <a:lnTo>
                  <a:pt x="1413535" y="2174926"/>
                </a:lnTo>
                <a:lnTo>
                  <a:pt x="1037355" y="2174926"/>
                </a:lnTo>
                <a:close/>
                <a:moveTo>
                  <a:pt x="2079752" y="1950041"/>
                </a:moveTo>
                <a:cubicBezTo>
                  <a:pt x="2029193" y="1986490"/>
                  <a:pt x="1979882" y="2016926"/>
                  <a:pt x="1931819" y="2041348"/>
                </a:cubicBezTo>
                <a:cubicBezTo>
                  <a:pt x="1883756" y="2065770"/>
                  <a:pt x="1829149" y="2089595"/>
                  <a:pt x="1767998" y="2112823"/>
                </a:cubicBezTo>
                <a:lnTo>
                  <a:pt x="1809032" y="2222018"/>
                </a:lnTo>
                <a:cubicBezTo>
                  <a:pt x="1874920" y="2199615"/>
                  <a:pt x="1934000" y="2174250"/>
                  <a:pt x="1986273" y="2145923"/>
                </a:cubicBezTo>
                <a:cubicBezTo>
                  <a:pt x="2038547" y="2117595"/>
                  <a:pt x="2089931" y="2083283"/>
                  <a:pt x="2140426" y="2042986"/>
                </a:cubicBezTo>
                <a:close/>
                <a:moveTo>
                  <a:pt x="1933333" y="1704868"/>
                </a:moveTo>
                <a:lnTo>
                  <a:pt x="1867268" y="1795088"/>
                </a:lnTo>
                <a:cubicBezTo>
                  <a:pt x="1902053" y="1817263"/>
                  <a:pt x="1936356" y="1840427"/>
                  <a:pt x="1970176" y="1864583"/>
                </a:cubicBezTo>
                <a:cubicBezTo>
                  <a:pt x="2003996" y="1888738"/>
                  <a:pt x="2039975" y="1916583"/>
                  <a:pt x="2078113" y="1948117"/>
                </a:cubicBezTo>
                <a:lnTo>
                  <a:pt x="2150008" y="1858506"/>
                </a:lnTo>
                <a:cubicBezTo>
                  <a:pt x="2079638" y="1794993"/>
                  <a:pt x="2007413" y="1743780"/>
                  <a:pt x="1933333" y="1704868"/>
                </a:cubicBezTo>
                <a:close/>
                <a:moveTo>
                  <a:pt x="1092238" y="1659872"/>
                </a:moveTo>
                <a:lnTo>
                  <a:pt x="1471066" y="1659872"/>
                </a:lnTo>
                <a:lnTo>
                  <a:pt x="1448225" y="1853191"/>
                </a:lnTo>
                <a:lnTo>
                  <a:pt x="1070845" y="1853191"/>
                </a:lnTo>
                <a:close/>
                <a:moveTo>
                  <a:pt x="1125728" y="1339336"/>
                </a:moveTo>
                <a:lnTo>
                  <a:pt x="1504556" y="1339336"/>
                </a:lnTo>
                <a:lnTo>
                  <a:pt x="1482858" y="1533856"/>
                </a:lnTo>
                <a:lnTo>
                  <a:pt x="1104335" y="1533856"/>
                </a:lnTo>
                <a:close/>
                <a:moveTo>
                  <a:pt x="1004455" y="1208539"/>
                </a:moveTo>
                <a:lnTo>
                  <a:pt x="890994" y="2305743"/>
                </a:lnTo>
                <a:lnTo>
                  <a:pt x="1534750" y="2305743"/>
                </a:lnTo>
                <a:lnTo>
                  <a:pt x="1638782" y="1328478"/>
                </a:lnTo>
                <a:cubicBezTo>
                  <a:pt x="1642097" y="1296169"/>
                  <a:pt x="1634807" y="1268102"/>
                  <a:pt x="1616913" y="1244277"/>
                </a:cubicBezTo>
                <a:cubicBezTo>
                  <a:pt x="1599019" y="1220451"/>
                  <a:pt x="1569218" y="1208539"/>
                  <a:pt x="1527511" y="1208539"/>
                </a:cubicBezTo>
                <a:close/>
                <a:moveTo>
                  <a:pt x="1972481" y="1195375"/>
                </a:moveTo>
                <a:lnTo>
                  <a:pt x="1959375" y="1321391"/>
                </a:lnTo>
                <a:lnTo>
                  <a:pt x="2446159" y="1321391"/>
                </a:lnTo>
                <a:lnTo>
                  <a:pt x="2435434" y="1391514"/>
                </a:lnTo>
                <a:lnTo>
                  <a:pt x="1979549" y="1391514"/>
                </a:lnTo>
                <a:lnTo>
                  <a:pt x="1968938" y="1505586"/>
                </a:lnTo>
                <a:lnTo>
                  <a:pt x="2422233" y="1505586"/>
                </a:lnTo>
                <a:lnTo>
                  <a:pt x="2412670" y="1569727"/>
                </a:lnTo>
                <a:lnTo>
                  <a:pt x="1849247" y="1569727"/>
                </a:lnTo>
                <a:lnTo>
                  <a:pt x="1837379" y="1688580"/>
                </a:lnTo>
                <a:lnTo>
                  <a:pt x="2193785" y="1688580"/>
                </a:lnTo>
                <a:lnTo>
                  <a:pt x="2154333" y="2146770"/>
                </a:lnTo>
                <a:cubicBezTo>
                  <a:pt x="2152110" y="2171827"/>
                  <a:pt x="2147376" y="2188766"/>
                  <a:pt x="2140131" y="2197586"/>
                </a:cubicBezTo>
                <a:cubicBezTo>
                  <a:pt x="2132885" y="2206406"/>
                  <a:pt x="2125332" y="2210816"/>
                  <a:pt x="2117471" y="2210816"/>
                </a:cubicBezTo>
                <a:cubicBezTo>
                  <a:pt x="2111045" y="2210816"/>
                  <a:pt x="2104707" y="2206908"/>
                  <a:pt x="2098459" y="2199091"/>
                </a:cubicBezTo>
                <a:cubicBezTo>
                  <a:pt x="2092210" y="2191274"/>
                  <a:pt x="2083936" y="2172844"/>
                  <a:pt x="2073637" y="2143799"/>
                </a:cubicBezTo>
                <a:lnTo>
                  <a:pt x="1954593" y="2188985"/>
                </a:lnTo>
                <a:cubicBezTo>
                  <a:pt x="1963128" y="2238744"/>
                  <a:pt x="1981178" y="2277618"/>
                  <a:pt x="2008743" y="2305609"/>
                </a:cubicBezTo>
                <a:cubicBezTo>
                  <a:pt x="2036308" y="2333600"/>
                  <a:pt x="2070163" y="2347595"/>
                  <a:pt x="2110308" y="2347595"/>
                </a:cubicBezTo>
                <a:cubicBezTo>
                  <a:pt x="2158200" y="2347595"/>
                  <a:pt x="2198024" y="2332150"/>
                  <a:pt x="2229780" y="2301256"/>
                </a:cubicBezTo>
                <a:cubicBezTo>
                  <a:pt x="2261536" y="2270364"/>
                  <a:pt x="2280329" y="2220729"/>
                  <a:pt x="2286159" y="2152352"/>
                </a:cubicBezTo>
                <a:lnTo>
                  <a:pt x="2297341" y="1988789"/>
                </a:lnTo>
                <a:cubicBezTo>
                  <a:pt x="2320112" y="2046625"/>
                  <a:pt x="2358288" y="2097056"/>
                  <a:pt x="2411870" y="2140084"/>
                </a:cubicBezTo>
                <a:cubicBezTo>
                  <a:pt x="2465451" y="2183111"/>
                  <a:pt x="2529364" y="2220786"/>
                  <a:pt x="2603608" y="2253107"/>
                </a:cubicBezTo>
                <a:lnTo>
                  <a:pt x="2647556" y="2137836"/>
                </a:lnTo>
                <a:cubicBezTo>
                  <a:pt x="2596070" y="2112042"/>
                  <a:pt x="2550722" y="2085423"/>
                  <a:pt x="2511511" y="2057978"/>
                </a:cubicBezTo>
                <a:cubicBezTo>
                  <a:pt x="2472299" y="2030534"/>
                  <a:pt x="2438711" y="2002283"/>
                  <a:pt x="2410745" y="1973225"/>
                </a:cubicBezTo>
                <a:cubicBezTo>
                  <a:pt x="2494959" y="1928318"/>
                  <a:pt x="2566721" y="1865751"/>
                  <a:pt x="2626030" y="1785525"/>
                </a:cubicBezTo>
                <a:lnTo>
                  <a:pt x="2540038" y="1710849"/>
                </a:lnTo>
                <a:cubicBezTo>
                  <a:pt x="2507996" y="1750092"/>
                  <a:pt x="2476090" y="1783639"/>
                  <a:pt x="2444321" y="1811491"/>
                </a:cubicBezTo>
                <a:cubicBezTo>
                  <a:pt x="2412552" y="1839342"/>
                  <a:pt x="2381675" y="1863199"/>
                  <a:pt x="2351691" y="1883061"/>
                </a:cubicBezTo>
                <a:cubicBezTo>
                  <a:pt x="2338749" y="1857725"/>
                  <a:pt x="2326938" y="1827499"/>
                  <a:pt x="2316258" y="1792383"/>
                </a:cubicBezTo>
                <a:lnTo>
                  <a:pt x="2324735" y="1688580"/>
                </a:lnTo>
                <a:lnTo>
                  <a:pt x="2650947" y="1688580"/>
                </a:lnTo>
                <a:lnTo>
                  <a:pt x="2663101" y="1569727"/>
                </a:lnTo>
                <a:lnTo>
                  <a:pt x="2543505" y="1569727"/>
                </a:lnTo>
                <a:lnTo>
                  <a:pt x="2576519" y="1313028"/>
                </a:lnTo>
                <a:cubicBezTo>
                  <a:pt x="2580824" y="1278065"/>
                  <a:pt x="2573547" y="1249716"/>
                  <a:pt x="2554687" y="1227979"/>
                </a:cubicBezTo>
                <a:cubicBezTo>
                  <a:pt x="2535828" y="1206243"/>
                  <a:pt x="2506110" y="1195375"/>
                  <a:pt x="2465533" y="1195375"/>
                </a:cubicBezTo>
                <a:close/>
                <a:moveTo>
                  <a:pt x="0" y="0"/>
                </a:moveTo>
                <a:lnTo>
                  <a:pt x="4688509" y="0"/>
                </a:lnTo>
                <a:lnTo>
                  <a:pt x="4683273" y="7331"/>
                </a:lnTo>
                <a:cubicBezTo>
                  <a:pt x="3250350" y="2119343"/>
                  <a:pt x="3249298" y="4850259"/>
                  <a:pt x="4651982" y="6821197"/>
                </a:cubicBezTo>
                <a:lnTo>
                  <a:pt x="46796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10DDA1-5A7C-9209-F6D8-48AAEC9B801C}"/>
              </a:ext>
            </a:extLst>
          </p:cNvPr>
          <p:cNvSpPr txBox="1"/>
          <p:nvPr/>
        </p:nvSpPr>
        <p:spPr>
          <a:xfrm>
            <a:off x="5433225" y="101552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一、项目简介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F8C3DE-AB6A-F57D-88E7-C5DC2E67E56D}"/>
              </a:ext>
            </a:extLst>
          </p:cNvPr>
          <p:cNvSpPr txBox="1"/>
          <p:nvPr/>
        </p:nvSpPr>
        <p:spPr>
          <a:xfrm>
            <a:off x="5433225" y="208315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二、系统设计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404E51-54FE-5B02-B29B-DDC2FEBB8A9D}"/>
              </a:ext>
            </a:extLst>
          </p:cNvPr>
          <p:cNvSpPr txBox="1"/>
          <p:nvPr/>
        </p:nvSpPr>
        <p:spPr>
          <a:xfrm>
            <a:off x="5433225" y="3150792"/>
            <a:ext cx="366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SFMEA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522705-F67F-AF93-D03B-D4DD94284D86}"/>
              </a:ext>
            </a:extLst>
          </p:cNvPr>
          <p:cNvSpPr txBox="1"/>
          <p:nvPr/>
        </p:nvSpPr>
        <p:spPr>
          <a:xfrm>
            <a:off x="5433224" y="421842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四、测试用例</a:t>
            </a:r>
          </a:p>
        </p:txBody>
      </p:sp>
    </p:spTree>
    <p:extLst>
      <p:ext uri="{BB962C8B-B14F-4D97-AF65-F5344CB8AC3E}">
        <p14:creationId xmlns:p14="http://schemas.microsoft.com/office/powerpoint/2010/main" val="19296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7CDFC33-D495-0185-513D-B499A2DA735E}"/>
              </a:ext>
            </a:extLst>
          </p:cNvPr>
          <p:cNvSpPr txBox="1"/>
          <p:nvPr/>
        </p:nvSpPr>
        <p:spPr>
          <a:xfrm>
            <a:off x="132189" y="8792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一、实现目标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B7F260-365F-75E5-7472-F9BEFA9C2292}"/>
              </a:ext>
            </a:extLst>
          </p:cNvPr>
          <p:cNvSpPr txBox="1"/>
          <p:nvPr/>
        </p:nvSpPr>
        <p:spPr>
          <a:xfrm>
            <a:off x="549271" y="1248565"/>
            <a:ext cx="4839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以较为正式的流程编写虚拟项目，提升工程能力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97EA70-DA13-109E-E57E-F74D013DD631}"/>
              </a:ext>
            </a:extLst>
          </p:cNvPr>
          <p:cNvSpPr txBox="1"/>
          <p:nvPr/>
        </p:nvSpPr>
        <p:spPr>
          <a:xfrm>
            <a:off x="132189" y="19360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二、项目流程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5BEFEAB-F3BB-0B8C-3CA1-1C8AB9DC28EC}"/>
              </a:ext>
            </a:extLst>
          </p:cNvPr>
          <p:cNvGrpSpPr/>
          <p:nvPr/>
        </p:nvGrpSpPr>
        <p:grpSpPr>
          <a:xfrm>
            <a:off x="1090273" y="2520868"/>
            <a:ext cx="9822446" cy="665924"/>
            <a:chOff x="1057475" y="2417174"/>
            <a:chExt cx="9822446" cy="665924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80656585-9CEC-738F-FF0E-EA5A5AF08926}"/>
                </a:ext>
              </a:extLst>
            </p:cNvPr>
            <p:cNvSpPr/>
            <p:nvPr/>
          </p:nvSpPr>
          <p:spPr>
            <a:xfrm>
              <a:off x="1057475" y="2417177"/>
              <a:ext cx="1222512" cy="66592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确定目标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529BAE98-0B9C-FD58-C69B-9734EC0E48CF}"/>
                </a:ext>
              </a:extLst>
            </p:cNvPr>
            <p:cNvSpPr/>
            <p:nvPr/>
          </p:nvSpPr>
          <p:spPr>
            <a:xfrm>
              <a:off x="4429182" y="2417174"/>
              <a:ext cx="1393178" cy="66592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SFMEA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041C9DC9-8D4C-EA70-7F3B-CCC86BA28206}"/>
                </a:ext>
              </a:extLst>
            </p:cNvPr>
            <p:cNvSpPr/>
            <p:nvPr/>
          </p:nvSpPr>
          <p:spPr>
            <a:xfrm>
              <a:off x="2743329" y="2417177"/>
              <a:ext cx="1222513" cy="66592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方案设计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1FEDE477-AD66-BAFE-1CB4-1905CF8ED45B}"/>
                </a:ext>
              </a:extLst>
            </p:cNvPr>
            <p:cNvSpPr/>
            <p:nvPr/>
          </p:nvSpPr>
          <p:spPr>
            <a:xfrm>
              <a:off x="6285702" y="2417176"/>
              <a:ext cx="1222514" cy="66592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测试用例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C745EDB-8C20-6D3F-918E-FC71DE0E92B6}"/>
                </a:ext>
              </a:extLst>
            </p:cNvPr>
            <p:cNvSpPr/>
            <p:nvPr/>
          </p:nvSpPr>
          <p:spPr>
            <a:xfrm>
              <a:off x="7971556" y="2417175"/>
              <a:ext cx="1222512" cy="66592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功能开发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7B61EEE0-9690-DB1E-2EED-D204CE7AA0FD}"/>
                </a:ext>
              </a:extLst>
            </p:cNvPr>
            <p:cNvSpPr/>
            <p:nvPr/>
          </p:nvSpPr>
          <p:spPr>
            <a:xfrm>
              <a:off x="9657408" y="2417175"/>
              <a:ext cx="1222513" cy="66592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自验证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DBCAE9C-9CDF-3930-8BAB-EEBEC5D6761F}"/>
                </a:ext>
              </a:extLst>
            </p:cNvPr>
            <p:cNvCxnSpPr>
              <a:stCxn id="16" idx="3"/>
              <a:endCxn id="18" idx="1"/>
            </p:cNvCxnSpPr>
            <p:nvPr/>
          </p:nvCxnSpPr>
          <p:spPr>
            <a:xfrm>
              <a:off x="2279987" y="2750138"/>
              <a:ext cx="46334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6210499-3440-3C31-B187-396664697A3E}"/>
                </a:ext>
              </a:extLst>
            </p:cNvPr>
            <p:cNvCxnSpPr>
              <a:cxnSpLocks/>
              <a:stCxn id="18" idx="3"/>
              <a:endCxn id="17" idx="1"/>
            </p:cNvCxnSpPr>
            <p:nvPr/>
          </p:nvCxnSpPr>
          <p:spPr>
            <a:xfrm flipV="1">
              <a:off x="3965842" y="2750135"/>
              <a:ext cx="463340" cy="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E0FD5F9-9C43-46B4-1DD3-1FEE09282B43}"/>
                </a:ext>
              </a:extLst>
            </p:cNvPr>
            <p:cNvCxnSpPr>
              <a:cxnSpLocks/>
              <a:stCxn id="17" idx="3"/>
              <a:endCxn id="19" idx="1"/>
            </p:cNvCxnSpPr>
            <p:nvPr/>
          </p:nvCxnSpPr>
          <p:spPr>
            <a:xfrm>
              <a:off x="5822360" y="2750135"/>
              <a:ext cx="463342" cy="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6EFF14A-06F4-C846-F9CD-95B07E362B28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7508216" y="2750136"/>
              <a:ext cx="46334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C47582A0-F4E1-3F8E-B2B1-9E2AD3424D57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9194068" y="2750136"/>
              <a:ext cx="4633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284D3CE1-18C1-FF28-9260-0E3D72BC2059}"/>
              </a:ext>
            </a:extLst>
          </p:cNvPr>
          <p:cNvSpPr txBox="1"/>
          <p:nvPr/>
        </p:nvSpPr>
        <p:spPr>
          <a:xfrm>
            <a:off x="131869" y="33480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三、技术方案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1FA16A29-595C-AE3D-A62A-8D5887F63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51456"/>
              </p:ext>
            </p:extLst>
          </p:nvPr>
        </p:nvGraphicFramePr>
        <p:xfrm>
          <a:off x="714785" y="3892348"/>
          <a:ext cx="10280745" cy="259588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339902">
                  <a:extLst>
                    <a:ext uri="{9D8B030D-6E8A-4147-A177-3AD203B41FA5}">
                      <a16:colId xmlns:a16="http://schemas.microsoft.com/office/drawing/2014/main" val="2875017400"/>
                    </a:ext>
                  </a:extLst>
                </a:gridCol>
                <a:gridCol w="3927107">
                  <a:extLst>
                    <a:ext uri="{9D8B030D-6E8A-4147-A177-3AD203B41FA5}">
                      <a16:colId xmlns:a16="http://schemas.microsoft.com/office/drawing/2014/main" val="2003515557"/>
                    </a:ext>
                  </a:extLst>
                </a:gridCol>
                <a:gridCol w="4013736">
                  <a:extLst>
                    <a:ext uri="{9D8B030D-6E8A-4147-A177-3AD203B41FA5}">
                      <a16:colId xmlns:a16="http://schemas.microsoft.com/office/drawing/2014/main" val="2908673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项目内容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技术选型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补充说明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5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编程语言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37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运行平台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编译平台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90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测试框架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gtest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gmock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平台均能运行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689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编译脚本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cmake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32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自验手段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验证工具、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DFX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65519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5ACC69E-F87D-C929-31B5-D9844BC7334F}"/>
              </a:ext>
            </a:extLst>
          </p:cNvPr>
          <p:cNvSpPr txBox="1"/>
          <p:nvPr/>
        </p:nvSpPr>
        <p:spPr>
          <a:xfrm>
            <a:off x="132189" y="11018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</p:spTree>
    <p:extLst>
      <p:ext uri="{BB962C8B-B14F-4D97-AF65-F5344CB8AC3E}">
        <p14:creationId xmlns:p14="http://schemas.microsoft.com/office/powerpoint/2010/main" val="219734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2C0F9DC-1CD3-432B-577D-5C8B80F87143}"/>
              </a:ext>
            </a:extLst>
          </p:cNvPr>
          <p:cNvSpPr txBox="1"/>
          <p:nvPr/>
        </p:nvSpPr>
        <p:spPr>
          <a:xfrm>
            <a:off x="132189" y="11018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CDE4D8-D441-3251-BF53-6213834361F5}"/>
              </a:ext>
            </a:extLst>
          </p:cNvPr>
          <p:cNvSpPr txBox="1"/>
          <p:nvPr/>
        </p:nvSpPr>
        <p:spPr>
          <a:xfrm>
            <a:off x="132189" y="18640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二、系统框图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737D52-F9C8-3AB7-352F-DFA76A2D6BFB}"/>
              </a:ext>
            </a:extLst>
          </p:cNvPr>
          <p:cNvSpPr txBox="1"/>
          <p:nvPr/>
        </p:nvSpPr>
        <p:spPr>
          <a:xfrm>
            <a:off x="5174409" y="2518607"/>
            <a:ext cx="597503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主动对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管理的“存储空间” 读、写数据。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统一管理所有“存储空间”。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接收、解析、执行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发送命令。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主动上报“存储空间”的各种事件。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数据传输链路，模拟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协议下层协议及链路。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验证工具，构造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各种状态及行为。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FE7741-29C6-E9E7-583C-FB4D9061C574}"/>
              </a:ext>
            </a:extLst>
          </p:cNvPr>
          <p:cNvSpPr txBox="1"/>
          <p:nvPr/>
        </p:nvSpPr>
        <p:spPr>
          <a:xfrm>
            <a:off x="132189" y="9143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一、模拟场景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41F806-EA70-A0C9-BBEF-3FEA2BDC3196}"/>
              </a:ext>
            </a:extLst>
          </p:cNvPr>
          <p:cNvSpPr txBox="1"/>
          <p:nvPr/>
        </p:nvSpPr>
        <p:spPr>
          <a:xfrm>
            <a:off x="476116" y="1336944"/>
            <a:ext cx="95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通讯，对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管理的“存储空间”读、写数据并进行统一管理。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B1CF29-9A7C-1341-CE86-4A6040FB92BF}"/>
              </a:ext>
            </a:extLst>
          </p:cNvPr>
          <p:cNvSpPr/>
          <p:nvPr/>
        </p:nvSpPr>
        <p:spPr>
          <a:xfrm>
            <a:off x="476116" y="2532496"/>
            <a:ext cx="879830" cy="246688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182C49-FD23-596D-55D8-9322928ACF98}"/>
              </a:ext>
            </a:extLst>
          </p:cNvPr>
          <p:cNvSpPr/>
          <p:nvPr/>
        </p:nvSpPr>
        <p:spPr>
          <a:xfrm>
            <a:off x="1548708" y="2525809"/>
            <a:ext cx="879830" cy="247357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59D1F6B-B077-C481-D67E-0AEA502312CD}"/>
              </a:ext>
            </a:extLst>
          </p:cNvPr>
          <p:cNvSpPr/>
          <p:nvPr/>
        </p:nvSpPr>
        <p:spPr>
          <a:xfrm>
            <a:off x="2613508" y="2525810"/>
            <a:ext cx="2059400" cy="62183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 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26028B0-2ABF-43BF-8972-A373994E7509}"/>
              </a:ext>
            </a:extLst>
          </p:cNvPr>
          <p:cNvSpPr/>
          <p:nvPr/>
        </p:nvSpPr>
        <p:spPr>
          <a:xfrm>
            <a:off x="2613508" y="3340252"/>
            <a:ext cx="2059400" cy="62183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 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B5E08C1-4E68-04C2-967E-3D9F47F51A27}"/>
              </a:ext>
            </a:extLst>
          </p:cNvPr>
          <p:cNvSpPr/>
          <p:nvPr/>
        </p:nvSpPr>
        <p:spPr>
          <a:xfrm>
            <a:off x="2621300" y="4377543"/>
            <a:ext cx="2059400" cy="62183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 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EDF71C-78ED-156C-1EE5-519CFC794C55}"/>
              </a:ext>
            </a:extLst>
          </p:cNvPr>
          <p:cNvSpPr txBox="1"/>
          <p:nvPr/>
        </p:nvSpPr>
        <p:spPr>
          <a:xfrm>
            <a:off x="3383361" y="392064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. .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A5F47AB-64F1-7139-AFCA-8A3F0C32035A}"/>
              </a:ext>
            </a:extLst>
          </p:cNvPr>
          <p:cNvSpPr/>
          <p:nvPr/>
        </p:nvSpPr>
        <p:spPr>
          <a:xfrm>
            <a:off x="490388" y="5189980"/>
            <a:ext cx="4190311" cy="62183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50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D8E9EF-8347-AA9E-7FB7-8A60E057156B}"/>
              </a:ext>
            </a:extLst>
          </p:cNvPr>
          <p:cNvSpPr txBox="1"/>
          <p:nvPr/>
        </p:nvSpPr>
        <p:spPr>
          <a:xfrm>
            <a:off x="132189" y="110182"/>
            <a:ext cx="2347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1A9183-C837-4AAE-3178-AFF4177E4BEC}"/>
              </a:ext>
            </a:extLst>
          </p:cNvPr>
          <p:cNvSpPr/>
          <p:nvPr/>
        </p:nvSpPr>
        <p:spPr>
          <a:xfrm>
            <a:off x="597641" y="2343886"/>
            <a:ext cx="3686907" cy="2650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30FAC7-A7E7-80A1-A3E2-8AC5697B84A4}"/>
              </a:ext>
            </a:extLst>
          </p:cNvPr>
          <p:cNvSpPr txBox="1"/>
          <p:nvPr/>
        </p:nvSpPr>
        <p:spPr>
          <a:xfrm>
            <a:off x="132189" y="9143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一、功能设计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13FF911-7768-4948-5EC6-B9B3A4D0303C}"/>
              </a:ext>
            </a:extLst>
          </p:cNvPr>
          <p:cNvSpPr txBox="1"/>
          <p:nvPr/>
        </p:nvSpPr>
        <p:spPr>
          <a:xfrm>
            <a:off x="132189" y="18640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二、结构框图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33208D-1323-0EC9-7FE8-EBDFA48BA052}"/>
              </a:ext>
            </a:extLst>
          </p:cNvPr>
          <p:cNvSpPr txBox="1"/>
          <p:nvPr/>
        </p:nvSpPr>
        <p:spPr>
          <a:xfrm>
            <a:off x="476116" y="1336944"/>
            <a:ext cx="10540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提供命令行工具下发管理命令，管理命令组装后在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中组装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协议，再由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模拟下层协议组装下发。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1416F1A-DF6D-7B08-5921-DEE0D1A42D86}"/>
              </a:ext>
            </a:extLst>
          </p:cNvPr>
          <p:cNvSpPr/>
          <p:nvPr/>
        </p:nvSpPr>
        <p:spPr>
          <a:xfrm>
            <a:off x="757770" y="2534979"/>
            <a:ext cx="1083758" cy="1465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miniadm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EC9AE14-A95A-0B96-62D7-9D766E923690}"/>
              </a:ext>
            </a:extLst>
          </p:cNvPr>
          <p:cNvSpPr/>
          <p:nvPr/>
        </p:nvSpPr>
        <p:spPr>
          <a:xfrm>
            <a:off x="3149767" y="2534978"/>
            <a:ext cx="987981" cy="1465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nvme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F126EB3-BC96-5C36-5756-371EA1D9FB99}"/>
              </a:ext>
            </a:extLst>
          </p:cNvPr>
          <p:cNvSpPr/>
          <p:nvPr/>
        </p:nvSpPr>
        <p:spPr>
          <a:xfrm>
            <a:off x="2001657" y="2534979"/>
            <a:ext cx="987981" cy="6536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cmng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379B31E-57BC-8176-D800-F25DE1BF52D1}"/>
              </a:ext>
            </a:extLst>
          </p:cNvPr>
          <p:cNvSpPr/>
          <p:nvPr/>
        </p:nvSpPr>
        <p:spPr>
          <a:xfrm>
            <a:off x="2001656" y="3346567"/>
            <a:ext cx="987982" cy="653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smng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5423F2F-E0B0-5168-EEA8-C017737306E7}"/>
              </a:ext>
            </a:extLst>
          </p:cNvPr>
          <p:cNvSpPr txBox="1"/>
          <p:nvPr/>
        </p:nvSpPr>
        <p:spPr>
          <a:xfrm>
            <a:off x="5746148" y="2343886"/>
            <a:ext cx="631615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miniadm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管理工具，用于构造管理命令。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控制器管理模块，管理各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状态信息。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smng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存储管理模块，管理各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所控制的存储空间。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协议模块，组装、解析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报文，调用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接口收发。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调试接口模块，为调试工具提供调试接口。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953119C-A4C5-9ED2-A928-E3D21E336B41}"/>
              </a:ext>
            </a:extLst>
          </p:cNvPr>
          <p:cNvSpPr/>
          <p:nvPr/>
        </p:nvSpPr>
        <p:spPr>
          <a:xfrm>
            <a:off x="4566157" y="2343887"/>
            <a:ext cx="879830" cy="26501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D05E904-4A5F-FFF4-808E-708BB81201AA}"/>
              </a:ext>
            </a:extLst>
          </p:cNvPr>
          <p:cNvSpPr/>
          <p:nvPr/>
        </p:nvSpPr>
        <p:spPr>
          <a:xfrm>
            <a:off x="597641" y="5210138"/>
            <a:ext cx="3686907" cy="62183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BCAFBBE-60E3-23CD-BC2D-3889A8587B58}"/>
              </a:ext>
            </a:extLst>
          </p:cNvPr>
          <p:cNvSpPr/>
          <p:nvPr/>
        </p:nvSpPr>
        <p:spPr>
          <a:xfrm>
            <a:off x="757770" y="4110733"/>
            <a:ext cx="3379978" cy="6536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dbg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D7E68C4-4244-B0D2-A50D-AD5A88067643}"/>
              </a:ext>
            </a:extLst>
          </p:cNvPr>
          <p:cNvCxnSpPr/>
          <p:nvPr/>
        </p:nvCxnSpPr>
        <p:spPr>
          <a:xfrm>
            <a:off x="4137748" y="2971800"/>
            <a:ext cx="4284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14875D5-476E-AF40-7B01-A363EE819F91}"/>
              </a:ext>
            </a:extLst>
          </p:cNvPr>
          <p:cNvCxnSpPr>
            <a:cxnSpLocks/>
          </p:cNvCxnSpPr>
          <p:nvPr/>
        </p:nvCxnSpPr>
        <p:spPr>
          <a:xfrm flipH="1">
            <a:off x="4137748" y="3593123"/>
            <a:ext cx="4284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87D0F70-4AD1-838D-A431-2D1988EC9753}"/>
              </a:ext>
            </a:extLst>
          </p:cNvPr>
          <p:cNvCxnSpPr>
            <a:cxnSpLocks/>
            <a:stCxn id="26" idx="0"/>
            <a:endCxn id="27" idx="2"/>
          </p:cNvCxnSpPr>
          <p:nvPr/>
        </p:nvCxnSpPr>
        <p:spPr>
          <a:xfrm flipV="1">
            <a:off x="2441095" y="4764431"/>
            <a:ext cx="6664" cy="445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06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D8E9EF-8347-AA9E-7FB7-8A60E057156B}"/>
              </a:ext>
            </a:extLst>
          </p:cNvPr>
          <p:cNvSpPr txBox="1"/>
          <p:nvPr/>
        </p:nvSpPr>
        <p:spPr>
          <a:xfrm>
            <a:off x="132189" y="110182"/>
            <a:ext cx="3583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 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1A9183-C837-4AAE-3178-AFF4177E4BEC}"/>
              </a:ext>
            </a:extLst>
          </p:cNvPr>
          <p:cNvSpPr/>
          <p:nvPr/>
        </p:nvSpPr>
        <p:spPr>
          <a:xfrm>
            <a:off x="1755109" y="2343886"/>
            <a:ext cx="3100471" cy="2650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30FAC7-A7E7-80A1-A3E2-8AC5697B84A4}"/>
              </a:ext>
            </a:extLst>
          </p:cNvPr>
          <p:cNvSpPr txBox="1"/>
          <p:nvPr/>
        </p:nvSpPr>
        <p:spPr>
          <a:xfrm>
            <a:off x="132189" y="9143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一、功能设计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13FF911-7768-4948-5EC6-B9B3A4D0303C}"/>
              </a:ext>
            </a:extLst>
          </p:cNvPr>
          <p:cNvSpPr txBox="1"/>
          <p:nvPr/>
        </p:nvSpPr>
        <p:spPr>
          <a:xfrm>
            <a:off x="132189" y="18640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二、结构框图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33208D-1323-0EC9-7FE8-EBDFA48BA052}"/>
              </a:ext>
            </a:extLst>
          </p:cNvPr>
          <p:cNvSpPr txBox="1"/>
          <p:nvPr/>
        </p:nvSpPr>
        <p:spPr>
          <a:xfrm>
            <a:off x="476116" y="1336944"/>
            <a:ext cx="798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接收、解析并执行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下发的管理命令，并可主动上报控制器产生的事件。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1416F1A-DF6D-7B08-5921-DEE0D1A42D86}"/>
              </a:ext>
            </a:extLst>
          </p:cNvPr>
          <p:cNvSpPr/>
          <p:nvPr/>
        </p:nvSpPr>
        <p:spPr>
          <a:xfrm>
            <a:off x="1915238" y="2534979"/>
            <a:ext cx="987981" cy="1465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nvme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EC9AE14-A95A-0B96-62D7-9D766E923690}"/>
              </a:ext>
            </a:extLst>
          </p:cNvPr>
          <p:cNvSpPr/>
          <p:nvPr/>
        </p:nvSpPr>
        <p:spPr>
          <a:xfrm>
            <a:off x="3063349" y="3011819"/>
            <a:ext cx="1612823" cy="9884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F126EB3-BC96-5C36-5756-371EA1D9FB99}"/>
              </a:ext>
            </a:extLst>
          </p:cNvPr>
          <p:cNvSpPr/>
          <p:nvPr/>
        </p:nvSpPr>
        <p:spPr>
          <a:xfrm>
            <a:off x="3063348" y="2534977"/>
            <a:ext cx="1612823" cy="366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mng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5423F2F-E0B0-5168-EEA8-C017737306E7}"/>
              </a:ext>
            </a:extLst>
          </p:cNvPr>
          <p:cNvSpPr txBox="1"/>
          <p:nvPr/>
        </p:nvSpPr>
        <p:spPr>
          <a:xfrm>
            <a:off x="5255519" y="2292049"/>
            <a:ext cx="631615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协议模块，组装、解析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报文，调用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接口收发。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控制器管理，管理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状态信息。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存储模块，模拟如硬盘等存储介质。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调试接口模块，为调试工具提供调试接口。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953119C-A4C5-9ED2-A928-E3D21E336B41}"/>
              </a:ext>
            </a:extLst>
          </p:cNvPr>
          <p:cNvSpPr/>
          <p:nvPr/>
        </p:nvSpPr>
        <p:spPr>
          <a:xfrm>
            <a:off x="620328" y="2343887"/>
            <a:ext cx="879830" cy="26501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D05E904-4A5F-FFF4-808E-708BB81201AA}"/>
              </a:ext>
            </a:extLst>
          </p:cNvPr>
          <p:cNvSpPr/>
          <p:nvPr/>
        </p:nvSpPr>
        <p:spPr>
          <a:xfrm>
            <a:off x="1755109" y="5210138"/>
            <a:ext cx="3100471" cy="62183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BCAFBBE-60E3-23CD-BC2D-3889A8587B58}"/>
              </a:ext>
            </a:extLst>
          </p:cNvPr>
          <p:cNvSpPr/>
          <p:nvPr/>
        </p:nvSpPr>
        <p:spPr>
          <a:xfrm>
            <a:off x="1915238" y="4110733"/>
            <a:ext cx="2760933" cy="6536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dbg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87D0F70-4AD1-838D-A431-2D1988EC9753}"/>
              </a:ext>
            </a:extLst>
          </p:cNvPr>
          <p:cNvCxnSpPr>
            <a:cxnSpLocks/>
          </p:cNvCxnSpPr>
          <p:nvPr/>
        </p:nvCxnSpPr>
        <p:spPr>
          <a:xfrm flipV="1">
            <a:off x="3295705" y="4764431"/>
            <a:ext cx="0" cy="392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8EF07D7-EAED-85EF-7855-CFAE8B8F5689}"/>
              </a:ext>
            </a:extLst>
          </p:cNvPr>
          <p:cNvCxnSpPr>
            <a:cxnSpLocks/>
          </p:cNvCxnSpPr>
          <p:nvPr/>
        </p:nvCxnSpPr>
        <p:spPr>
          <a:xfrm flipH="1">
            <a:off x="1500158" y="3011819"/>
            <a:ext cx="415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048386B-A12A-004C-A032-9D994FEFEA9B}"/>
              </a:ext>
            </a:extLst>
          </p:cNvPr>
          <p:cNvCxnSpPr>
            <a:cxnSpLocks/>
          </p:cNvCxnSpPr>
          <p:nvPr/>
        </p:nvCxnSpPr>
        <p:spPr>
          <a:xfrm>
            <a:off x="1500158" y="3536669"/>
            <a:ext cx="415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9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D8E9EF-8347-AA9E-7FB7-8A60E057156B}"/>
              </a:ext>
            </a:extLst>
          </p:cNvPr>
          <p:cNvSpPr txBox="1"/>
          <p:nvPr/>
        </p:nvSpPr>
        <p:spPr>
          <a:xfrm>
            <a:off x="132189" y="110182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 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1A9183-C837-4AAE-3178-AFF4177E4BEC}"/>
              </a:ext>
            </a:extLst>
          </p:cNvPr>
          <p:cNvSpPr/>
          <p:nvPr/>
        </p:nvSpPr>
        <p:spPr>
          <a:xfrm>
            <a:off x="1743536" y="2422008"/>
            <a:ext cx="1971938" cy="18515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30FAC7-A7E7-80A1-A3E2-8AC5697B84A4}"/>
              </a:ext>
            </a:extLst>
          </p:cNvPr>
          <p:cNvSpPr txBox="1"/>
          <p:nvPr/>
        </p:nvSpPr>
        <p:spPr>
          <a:xfrm>
            <a:off x="132189" y="9143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一、功能设计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13FF911-7768-4948-5EC6-B9B3A4D0303C}"/>
              </a:ext>
            </a:extLst>
          </p:cNvPr>
          <p:cNvSpPr txBox="1"/>
          <p:nvPr/>
        </p:nvSpPr>
        <p:spPr>
          <a:xfrm>
            <a:off x="132189" y="18640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二、结构框图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33208D-1323-0EC9-7FE8-EBDFA48BA052}"/>
              </a:ext>
            </a:extLst>
          </p:cNvPr>
          <p:cNvSpPr txBox="1"/>
          <p:nvPr/>
        </p:nvSpPr>
        <p:spPr>
          <a:xfrm>
            <a:off x="476116" y="1336944"/>
            <a:ext cx="9225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间数据传输链路，模拟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协议下层协议及链路，该部分以动态库的方式提供。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1416F1A-DF6D-7B08-5921-DEE0D1A42D86}"/>
              </a:ext>
            </a:extLst>
          </p:cNvPr>
          <p:cNvSpPr/>
          <p:nvPr/>
        </p:nvSpPr>
        <p:spPr>
          <a:xfrm>
            <a:off x="1903664" y="2626049"/>
            <a:ext cx="1632403" cy="6536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5423F2F-E0B0-5168-EEA8-C017737306E7}"/>
              </a:ext>
            </a:extLst>
          </p:cNvPr>
          <p:cNvSpPr txBox="1"/>
          <p:nvPr/>
        </p:nvSpPr>
        <p:spPr>
          <a:xfrm>
            <a:off x="6140982" y="2255929"/>
            <a:ext cx="45448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管道模块，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通信链路。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调试接口模块，为调试工具提供调试接口。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953119C-A4C5-9ED2-A928-E3D21E336B41}"/>
              </a:ext>
            </a:extLst>
          </p:cNvPr>
          <p:cNvSpPr/>
          <p:nvPr/>
        </p:nvSpPr>
        <p:spPr>
          <a:xfrm>
            <a:off x="608754" y="2422008"/>
            <a:ext cx="879830" cy="185150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D05E904-4A5F-FFF4-808E-708BB81201AA}"/>
              </a:ext>
            </a:extLst>
          </p:cNvPr>
          <p:cNvSpPr/>
          <p:nvPr/>
        </p:nvSpPr>
        <p:spPr>
          <a:xfrm>
            <a:off x="1743536" y="4489619"/>
            <a:ext cx="1971938" cy="62183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BCAFBBE-60E3-23CD-BC2D-3889A8587B58}"/>
              </a:ext>
            </a:extLst>
          </p:cNvPr>
          <p:cNvSpPr/>
          <p:nvPr/>
        </p:nvSpPr>
        <p:spPr>
          <a:xfrm>
            <a:off x="1913303" y="3401019"/>
            <a:ext cx="1632403" cy="6536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dbg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87D0F70-4AD1-838D-A431-2D1988EC9753}"/>
              </a:ext>
            </a:extLst>
          </p:cNvPr>
          <p:cNvCxnSpPr>
            <a:cxnSpLocks/>
            <a:stCxn id="26" idx="0"/>
            <a:endCxn id="27" idx="2"/>
          </p:cNvCxnSpPr>
          <p:nvPr/>
        </p:nvCxnSpPr>
        <p:spPr>
          <a:xfrm flipV="1">
            <a:off x="2729505" y="4054717"/>
            <a:ext cx="0" cy="434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8EF07D7-EAED-85EF-7855-CFAE8B8F5689}"/>
              </a:ext>
            </a:extLst>
          </p:cNvPr>
          <p:cNvCxnSpPr>
            <a:cxnSpLocks/>
          </p:cNvCxnSpPr>
          <p:nvPr/>
        </p:nvCxnSpPr>
        <p:spPr>
          <a:xfrm flipH="1">
            <a:off x="1482735" y="2829523"/>
            <a:ext cx="415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048386B-A12A-004C-A032-9D994FEFEA9B}"/>
              </a:ext>
            </a:extLst>
          </p:cNvPr>
          <p:cNvCxnSpPr>
            <a:cxnSpLocks/>
          </p:cNvCxnSpPr>
          <p:nvPr/>
        </p:nvCxnSpPr>
        <p:spPr>
          <a:xfrm>
            <a:off x="1482735" y="3111305"/>
            <a:ext cx="415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A565630-301A-5EF8-ABED-427213180870}"/>
              </a:ext>
            </a:extLst>
          </p:cNvPr>
          <p:cNvSpPr/>
          <p:nvPr/>
        </p:nvSpPr>
        <p:spPr>
          <a:xfrm>
            <a:off x="3976214" y="2422008"/>
            <a:ext cx="1820380" cy="185150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F81A9BF-E6B3-CB0F-ACB1-76A802B68691}"/>
              </a:ext>
            </a:extLst>
          </p:cNvPr>
          <p:cNvCxnSpPr>
            <a:cxnSpLocks/>
          </p:cNvCxnSpPr>
          <p:nvPr/>
        </p:nvCxnSpPr>
        <p:spPr>
          <a:xfrm flipH="1">
            <a:off x="3535263" y="2829523"/>
            <a:ext cx="415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5C8C86F-EEF3-C333-DF78-93802EF81B82}"/>
              </a:ext>
            </a:extLst>
          </p:cNvPr>
          <p:cNvCxnSpPr>
            <a:cxnSpLocks/>
          </p:cNvCxnSpPr>
          <p:nvPr/>
        </p:nvCxnSpPr>
        <p:spPr>
          <a:xfrm>
            <a:off x="3535263" y="3111305"/>
            <a:ext cx="415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1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D8E9EF-8347-AA9E-7FB7-8A60E057156B}"/>
              </a:ext>
            </a:extLst>
          </p:cNvPr>
          <p:cNvSpPr txBox="1"/>
          <p:nvPr/>
        </p:nvSpPr>
        <p:spPr>
          <a:xfrm>
            <a:off x="132189" y="110182"/>
            <a:ext cx="2231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 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1A9183-C837-4AAE-3178-AFF4177E4BEC}"/>
              </a:ext>
            </a:extLst>
          </p:cNvPr>
          <p:cNvSpPr/>
          <p:nvPr/>
        </p:nvSpPr>
        <p:spPr>
          <a:xfrm>
            <a:off x="625893" y="3194910"/>
            <a:ext cx="4296858" cy="1759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30FAC7-A7E7-80A1-A3E2-8AC5697B84A4}"/>
              </a:ext>
            </a:extLst>
          </p:cNvPr>
          <p:cNvSpPr txBox="1"/>
          <p:nvPr/>
        </p:nvSpPr>
        <p:spPr>
          <a:xfrm>
            <a:off x="132189" y="9143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一、功能设计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13FF911-7768-4948-5EC6-B9B3A4D0303C}"/>
              </a:ext>
            </a:extLst>
          </p:cNvPr>
          <p:cNvSpPr txBox="1"/>
          <p:nvPr/>
        </p:nvSpPr>
        <p:spPr>
          <a:xfrm>
            <a:off x="132189" y="18640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二、结构框图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33208D-1323-0EC9-7FE8-EBDFA48BA052}"/>
              </a:ext>
            </a:extLst>
          </p:cNvPr>
          <p:cNvSpPr txBox="1"/>
          <p:nvPr/>
        </p:nvSpPr>
        <p:spPr>
          <a:xfrm>
            <a:off x="476116" y="1336944"/>
            <a:ext cx="6180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验证工具，构造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各种状态及行为。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5423F2F-E0B0-5168-EEA8-C017737306E7}"/>
              </a:ext>
            </a:extLst>
          </p:cNvPr>
          <p:cNvSpPr txBox="1"/>
          <p:nvPr/>
        </p:nvSpPr>
        <p:spPr>
          <a:xfrm>
            <a:off x="5272880" y="2395175"/>
            <a:ext cx="65966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minitest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测试工具，通过调试接口构造各种场景。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dbg_register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调试接口注册模块，以动态库的方式提供，采用被动注册的方式。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BCAFBBE-60E3-23CD-BC2D-3889A8587B58}"/>
              </a:ext>
            </a:extLst>
          </p:cNvPr>
          <p:cNvSpPr/>
          <p:nvPr/>
        </p:nvSpPr>
        <p:spPr>
          <a:xfrm>
            <a:off x="856527" y="4132536"/>
            <a:ext cx="3837007" cy="6536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minitest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7CAA52-26FC-70FA-BABA-747DFE903DD6}"/>
              </a:ext>
            </a:extLst>
          </p:cNvPr>
          <p:cNvSpPr/>
          <p:nvPr/>
        </p:nvSpPr>
        <p:spPr>
          <a:xfrm>
            <a:off x="3134096" y="2393474"/>
            <a:ext cx="1788654" cy="62183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CB907A-7BD7-EF38-8791-02F255226FB9}"/>
              </a:ext>
            </a:extLst>
          </p:cNvPr>
          <p:cNvSpPr/>
          <p:nvPr/>
        </p:nvSpPr>
        <p:spPr>
          <a:xfrm>
            <a:off x="625892" y="2407245"/>
            <a:ext cx="1056248" cy="62183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F528E1-E14C-C63F-E143-D54370603107}"/>
              </a:ext>
            </a:extLst>
          </p:cNvPr>
          <p:cNvSpPr/>
          <p:nvPr/>
        </p:nvSpPr>
        <p:spPr>
          <a:xfrm>
            <a:off x="1879994" y="2407245"/>
            <a:ext cx="1056248" cy="62183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4A5B0E-E852-BFE4-EE0F-C268096A97A4}"/>
              </a:ext>
            </a:extLst>
          </p:cNvPr>
          <p:cNvSpPr/>
          <p:nvPr/>
        </p:nvSpPr>
        <p:spPr>
          <a:xfrm>
            <a:off x="856527" y="3336874"/>
            <a:ext cx="3837007" cy="6536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dbg_register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87D0F70-4AD1-838D-A431-2D1988EC9753}"/>
              </a:ext>
            </a:extLst>
          </p:cNvPr>
          <p:cNvCxnSpPr>
            <a:cxnSpLocks/>
          </p:cNvCxnSpPr>
          <p:nvPr/>
        </p:nvCxnSpPr>
        <p:spPr>
          <a:xfrm flipV="1">
            <a:off x="1152652" y="2998864"/>
            <a:ext cx="0" cy="338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24DF7A3-B017-AE2C-626C-C701C7C833DF}"/>
              </a:ext>
            </a:extLst>
          </p:cNvPr>
          <p:cNvCxnSpPr>
            <a:cxnSpLocks/>
          </p:cNvCxnSpPr>
          <p:nvPr/>
        </p:nvCxnSpPr>
        <p:spPr>
          <a:xfrm flipV="1">
            <a:off x="2416222" y="2998864"/>
            <a:ext cx="0" cy="338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A03193C-9A28-FA3A-490C-69FA6D85D645}"/>
              </a:ext>
            </a:extLst>
          </p:cNvPr>
          <p:cNvCxnSpPr>
            <a:cxnSpLocks/>
          </p:cNvCxnSpPr>
          <p:nvPr/>
        </p:nvCxnSpPr>
        <p:spPr>
          <a:xfrm flipV="1">
            <a:off x="4009670" y="2998864"/>
            <a:ext cx="0" cy="338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8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D8E9EF-8347-AA9E-7FB7-8A60E057156B}"/>
              </a:ext>
            </a:extLst>
          </p:cNvPr>
          <p:cNvSpPr txBox="1"/>
          <p:nvPr/>
        </p:nvSpPr>
        <p:spPr>
          <a:xfrm>
            <a:off x="132189" y="110182"/>
            <a:ext cx="2736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SFMEA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30FAC7-A7E7-80A1-A3E2-8AC5697B84A4}"/>
              </a:ext>
            </a:extLst>
          </p:cNvPr>
          <p:cNvSpPr txBox="1"/>
          <p:nvPr/>
        </p:nvSpPr>
        <p:spPr>
          <a:xfrm>
            <a:off x="132189" y="9143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一、功能设计</a:t>
            </a:r>
          </a:p>
        </p:txBody>
      </p:sp>
    </p:spTree>
    <p:extLst>
      <p:ext uri="{BB962C8B-B14F-4D97-AF65-F5344CB8AC3E}">
        <p14:creationId xmlns:p14="http://schemas.microsoft.com/office/powerpoint/2010/main" val="98264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535</Words>
  <Application>Microsoft Office PowerPoint</Application>
  <PresentationFormat>宽屏</PresentationFormat>
  <Paragraphs>133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Yu</dc:creator>
  <cp:lastModifiedBy>ZhaoWei Yu</cp:lastModifiedBy>
  <cp:revision>54</cp:revision>
  <dcterms:created xsi:type="dcterms:W3CDTF">2023-12-22T15:08:02Z</dcterms:created>
  <dcterms:modified xsi:type="dcterms:W3CDTF">2023-12-28T17:22:52Z</dcterms:modified>
</cp:coreProperties>
</file>