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6"/>
  </p:notesMasterIdLst>
  <p:sldIdLst>
    <p:sldId id="256" r:id="rId5"/>
    <p:sldId id="284" r:id="rId6"/>
    <p:sldId id="285" r:id="rId7"/>
    <p:sldId id="264" r:id="rId8"/>
    <p:sldId id="286" r:id="rId9"/>
    <p:sldId id="301" r:id="rId10"/>
    <p:sldId id="302" r:id="rId11"/>
    <p:sldId id="303" r:id="rId12"/>
    <p:sldId id="305" r:id="rId13"/>
    <p:sldId id="304" r:id="rId14"/>
    <p:sldId id="306" r:id="rId15"/>
    <p:sldId id="265" r:id="rId16"/>
    <p:sldId id="266" r:id="rId17"/>
    <p:sldId id="267" r:id="rId18"/>
    <p:sldId id="314" r:id="rId19"/>
    <p:sldId id="268" r:id="rId20"/>
    <p:sldId id="269" r:id="rId21"/>
    <p:sldId id="270" r:id="rId22"/>
    <p:sldId id="271" r:id="rId23"/>
    <p:sldId id="272" r:id="rId24"/>
    <p:sldId id="310" r:id="rId25"/>
    <p:sldId id="311" r:id="rId26"/>
    <p:sldId id="312" r:id="rId27"/>
    <p:sldId id="273" r:id="rId28"/>
    <p:sldId id="274" r:id="rId29"/>
    <p:sldId id="275" r:id="rId30"/>
    <p:sldId id="276" r:id="rId31"/>
    <p:sldId id="307" r:id="rId32"/>
    <p:sldId id="277" r:id="rId33"/>
    <p:sldId id="313" r:id="rId34"/>
    <p:sldId id="278" r:id="rId35"/>
    <p:sldId id="279" r:id="rId36"/>
    <p:sldId id="280" r:id="rId37"/>
    <p:sldId id="281" r:id="rId38"/>
    <p:sldId id="282" r:id="rId39"/>
    <p:sldId id="283" r:id="rId40"/>
    <p:sldId id="287" r:id="rId41"/>
    <p:sldId id="308" r:id="rId42"/>
    <p:sldId id="288" r:id="rId43"/>
    <p:sldId id="289" r:id="rId44"/>
    <p:sldId id="290" r:id="rId45"/>
    <p:sldId id="291" r:id="rId46"/>
    <p:sldId id="292" r:id="rId47"/>
    <p:sldId id="294" r:id="rId48"/>
    <p:sldId id="293" r:id="rId49"/>
    <p:sldId id="295" r:id="rId50"/>
    <p:sldId id="296" r:id="rId51"/>
    <p:sldId id="297" r:id="rId52"/>
    <p:sldId id="298" r:id="rId53"/>
    <p:sldId id="309" r:id="rId54"/>
    <p:sldId id="315" r:id="rId55"/>
    <p:sldId id="316" r:id="rId56"/>
    <p:sldId id="317" r:id="rId57"/>
    <p:sldId id="338" r:id="rId58"/>
    <p:sldId id="339" r:id="rId59"/>
    <p:sldId id="318" r:id="rId60"/>
    <p:sldId id="334" r:id="rId61"/>
    <p:sldId id="335" r:id="rId62"/>
    <p:sldId id="336" r:id="rId63"/>
    <p:sldId id="337" r:id="rId64"/>
    <p:sldId id="323" r:id="rId65"/>
    <p:sldId id="324" r:id="rId66"/>
    <p:sldId id="326" r:id="rId67"/>
    <p:sldId id="327" r:id="rId68"/>
    <p:sldId id="328" r:id="rId69"/>
    <p:sldId id="329" r:id="rId70"/>
    <p:sldId id="340" r:id="rId71"/>
    <p:sldId id="341" r:id="rId72"/>
    <p:sldId id="299" r:id="rId73"/>
    <p:sldId id="300" r:id="rId74"/>
    <p:sldId id="2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76"/>
    <p:restoredTop sz="94096" autoAdjust="0"/>
  </p:normalViewPr>
  <p:slideViewPr>
    <p:cSldViewPr snapToGrid="0" snapToObjects="1">
      <p:cViewPr varScale="1">
        <p:scale>
          <a:sx n="62" d="100"/>
          <a:sy n="62" d="100"/>
        </p:scale>
        <p:origin x="111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Petrungaro" userId="415784e0b35f581e" providerId="LiveId" clId="{6B8FE968-4B0C-402F-BCD2-D7CC90F29D6B}"/>
    <pc:docChg chg="undo custSel addSld delSld modSld">
      <pc:chgData name="Bruno Petrungaro" userId="415784e0b35f581e" providerId="LiveId" clId="{6B8FE968-4B0C-402F-BCD2-D7CC90F29D6B}" dt="2021-03-18T06:02:55.871" v="5333" actId="20577"/>
      <pc:docMkLst>
        <pc:docMk/>
      </pc:docMkLst>
      <pc:sldChg chg="modSp mod">
        <pc:chgData name="Bruno Petrungaro" userId="415784e0b35f581e" providerId="LiveId" clId="{6B8FE968-4B0C-402F-BCD2-D7CC90F29D6B}" dt="2021-03-18T03:07:56.978" v="4135" actId="20577"/>
        <pc:sldMkLst>
          <pc:docMk/>
          <pc:sldMk cId="1694976218" sldId="264"/>
        </pc:sldMkLst>
        <pc:spChg chg="mod">
          <ac:chgData name="Bruno Petrungaro" userId="415784e0b35f581e" providerId="LiveId" clId="{6B8FE968-4B0C-402F-BCD2-D7CC90F29D6B}" dt="2021-03-18T03:07:56.978" v="4135" actId="20577"/>
          <ac:spMkLst>
            <pc:docMk/>
            <pc:sldMk cId="1694976218" sldId="264"/>
            <ac:spMk id="2" creationId="{61B2091E-D759-4E8F-8057-2B1052910F66}"/>
          </ac:spMkLst>
        </pc:spChg>
      </pc:sldChg>
      <pc:sldChg chg="modSp mod">
        <pc:chgData name="Bruno Petrungaro" userId="415784e0b35f581e" providerId="LiveId" clId="{6B8FE968-4B0C-402F-BCD2-D7CC90F29D6B}" dt="2021-03-18T02:43:24.616" v="3863" actId="20577"/>
        <pc:sldMkLst>
          <pc:docMk/>
          <pc:sldMk cId="326812365" sldId="265"/>
        </pc:sldMkLst>
        <pc:spChg chg="mod">
          <ac:chgData name="Bruno Petrungaro" userId="415784e0b35f581e" providerId="LiveId" clId="{6B8FE968-4B0C-402F-BCD2-D7CC90F29D6B}" dt="2021-03-18T02:43:24.616" v="3863" actId="20577"/>
          <ac:spMkLst>
            <pc:docMk/>
            <pc:sldMk cId="326812365" sldId="265"/>
            <ac:spMk id="2" creationId="{05DC875E-1CBA-CF41-B254-4F5103C33088}"/>
          </ac:spMkLst>
        </pc:spChg>
      </pc:sldChg>
      <pc:sldChg chg="modSp mod">
        <pc:chgData name="Bruno Petrungaro" userId="415784e0b35f581e" providerId="LiveId" clId="{6B8FE968-4B0C-402F-BCD2-D7CC90F29D6B}" dt="2021-03-18T03:08:37.087" v="4158" actId="20577"/>
        <pc:sldMkLst>
          <pc:docMk/>
          <pc:sldMk cId="2109814651" sldId="266"/>
        </pc:sldMkLst>
        <pc:spChg chg="mod">
          <ac:chgData name="Bruno Petrungaro" userId="415784e0b35f581e" providerId="LiveId" clId="{6B8FE968-4B0C-402F-BCD2-D7CC90F29D6B}" dt="2021-03-18T03:08:37.087" v="4158" actId="20577"/>
          <ac:spMkLst>
            <pc:docMk/>
            <pc:sldMk cId="2109814651" sldId="266"/>
            <ac:spMk id="5" creationId="{6FD80913-E80E-46C3-8B66-E853CEFAC542}"/>
          </ac:spMkLst>
        </pc:spChg>
      </pc:sldChg>
      <pc:sldChg chg="modSp mod">
        <pc:chgData name="Bruno Petrungaro" userId="415784e0b35f581e" providerId="LiveId" clId="{6B8FE968-4B0C-402F-BCD2-D7CC90F29D6B}" dt="2021-03-18T03:09:21.046" v="4169" actId="20577"/>
        <pc:sldMkLst>
          <pc:docMk/>
          <pc:sldMk cId="4280288864" sldId="267"/>
        </pc:sldMkLst>
        <pc:spChg chg="mod">
          <ac:chgData name="Bruno Petrungaro" userId="415784e0b35f581e" providerId="LiveId" clId="{6B8FE968-4B0C-402F-BCD2-D7CC90F29D6B}" dt="2021-03-18T03:09:21.046" v="4169" actId="20577"/>
          <ac:spMkLst>
            <pc:docMk/>
            <pc:sldMk cId="4280288864" sldId="267"/>
            <ac:spMk id="5" creationId="{2B818060-46C7-4845-8D26-1B2AD2FD5CFC}"/>
          </ac:spMkLst>
        </pc:spChg>
      </pc:sldChg>
      <pc:sldChg chg="modSp mod">
        <pc:chgData name="Bruno Petrungaro" userId="415784e0b35f581e" providerId="LiveId" clId="{6B8FE968-4B0C-402F-BCD2-D7CC90F29D6B}" dt="2021-03-18T03:10:53.270" v="4250" actId="20577"/>
        <pc:sldMkLst>
          <pc:docMk/>
          <pc:sldMk cId="89301821" sldId="268"/>
        </pc:sldMkLst>
        <pc:spChg chg="mod">
          <ac:chgData name="Bruno Petrungaro" userId="415784e0b35f581e" providerId="LiveId" clId="{6B8FE968-4B0C-402F-BCD2-D7CC90F29D6B}" dt="2021-03-18T03:10:53.270" v="4250" actId="20577"/>
          <ac:spMkLst>
            <pc:docMk/>
            <pc:sldMk cId="89301821" sldId="268"/>
            <ac:spMk id="5" creationId="{5BF22EDC-3C6C-4AE3-B706-005DE7A35088}"/>
          </ac:spMkLst>
        </pc:spChg>
      </pc:sldChg>
      <pc:sldChg chg="modSp mod">
        <pc:chgData name="Bruno Petrungaro" userId="415784e0b35f581e" providerId="LiveId" clId="{6B8FE968-4B0C-402F-BCD2-D7CC90F29D6B}" dt="2021-03-18T03:12:22.086" v="4258" actId="20577"/>
        <pc:sldMkLst>
          <pc:docMk/>
          <pc:sldMk cId="1722876347" sldId="270"/>
        </pc:sldMkLst>
        <pc:spChg chg="mod">
          <ac:chgData name="Bruno Petrungaro" userId="415784e0b35f581e" providerId="LiveId" clId="{6B8FE968-4B0C-402F-BCD2-D7CC90F29D6B}" dt="2021-03-18T03:12:22.086" v="4258" actId="20577"/>
          <ac:spMkLst>
            <pc:docMk/>
            <pc:sldMk cId="1722876347" sldId="270"/>
            <ac:spMk id="5" creationId="{40753AC7-A85B-4F90-A8BA-0E1F3D517DBA}"/>
          </ac:spMkLst>
        </pc:spChg>
      </pc:sldChg>
      <pc:sldChg chg="modSp mod">
        <pc:chgData name="Bruno Petrungaro" userId="415784e0b35f581e" providerId="LiveId" clId="{6B8FE968-4B0C-402F-BCD2-D7CC90F29D6B}" dt="2021-03-18T03:17:56.545" v="4411" actId="20577"/>
        <pc:sldMkLst>
          <pc:docMk/>
          <pc:sldMk cId="3763699108" sldId="271"/>
        </pc:sldMkLst>
        <pc:spChg chg="mod">
          <ac:chgData name="Bruno Petrungaro" userId="415784e0b35f581e" providerId="LiveId" clId="{6B8FE968-4B0C-402F-BCD2-D7CC90F29D6B}" dt="2021-03-18T03:17:56.545" v="4411" actId="20577"/>
          <ac:spMkLst>
            <pc:docMk/>
            <pc:sldMk cId="3763699108" sldId="271"/>
            <ac:spMk id="5" creationId="{4EFE8D7F-A0BF-453E-B3A8-535FB962C826}"/>
          </ac:spMkLst>
        </pc:spChg>
      </pc:sldChg>
      <pc:sldChg chg="modSp mod">
        <pc:chgData name="Bruno Petrungaro" userId="415784e0b35f581e" providerId="LiveId" clId="{6B8FE968-4B0C-402F-BCD2-D7CC90F29D6B}" dt="2021-03-18T03:19:10.100" v="4413" actId="20577"/>
        <pc:sldMkLst>
          <pc:docMk/>
          <pc:sldMk cId="461471123" sldId="272"/>
        </pc:sldMkLst>
        <pc:spChg chg="mod">
          <ac:chgData name="Bruno Petrungaro" userId="415784e0b35f581e" providerId="LiveId" clId="{6B8FE968-4B0C-402F-BCD2-D7CC90F29D6B}" dt="2021-03-18T03:19:10.100" v="4413" actId="20577"/>
          <ac:spMkLst>
            <pc:docMk/>
            <pc:sldMk cId="461471123" sldId="272"/>
            <ac:spMk id="5" creationId="{4891AFF6-C931-4D39-8AD0-FB94A40C5FB4}"/>
          </ac:spMkLst>
        </pc:spChg>
      </pc:sldChg>
      <pc:sldChg chg="modSp mod">
        <pc:chgData name="Bruno Petrungaro" userId="415784e0b35f581e" providerId="LiveId" clId="{6B8FE968-4B0C-402F-BCD2-D7CC90F29D6B}" dt="2021-03-18T03:24:06.369" v="4528" actId="1036"/>
        <pc:sldMkLst>
          <pc:docMk/>
          <pc:sldMk cId="24178807" sldId="274"/>
        </pc:sldMkLst>
        <pc:spChg chg="mod">
          <ac:chgData name="Bruno Petrungaro" userId="415784e0b35f581e" providerId="LiveId" clId="{6B8FE968-4B0C-402F-BCD2-D7CC90F29D6B}" dt="2021-03-18T03:24:06.369" v="4528" actId="1036"/>
          <ac:spMkLst>
            <pc:docMk/>
            <pc:sldMk cId="24178807" sldId="274"/>
            <ac:spMk id="5" creationId="{B564EA8E-C5EF-4A71-9498-E56DB10A4BEA}"/>
          </ac:spMkLst>
        </pc:spChg>
      </pc:sldChg>
      <pc:sldChg chg="modSp mod">
        <pc:chgData name="Bruno Petrungaro" userId="415784e0b35f581e" providerId="LiveId" clId="{6B8FE968-4B0C-402F-BCD2-D7CC90F29D6B}" dt="2021-03-18T04:04:04.831" v="4578" actId="20577"/>
        <pc:sldMkLst>
          <pc:docMk/>
          <pc:sldMk cId="2572448281" sldId="275"/>
        </pc:sldMkLst>
        <pc:spChg chg="mod">
          <ac:chgData name="Bruno Petrungaro" userId="415784e0b35f581e" providerId="LiveId" clId="{6B8FE968-4B0C-402F-BCD2-D7CC90F29D6B}" dt="2021-03-18T04:04:04.831" v="4578" actId="20577"/>
          <ac:spMkLst>
            <pc:docMk/>
            <pc:sldMk cId="2572448281" sldId="275"/>
            <ac:spMk id="5" creationId="{7CB8EA22-28CE-4C76-83A5-9B2AE4534BEC}"/>
          </ac:spMkLst>
        </pc:spChg>
      </pc:sldChg>
      <pc:sldChg chg="modSp mod">
        <pc:chgData name="Bruno Petrungaro" userId="415784e0b35f581e" providerId="LiveId" clId="{6B8FE968-4B0C-402F-BCD2-D7CC90F29D6B}" dt="2021-03-18T04:05:51.678" v="4616" actId="20577"/>
        <pc:sldMkLst>
          <pc:docMk/>
          <pc:sldMk cId="1413391082" sldId="276"/>
        </pc:sldMkLst>
        <pc:spChg chg="mod">
          <ac:chgData name="Bruno Petrungaro" userId="415784e0b35f581e" providerId="LiveId" clId="{6B8FE968-4B0C-402F-BCD2-D7CC90F29D6B}" dt="2021-03-18T04:05:51.678" v="4616" actId="20577"/>
          <ac:spMkLst>
            <pc:docMk/>
            <pc:sldMk cId="1413391082" sldId="276"/>
            <ac:spMk id="5" creationId="{D1741E36-9844-4FDB-A8E9-A130DAD17249}"/>
          </ac:spMkLst>
        </pc:spChg>
      </pc:sldChg>
      <pc:sldChg chg="modSp mod">
        <pc:chgData name="Bruno Petrungaro" userId="415784e0b35f581e" providerId="LiveId" clId="{6B8FE968-4B0C-402F-BCD2-D7CC90F29D6B}" dt="2021-03-18T04:09:52.603" v="4625" actId="20577"/>
        <pc:sldMkLst>
          <pc:docMk/>
          <pc:sldMk cId="807733246" sldId="283"/>
        </pc:sldMkLst>
        <pc:spChg chg="mod">
          <ac:chgData name="Bruno Petrungaro" userId="415784e0b35f581e" providerId="LiveId" clId="{6B8FE968-4B0C-402F-BCD2-D7CC90F29D6B}" dt="2021-03-18T04:09:52.603" v="4625" actId="20577"/>
          <ac:spMkLst>
            <pc:docMk/>
            <pc:sldMk cId="807733246" sldId="283"/>
            <ac:spMk id="5" creationId="{6B638781-C24B-4295-9252-357A87EE88D0}"/>
          </ac:spMkLst>
        </pc:spChg>
      </pc:sldChg>
      <pc:sldChg chg="modSp mod">
        <pc:chgData name="Bruno Petrungaro" userId="415784e0b35f581e" providerId="LiveId" clId="{6B8FE968-4B0C-402F-BCD2-D7CC90F29D6B}" dt="2021-03-18T02:47:33.121" v="3916" actId="20577"/>
        <pc:sldMkLst>
          <pc:docMk/>
          <pc:sldMk cId="4050867790" sldId="284"/>
        </pc:sldMkLst>
        <pc:spChg chg="mod">
          <ac:chgData name="Bruno Petrungaro" userId="415784e0b35f581e" providerId="LiveId" clId="{6B8FE968-4B0C-402F-BCD2-D7CC90F29D6B}" dt="2021-03-18T02:47:33.121" v="3916" actId="20577"/>
          <ac:spMkLst>
            <pc:docMk/>
            <pc:sldMk cId="4050867790" sldId="284"/>
            <ac:spMk id="5" creationId="{1623BE75-990C-4D65-AE13-9BEB79388AC1}"/>
          </ac:spMkLst>
        </pc:spChg>
      </pc:sldChg>
      <pc:sldChg chg="addSp modSp mod">
        <pc:chgData name="Bruno Petrungaro" userId="415784e0b35f581e" providerId="LiveId" clId="{6B8FE968-4B0C-402F-BCD2-D7CC90F29D6B}" dt="2021-03-18T03:07:39.996" v="4133" actId="1036"/>
        <pc:sldMkLst>
          <pc:docMk/>
          <pc:sldMk cId="2094211355" sldId="285"/>
        </pc:sldMkLst>
        <pc:spChg chg="add mod">
          <ac:chgData name="Bruno Petrungaro" userId="415784e0b35f581e" providerId="LiveId" clId="{6B8FE968-4B0C-402F-BCD2-D7CC90F29D6B}" dt="2021-03-18T03:07:39.996" v="4133" actId="1036"/>
          <ac:spMkLst>
            <pc:docMk/>
            <pc:sldMk cId="2094211355" sldId="285"/>
            <ac:spMk id="7" creationId="{7A4666FD-81BE-4767-9A43-33D2EB2709CC}"/>
          </ac:spMkLst>
        </pc:spChg>
      </pc:sldChg>
      <pc:sldChg chg="addSp modSp mod">
        <pc:chgData name="Bruno Petrungaro" userId="415784e0b35f581e" providerId="LiveId" clId="{6B8FE968-4B0C-402F-BCD2-D7CC90F29D6B}" dt="2021-03-18T03:04:07.021" v="4005" actId="20577"/>
        <pc:sldMkLst>
          <pc:docMk/>
          <pc:sldMk cId="2802251908" sldId="286"/>
        </pc:sldMkLst>
        <pc:spChg chg="add mod">
          <ac:chgData name="Bruno Petrungaro" userId="415784e0b35f581e" providerId="LiveId" clId="{6B8FE968-4B0C-402F-BCD2-D7CC90F29D6B}" dt="2021-03-18T03:04:07.021" v="4005" actId="20577"/>
          <ac:spMkLst>
            <pc:docMk/>
            <pc:sldMk cId="2802251908" sldId="286"/>
            <ac:spMk id="5" creationId="{690CB944-6783-4925-A0A7-010744D3872B}"/>
          </ac:spMkLst>
        </pc:spChg>
      </pc:sldChg>
      <pc:sldChg chg="modSp mod">
        <pc:chgData name="Bruno Petrungaro" userId="415784e0b35f581e" providerId="LiveId" clId="{6B8FE968-4B0C-402F-BCD2-D7CC90F29D6B}" dt="2021-03-18T04:14:54.409" v="4790" actId="20577"/>
        <pc:sldMkLst>
          <pc:docMk/>
          <pc:sldMk cId="306901795" sldId="287"/>
        </pc:sldMkLst>
        <pc:spChg chg="mod">
          <ac:chgData name="Bruno Petrungaro" userId="415784e0b35f581e" providerId="LiveId" clId="{6B8FE968-4B0C-402F-BCD2-D7CC90F29D6B}" dt="2021-03-18T04:14:54.409" v="4790" actId="20577"/>
          <ac:spMkLst>
            <pc:docMk/>
            <pc:sldMk cId="306901795" sldId="287"/>
            <ac:spMk id="5" creationId="{ED756839-5028-4404-9390-93F713A0F05C}"/>
          </ac:spMkLst>
        </pc:spChg>
      </pc:sldChg>
      <pc:sldChg chg="modSp mod">
        <pc:chgData name="Bruno Petrungaro" userId="415784e0b35f581e" providerId="LiveId" clId="{6B8FE968-4B0C-402F-BCD2-D7CC90F29D6B}" dt="2021-03-17T08:02:18.096" v="753" actId="20577"/>
        <pc:sldMkLst>
          <pc:docMk/>
          <pc:sldMk cId="3573582551" sldId="288"/>
        </pc:sldMkLst>
        <pc:spChg chg="mod">
          <ac:chgData name="Bruno Petrungaro" userId="415784e0b35f581e" providerId="LiveId" clId="{6B8FE968-4B0C-402F-BCD2-D7CC90F29D6B}" dt="2021-03-17T08:02:18.096" v="753" actId="20577"/>
          <ac:spMkLst>
            <pc:docMk/>
            <pc:sldMk cId="3573582551" sldId="288"/>
            <ac:spMk id="2" creationId="{498B8DB4-FA45-46AB-9FEB-9C7B483166AF}"/>
          </ac:spMkLst>
        </pc:spChg>
      </pc:sldChg>
      <pc:sldChg chg="addSp delSp modSp mod">
        <pc:chgData name="Bruno Petrungaro" userId="415784e0b35f581e" providerId="LiveId" clId="{6B8FE968-4B0C-402F-BCD2-D7CC90F29D6B}" dt="2021-03-18T04:19:54.594" v="4854" actId="27636"/>
        <pc:sldMkLst>
          <pc:docMk/>
          <pc:sldMk cId="3464740644" sldId="289"/>
        </pc:sldMkLst>
        <pc:spChg chg="mod">
          <ac:chgData name="Bruno Petrungaro" userId="415784e0b35f581e" providerId="LiveId" clId="{6B8FE968-4B0C-402F-BCD2-D7CC90F29D6B}" dt="2021-03-18T04:18:22.417" v="4829" actId="20577"/>
          <ac:spMkLst>
            <pc:docMk/>
            <pc:sldMk cId="3464740644" sldId="289"/>
            <ac:spMk id="5" creationId="{21649C41-FD24-4B5E-AFD4-678C9B331988}"/>
          </ac:spMkLst>
        </pc:spChg>
        <pc:spChg chg="del">
          <ac:chgData name="Bruno Petrungaro" userId="415784e0b35f581e" providerId="LiveId" clId="{6B8FE968-4B0C-402F-BCD2-D7CC90F29D6B}" dt="2021-03-18T04:17:18.101" v="4803" actId="478"/>
          <ac:spMkLst>
            <pc:docMk/>
            <pc:sldMk cId="3464740644" sldId="289"/>
            <ac:spMk id="7" creationId="{BAEFC75B-2DA1-4250-AD7F-40AF582E593A}"/>
          </ac:spMkLst>
        </pc:spChg>
        <pc:spChg chg="mod">
          <ac:chgData name="Bruno Petrungaro" userId="415784e0b35f581e" providerId="LiveId" clId="{6B8FE968-4B0C-402F-BCD2-D7CC90F29D6B}" dt="2021-03-18T04:17:27.984" v="4810" actId="20577"/>
          <ac:spMkLst>
            <pc:docMk/>
            <pc:sldMk cId="3464740644" sldId="289"/>
            <ac:spMk id="18" creationId="{5A99BEA4-851C-4D60-A222-242AE6629A2D}"/>
          </ac:spMkLst>
        </pc:spChg>
        <pc:spChg chg="del">
          <ac:chgData name="Bruno Petrungaro" userId="415784e0b35f581e" providerId="LiveId" clId="{6B8FE968-4B0C-402F-BCD2-D7CC90F29D6B}" dt="2021-03-18T04:17:20.748" v="4804" actId="478"/>
          <ac:spMkLst>
            <pc:docMk/>
            <pc:sldMk cId="3464740644" sldId="289"/>
            <ac:spMk id="19" creationId="{0874CA8E-7BE4-4221-83B5-CA6681B4C146}"/>
          </ac:spMkLst>
        </pc:spChg>
        <pc:spChg chg="mod">
          <ac:chgData name="Bruno Petrungaro" userId="415784e0b35f581e" providerId="LiveId" clId="{6B8FE968-4B0C-402F-BCD2-D7CC90F29D6B}" dt="2021-03-18T04:17:34.901" v="4816" actId="20577"/>
          <ac:spMkLst>
            <pc:docMk/>
            <pc:sldMk cId="3464740644" sldId="289"/>
            <ac:spMk id="20" creationId="{D59D2339-3B8A-4B3F-BEAA-11A305551C2A}"/>
          </ac:spMkLst>
        </pc:spChg>
        <pc:spChg chg="mod">
          <ac:chgData name="Bruno Petrungaro" userId="415784e0b35f581e" providerId="LiveId" clId="{6B8FE968-4B0C-402F-BCD2-D7CC90F29D6B}" dt="2021-03-18T04:17:31.170" v="4812" actId="20577"/>
          <ac:spMkLst>
            <pc:docMk/>
            <pc:sldMk cId="3464740644" sldId="289"/>
            <ac:spMk id="21" creationId="{AE1F0E6F-A2A5-4966-BE6F-720707A08D54}"/>
          </ac:spMkLst>
        </pc:spChg>
        <pc:spChg chg="mod">
          <ac:chgData name="Bruno Petrungaro" userId="415784e0b35f581e" providerId="LiveId" clId="{6B8FE968-4B0C-402F-BCD2-D7CC90F29D6B}" dt="2021-03-18T04:19:54.594" v="4854" actId="27636"/>
          <ac:spMkLst>
            <pc:docMk/>
            <pc:sldMk cId="3464740644" sldId="289"/>
            <ac:spMk id="23" creationId="{8EEE2305-B572-4751-A11A-237AD787B38B}"/>
          </ac:spMkLst>
        </pc:spChg>
        <pc:cxnChg chg="add">
          <ac:chgData name="Bruno Petrungaro" userId="415784e0b35f581e" providerId="LiveId" clId="{6B8FE968-4B0C-402F-BCD2-D7CC90F29D6B}" dt="2021-03-18T04:17:48.693" v="4817" actId="11529"/>
          <ac:cxnSpMkLst>
            <pc:docMk/>
            <pc:sldMk cId="3464740644" sldId="289"/>
            <ac:cxnSpMk id="12" creationId="{F66450F9-9BBE-47A9-821B-273F57F8CE4F}"/>
          </ac:cxnSpMkLst>
        </pc:cxnChg>
        <pc:cxnChg chg="del mod">
          <ac:chgData name="Bruno Petrungaro" userId="415784e0b35f581e" providerId="LiveId" clId="{6B8FE968-4B0C-402F-BCD2-D7CC90F29D6B}" dt="2021-03-18T04:17:24.853" v="4806" actId="478"/>
          <ac:cxnSpMkLst>
            <pc:docMk/>
            <pc:sldMk cId="3464740644" sldId="289"/>
            <ac:cxnSpMk id="13" creationId="{EAE76F47-48F4-4585-B596-D39D6B0C8513}"/>
          </ac:cxnSpMkLst>
        </pc:cxnChg>
        <pc:cxnChg chg="del mod">
          <ac:chgData name="Bruno Petrungaro" userId="415784e0b35f581e" providerId="LiveId" clId="{6B8FE968-4B0C-402F-BCD2-D7CC90F29D6B}" dt="2021-03-18T04:17:22.788" v="4805" actId="478"/>
          <ac:cxnSpMkLst>
            <pc:docMk/>
            <pc:sldMk cId="3464740644" sldId="289"/>
            <ac:cxnSpMk id="15" creationId="{7ADB0FAC-4E07-4D4B-9D28-F458BF261E1B}"/>
          </ac:cxnSpMkLst>
        </pc:cxnChg>
      </pc:sldChg>
      <pc:sldChg chg="modSp mod">
        <pc:chgData name="Bruno Petrungaro" userId="415784e0b35f581e" providerId="LiveId" clId="{6B8FE968-4B0C-402F-BCD2-D7CC90F29D6B}" dt="2021-03-18T04:30:34.360" v="4936" actId="20577"/>
        <pc:sldMkLst>
          <pc:docMk/>
          <pc:sldMk cId="1930130056" sldId="290"/>
        </pc:sldMkLst>
        <pc:spChg chg="mod">
          <ac:chgData name="Bruno Petrungaro" userId="415784e0b35f581e" providerId="LiveId" clId="{6B8FE968-4B0C-402F-BCD2-D7CC90F29D6B}" dt="2021-03-18T04:30:34.360" v="4936" actId="20577"/>
          <ac:spMkLst>
            <pc:docMk/>
            <pc:sldMk cId="1930130056" sldId="290"/>
            <ac:spMk id="5" creationId="{F5B9AE24-9DC8-4C02-9350-5FD778AF23D4}"/>
          </ac:spMkLst>
        </pc:spChg>
      </pc:sldChg>
      <pc:sldChg chg="modSp mod">
        <pc:chgData name="Bruno Petrungaro" userId="415784e0b35f581e" providerId="LiveId" clId="{6B8FE968-4B0C-402F-BCD2-D7CC90F29D6B}" dt="2021-03-18T04:42:12.672" v="5052" actId="20577"/>
        <pc:sldMkLst>
          <pc:docMk/>
          <pc:sldMk cId="3356970443" sldId="292"/>
        </pc:sldMkLst>
        <pc:spChg chg="mod">
          <ac:chgData name="Bruno Petrungaro" userId="415784e0b35f581e" providerId="LiveId" clId="{6B8FE968-4B0C-402F-BCD2-D7CC90F29D6B}" dt="2021-03-18T04:42:12.672" v="5052" actId="20577"/>
          <ac:spMkLst>
            <pc:docMk/>
            <pc:sldMk cId="3356970443" sldId="292"/>
            <ac:spMk id="5" creationId="{11367295-CF0C-46E5-A40F-D28D4BD89A5B}"/>
          </ac:spMkLst>
        </pc:spChg>
      </pc:sldChg>
      <pc:sldChg chg="modSp new mod">
        <pc:chgData name="Bruno Petrungaro" userId="415784e0b35f581e" providerId="LiveId" clId="{6B8FE968-4B0C-402F-BCD2-D7CC90F29D6B}" dt="2021-03-18T04:48:08.393" v="5082" actId="20577"/>
        <pc:sldMkLst>
          <pc:docMk/>
          <pc:sldMk cId="3326203256" sldId="293"/>
        </pc:sldMkLst>
        <pc:spChg chg="mod">
          <ac:chgData name="Bruno Petrungaro" userId="415784e0b35f581e" providerId="LiveId" clId="{6B8FE968-4B0C-402F-BCD2-D7CC90F29D6B}" dt="2021-03-17T08:02:08.046" v="742" actId="20577"/>
          <ac:spMkLst>
            <pc:docMk/>
            <pc:sldMk cId="3326203256" sldId="293"/>
            <ac:spMk id="2" creationId="{003B6883-B5DB-475E-834A-C004DC84B804}"/>
          </ac:spMkLst>
        </pc:spChg>
        <pc:spChg chg="mod">
          <ac:chgData name="Bruno Petrungaro" userId="415784e0b35f581e" providerId="LiveId" clId="{6B8FE968-4B0C-402F-BCD2-D7CC90F29D6B}" dt="2021-03-17T08:01:59.066" v="719"/>
          <ac:spMkLst>
            <pc:docMk/>
            <pc:sldMk cId="3326203256" sldId="293"/>
            <ac:spMk id="3" creationId="{45F42035-C39D-4CC2-90E7-C7EA125EA8CA}"/>
          </ac:spMkLst>
        </pc:spChg>
        <pc:spChg chg="mod">
          <ac:chgData name="Bruno Petrungaro" userId="415784e0b35f581e" providerId="LiveId" clId="{6B8FE968-4B0C-402F-BCD2-D7CC90F29D6B}" dt="2021-03-18T04:48:08.393" v="5082" actId="20577"/>
          <ac:spMkLst>
            <pc:docMk/>
            <pc:sldMk cId="3326203256" sldId="293"/>
            <ac:spMk id="5" creationId="{6CE58A9E-8CB9-4E4A-B5C8-CA08DA101BE6}"/>
          </ac:spMkLst>
        </pc:spChg>
      </pc:sldChg>
      <pc:sldChg chg="add del">
        <pc:chgData name="Bruno Petrungaro" userId="415784e0b35f581e" providerId="LiveId" clId="{6B8FE968-4B0C-402F-BCD2-D7CC90F29D6B}" dt="2021-03-17T08:03:13.871" v="793"/>
        <pc:sldMkLst>
          <pc:docMk/>
          <pc:sldMk cId="3802703456" sldId="294"/>
        </pc:sldMkLst>
      </pc:sldChg>
      <pc:sldChg chg="modSp add mod">
        <pc:chgData name="Bruno Petrungaro" userId="415784e0b35f581e" providerId="LiveId" clId="{6B8FE968-4B0C-402F-BCD2-D7CC90F29D6B}" dt="2021-03-18T04:42:38.758" v="5071" actId="20577"/>
        <pc:sldMkLst>
          <pc:docMk/>
          <pc:sldMk cId="4281438008" sldId="294"/>
        </pc:sldMkLst>
        <pc:spChg chg="mod">
          <ac:chgData name="Bruno Petrungaro" userId="415784e0b35f581e" providerId="LiveId" clId="{6B8FE968-4B0C-402F-BCD2-D7CC90F29D6B}" dt="2021-03-17T08:03:39.448" v="821" actId="20577"/>
          <ac:spMkLst>
            <pc:docMk/>
            <pc:sldMk cId="4281438008" sldId="294"/>
            <ac:spMk id="2" creationId="{4EACFAB6-4EC6-4DC3-93C4-2DB9A7998DA9}"/>
          </ac:spMkLst>
        </pc:spChg>
        <pc:spChg chg="mod">
          <ac:chgData name="Bruno Petrungaro" userId="415784e0b35f581e" providerId="LiveId" clId="{6B8FE968-4B0C-402F-BCD2-D7CC90F29D6B}" dt="2021-03-18T04:42:38.758" v="5071" actId="20577"/>
          <ac:spMkLst>
            <pc:docMk/>
            <pc:sldMk cId="4281438008" sldId="294"/>
            <ac:spMk id="5" creationId="{43DB7360-32C1-48A5-9E93-DD32FE2287E9}"/>
          </ac:spMkLst>
        </pc:spChg>
      </pc:sldChg>
      <pc:sldChg chg="modSp new mod">
        <pc:chgData name="Bruno Petrungaro" userId="415784e0b35f581e" providerId="LiveId" clId="{6B8FE968-4B0C-402F-BCD2-D7CC90F29D6B}" dt="2021-03-18T04:54:49.796" v="5243" actId="20577"/>
        <pc:sldMkLst>
          <pc:docMk/>
          <pc:sldMk cId="2667874817" sldId="295"/>
        </pc:sldMkLst>
        <pc:spChg chg="mod">
          <ac:chgData name="Bruno Petrungaro" userId="415784e0b35f581e" providerId="LiveId" clId="{6B8FE968-4B0C-402F-BCD2-D7CC90F29D6B}" dt="2021-03-17T08:12:15.886" v="1472" actId="20577"/>
          <ac:spMkLst>
            <pc:docMk/>
            <pc:sldMk cId="2667874817" sldId="295"/>
            <ac:spMk id="2" creationId="{C8791BDE-7109-4943-ADFC-AA4F75ACE1C0}"/>
          </ac:spMkLst>
        </pc:spChg>
        <pc:spChg chg="mod">
          <ac:chgData name="Bruno Petrungaro" userId="415784e0b35f581e" providerId="LiveId" clId="{6B8FE968-4B0C-402F-BCD2-D7CC90F29D6B}" dt="2021-03-17T08:12:29.968" v="1473"/>
          <ac:spMkLst>
            <pc:docMk/>
            <pc:sldMk cId="2667874817" sldId="295"/>
            <ac:spMk id="3" creationId="{2CEC46C8-CFDE-4A0D-895D-ED4C7749301A}"/>
          </ac:spMkLst>
        </pc:spChg>
        <pc:spChg chg="mod">
          <ac:chgData name="Bruno Petrungaro" userId="415784e0b35f581e" providerId="LiveId" clId="{6B8FE968-4B0C-402F-BCD2-D7CC90F29D6B}" dt="2021-03-18T04:54:49.796" v="5243" actId="20577"/>
          <ac:spMkLst>
            <pc:docMk/>
            <pc:sldMk cId="2667874817" sldId="295"/>
            <ac:spMk id="5" creationId="{925F41FD-6442-48B6-AE30-7F5529CD9F3E}"/>
          </ac:spMkLst>
        </pc:spChg>
      </pc:sldChg>
      <pc:sldChg chg="modSp add mod">
        <pc:chgData name="Bruno Petrungaro" userId="415784e0b35f581e" providerId="LiveId" clId="{6B8FE968-4B0C-402F-BCD2-D7CC90F29D6B}" dt="2021-03-18T05:10:58.394" v="5281" actId="20577"/>
        <pc:sldMkLst>
          <pc:docMk/>
          <pc:sldMk cId="2537301585" sldId="296"/>
        </pc:sldMkLst>
        <pc:spChg chg="mod">
          <ac:chgData name="Bruno Petrungaro" userId="415784e0b35f581e" providerId="LiveId" clId="{6B8FE968-4B0C-402F-BCD2-D7CC90F29D6B}" dt="2021-03-17T08:25:35.923" v="1945" actId="20577"/>
          <ac:spMkLst>
            <pc:docMk/>
            <pc:sldMk cId="2537301585" sldId="296"/>
            <ac:spMk id="2" creationId="{0A35B2D9-1025-4D6E-847F-57AF02B5D2B5}"/>
          </ac:spMkLst>
        </pc:spChg>
        <pc:spChg chg="mod">
          <ac:chgData name="Bruno Petrungaro" userId="415784e0b35f581e" providerId="LiveId" clId="{6B8FE968-4B0C-402F-BCD2-D7CC90F29D6B}" dt="2021-03-18T02:01:41.442" v="2973"/>
          <ac:spMkLst>
            <pc:docMk/>
            <pc:sldMk cId="2537301585" sldId="296"/>
            <ac:spMk id="3" creationId="{772ABA76-DC0D-423A-AFC9-C2A199BC11EB}"/>
          </ac:spMkLst>
        </pc:spChg>
        <pc:spChg chg="mod">
          <ac:chgData name="Bruno Petrungaro" userId="415784e0b35f581e" providerId="LiveId" clId="{6B8FE968-4B0C-402F-BCD2-D7CC90F29D6B}" dt="2021-03-18T05:10:58.394" v="5281" actId="20577"/>
          <ac:spMkLst>
            <pc:docMk/>
            <pc:sldMk cId="2537301585" sldId="296"/>
            <ac:spMk id="5" creationId="{E1BFA086-4FDA-49D2-8DE4-864A706AF227}"/>
          </ac:spMkLst>
        </pc:spChg>
      </pc:sldChg>
      <pc:sldChg chg="addSp modSp new mod">
        <pc:chgData name="Bruno Petrungaro" userId="415784e0b35f581e" providerId="LiveId" clId="{6B8FE968-4B0C-402F-BCD2-D7CC90F29D6B}" dt="2021-03-18T06:02:55.871" v="5333" actId="20577"/>
        <pc:sldMkLst>
          <pc:docMk/>
          <pc:sldMk cId="678977263" sldId="297"/>
        </pc:sldMkLst>
        <pc:spChg chg="mod">
          <ac:chgData name="Bruno Petrungaro" userId="415784e0b35f581e" providerId="LiveId" clId="{6B8FE968-4B0C-402F-BCD2-D7CC90F29D6B}" dt="2021-03-18T05:11:23.328" v="5315" actId="20577"/>
          <ac:spMkLst>
            <pc:docMk/>
            <pc:sldMk cId="678977263" sldId="297"/>
            <ac:spMk id="2" creationId="{E2BB1E95-AF09-4B8C-BDAB-6DED40CC578A}"/>
          </ac:spMkLst>
        </pc:spChg>
        <pc:spChg chg="mod">
          <ac:chgData name="Bruno Petrungaro" userId="415784e0b35f581e" providerId="LiveId" clId="{6B8FE968-4B0C-402F-BCD2-D7CC90F29D6B}" dt="2021-03-18T02:01:52.081" v="2974"/>
          <ac:spMkLst>
            <pc:docMk/>
            <pc:sldMk cId="678977263" sldId="297"/>
            <ac:spMk id="3" creationId="{3B9A4C2D-C5C7-42B0-94BD-575E5B056794}"/>
          </ac:spMkLst>
        </pc:spChg>
        <pc:spChg chg="mod">
          <ac:chgData name="Bruno Petrungaro" userId="415784e0b35f581e" providerId="LiveId" clId="{6B8FE968-4B0C-402F-BCD2-D7CC90F29D6B}" dt="2021-03-18T05:11:30.794" v="5327" actId="20577"/>
          <ac:spMkLst>
            <pc:docMk/>
            <pc:sldMk cId="678977263" sldId="297"/>
            <ac:spMk id="5" creationId="{9702BC3C-FAF9-45B7-BE32-AFC6BF5921D7}"/>
          </ac:spMkLst>
        </pc:spChg>
        <pc:spChg chg="add">
          <ac:chgData name="Bruno Petrungaro" userId="415784e0b35f581e" providerId="LiveId" clId="{6B8FE968-4B0C-402F-BCD2-D7CC90F29D6B}" dt="2021-03-17T08:38:37.752" v="2436" actId="11529"/>
          <ac:spMkLst>
            <pc:docMk/>
            <pc:sldMk cId="678977263" sldId="297"/>
            <ac:spMk id="6" creationId="{D71E9D67-6E33-49C8-B6CB-6C2EEE7F74E4}"/>
          </ac:spMkLst>
        </pc:spChg>
        <pc:spChg chg="add mod">
          <ac:chgData name="Bruno Petrungaro" userId="415784e0b35f581e" providerId="LiveId" clId="{6B8FE968-4B0C-402F-BCD2-D7CC90F29D6B}" dt="2021-03-17T08:38:47.021" v="2440" actId="1076"/>
          <ac:spMkLst>
            <pc:docMk/>
            <pc:sldMk cId="678977263" sldId="297"/>
            <ac:spMk id="7" creationId="{D8F6DA1E-EADB-4406-9013-ED29F7458A7C}"/>
          </ac:spMkLst>
        </pc:spChg>
        <pc:spChg chg="add mod">
          <ac:chgData name="Bruno Petrungaro" userId="415784e0b35f581e" providerId="LiveId" clId="{6B8FE968-4B0C-402F-BCD2-D7CC90F29D6B}" dt="2021-03-17T08:38:50.441" v="2441" actId="1076"/>
          <ac:spMkLst>
            <pc:docMk/>
            <pc:sldMk cId="678977263" sldId="297"/>
            <ac:spMk id="8" creationId="{197DA0C5-1AB7-4622-9093-F580A9BE2E94}"/>
          </ac:spMkLst>
        </pc:spChg>
        <pc:spChg chg="add mod">
          <ac:chgData name="Bruno Petrungaro" userId="415784e0b35f581e" providerId="LiveId" clId="{6B8FE968-4B0C-402F-BCD2-D7CC90F29D6B}" dt="2021-03-17T08:40:25.864" v="2446" actId="14100"/>
          <ac:spMkLst>
            <pc:docMk/>
            <pc:sldMk cId="678977263" sldId="297"/>
            <ac:spMk id="13" creationId="{983E0683-91FD-4EB8-9E80-969E86AE4D18}"/>
          </ac:spMkLst>
        </pc:spChg>
        <pc:spChg chg="add mod">
          <ac:chgData name="Bruno Petrungaro" userId="415784e0b35f581e" providerId="LiveId" clId="{6B8FE968-4B0C-402F-BCD2-D7CC90F29D6B}" dt="2021-03-18T01:54:10.332" v="2875" actId="20577"/>
          <ac:spMkLst>
            <pc:docMk/>
            <pc:sldMk cId="678977263" sldId="297"/>
            <ac:spMk id="14" creationId="{59DC3311-3F0A-4D3C-9757-62634358963E}"/>
          </ac:spMkLst>
        </pc:spChg>
        <pc:spChg chg="add mod">
          <ac:chgData name="Bruno Petrungaro" userId="415784e0b35f581e" providerId="LiveId" clId="{6B8FE968-4B0C-402F-BCD2-D7CC90F29D6B}" dt="2021-03-18T01:54:20.191" v="2881" actId="20577"/>
          <ac:spMkLst>
            <pc:docMk/>
            <pc:sldMk cId="678977263" sldId="297"/>
            <ac:spMk id="15" creationId="{4E82619E-54D2-499F-BEF4-7E4822244D96}"/>
          </ac:spMkLst>
        </pc:spChg>
        <pc:spChg chg="add mod">
          <ac:chgData name="Bruno Petrungaro" userId="415784e0b35f581e" providerId="LiveId" clId="{6B8FE968-4B0C-402F-BCD2-D7CC90F29D6B}" dt="2021-03-18T06:02:55.871" v="5333" actId="20577"/>
          <ac:spMkLst>
            <pc:docMk/>
            <pc:sldMk cId="678977263" sldId="297"/>
            <ac:spMk id="16" creationId="{5D22745D-EB86-443C-89EA-5625F72859E6}"/>
          </ac:spMkLst>
        </pc:spChg>
        <pc:spChg chg="add mod">
          <ac:chgData name="Bruno Petrungaro" userId="415784e0b35f581e" providerId="LiveId" clId="{6B8FE968-4B0C-402F-BCD2-D7CC90F29D6B}" dt="2021-03-17T08:51:55.670" v="2856" actId="1076"/>
          <ac:spMkLst>
            <pc:docMk/>
            <pc:sldMk cId="678977263" sldId="297"/>
            <ac:spMk id="21" creationId="{54970616-FB06-4C17-9D7B-333F4C8B80BF}"/>
          </ac:spMkLst>
        </pc:spChg>
        <pc:spChg chg="add mod">
          <ac:chgData name="Bruno Petrungaro" userId="415784e0b35f581e" providerId="LiveId" clId="{6B8FE968-4B0C-402F-BCD2-D7CC90F29D6B}" dt="2021-03-17T08:52:03.629" v="2858" actId="1076"/>
          <ac:spMkLst>
            <pc:docMk/>
            <pc:sldMk cId="678977263" sldId="297"/>
            <ac:spMk id="22" creationId="{68177C3E-2944-4B5A-B9B4-EFB1DBD3693B}"/>
          </ac:spMkLst>
        </pc:spChg>
        <pc:spChg chg="add mod">
          <ac:chgData name="Bruno Petrungaro" userId="415784e0b35f581e" providerId="LiveId" clId="{6B8FE968-4B0C-402F-BCD2-D7CC90F29D6B}" dt="2021-03-17T08:52:10.388" v="2860" actId="1076"/>
          <ac:spMkLst>
            <pc:docMk/>
            <pc:sldMk cId="678977263" sldId="297"/>
            <ac:spMk id="23" creationId="{8F56AABA-2D71-46F7-874E-CDD78E72910B}"/>
          </ac:spMkLst>
        </pc:spChg>
        <pc:spChg chg="add mod">
          <ac:chgData name="Bruno Petrungaro" userId="415784e0b35f581e" providerId="LiveId" clId="{6B8FE968-4B0C-402F-BCD2-D7CC90F29D6B}" dt="2021-03-17T08:53:00.698" v="2865" actId="1076"/>
          <ac:spMkLst>
            <pc:docMk/>
            <pc:sldMk cId="678977263" sldId="297"/>
            <ac:spMk id="30" creationId="{9D9AA354-66D0-426D-9975-D908285134F9}"/>
          </ac:spMkLst>
        </pc:spChg>
        <pc:spChg chg="add mod">
          <ac:chgData name="Bruno Petrungaro" userId="415784e0b35f581e" providerId="LiveId" clId="{6B8FE968-4B0C-402F-BCD2-D7CC90F29D6B}" dt="2021-03-18T01:54:13.910" v="2877" actId="20577"/>
          <ac:spMkLst>
            <pc:docMk/>
            <pc:sldMk cId="678977263" sldId="297"/>
            <ac:spMk id="31" creationId="{568293BB-D040-4A87-A3C0-C603864B699A}"/>
          </ac:spMkLst>
        </pc:spChg>
        <pc:spChg chg="add mod">
          <ac:chgData name="Bruno Petrungaro" userId="415784e0b35f581e" providerId="LiveId" clId="{6B8FE968-4B0C-402F-BCD2-D7CC90F29D6B}" dt="2021-03-18T01:54:17.262" v="2879" actId="20577"/>
          <ac:spMkLst>
            <pc:docMk/>
            <pc:sldMk cId="678977263" sldId="297"/>
            <ac:spMk id="32" creationId="{4824AFE6-FE52-4898-9B0D-AA88F85C058D}"/>
          </ac:spMkLst>
        </pc:spChg>
        <pc:cxnChg chg="add">
          <ac:chgData name="Bruno Petrungaro" userId="415784e0b35f581e" providerId="LiveId" clId="{6B8FE968-4B0C-402F-BCD2-D7CC90F29D6B}" dt="2021-03-17T08:38:58.211" v="2442" actId="11529"/>
          <ac:cxnSpMkLst>
            <pc:docMk/>
            <pc:sldMk cId="678977263" sldId="297"/>
            <ac:cxnSpMk id="10" creationId="{DE6FDEA7-BF0F-45A7-B0F2-6B4BF6378929}"/>
          </ac:cxnSpMkLst>
        </pc:cxnChg>
        <pc:cxnChg chg="add">
          <ac:chgData name="Bruno Petrungaro" userId="415784e0b35f581e" providerId="LiveId" clId="{6B8FE968-4B0C-402F-BCD2-D7CC90F29D6B}" dt="2021-03-17T08:39:04.514" v="2443" actId="11529"/>
          <ac:cxnSpMkLst>
            <pc:docMk/>
            <pc:sldMk cId="678977263" sldId="297"/>
            <ac:cxnSpMk id="12" creationId="{F42FA2D8-515F-4F6A-9877-F805F9F904CD}"/>
          </ac:cxnSpMkLst>
        </pc:cxnChg>
        <pc:cxnChg chg="add">
          <ac:chgData name="Bruno Petrungaro" userId="415784e0b35f581e" providerId="LiveId" clId="{6B8FE968-4B0C-402F-BCD2-D7CC90F29D6B}" dt="2021-03-17T08:43:23.910" v="2631" actId="11529"/>
          <ac:cxnSpMkLst>
            <pc:docMk/>
            <pc:sldMk cId="678977263" sldId="297"/>
            <ac:cxnSpMk id="18" creationId="{A2FCF839-106E-4121-AE06-EB9BD18B5816}"/>
          </ac:cxnSpMkLst>
        </pc:cxnChg>
        <pc:cxnChg chg="add">
          <ac:chgData name="Bruno Petrungaro" userId="415784e0b35f581e" providerId="LiveId" clId="{6B8FE968-4B0C-402F-BCD2-D7CC90F29D6B}" dt="2021-03-17T08:43:32.168" v="2632" actId="11529"/>
          <ac:cxnSpMkLst>
            <pc:docMk/>
            <pc:sldMk cId="678977263" sldId="297"/>
            <ac:cxnSpMk id="20" creationId="{C18F3B73-8007-4D09-8022-5A9D61941D63}"/>
          </ac:cxnSpMkLst>
        </pc:cxnChg>
        <pc:cxnChg chg="add">
          <ac:chgData name="Bruno Petrungaro" userId="415784e0b35f581e" providerId="LiveId" clId="{6B8FE968-4B0C-402F-BCD2-D7CC90F29D6B}" dt="2021-03-17T08:52:29.156" v="2861" actId="11529"/>
          <ac:cxnSpMkLst>
            <pc:docMk/>
            <pc:sldMk cId="678977263" sldId="297"/>
            <ac:cxnSpMk id="25" creationId="{FC01161B-6E79-4DC3-BBFD-58341DA90BE3}"/>
          </ac:cxnSpMkLst>
        </pc:cxnChg>
        <pc:cxnChg chg="add">
          <ac:chgData name="Bruno Petrungaro" userId="415784e0b35f581e" providerId="LiveId" clId="{6B8FE968-4B0C-402F-BCD2-D7CC90F29D6B}" dt="2021-03-17T08:52:43.914" v="2862" actId="11529"/>
          <ac:cxnSpMkLst>
            <pc:docMk/>
            <pc:sldMk cId="678977263" sldId="297"/>
            <ac:cxnSpMk id="27" creationId="{A5D023D5-09DF-4020-9975-B57D53B6B555}"/>
          </ac:cxnSpMkLst>
        </pc:cxnChg>
        <pc:cxnChg chg="add">
          <ac:chgData name="Bruno Petrungaro" userId="415784e0b35f581e" providerId="LiveId" clId="{6B8FE968-4B0C-402F-BCD2-D7CC90F29D6B}" dt="2021-03-17T08:52:50.700" v="2863" actId="11529"/>
          <ac:cxnSpMkLst>
            <pc:docMk/>
            <pc:sldMk cId="678977263" sldId="297"/>
            <ac:cxnSpMk id="29" creationId="{66B285D8-7345-485F-94A5-E3C715BB7336}"/>
          </ac:cxnSpMkLst>
        </pc:cxnChg>
      </pc:sldChg>
      <pc:sldChg chg="modSp new mod">
        <pc:chgData name="Bruno Petrungaro" userId="415784e0b35f581e" providerId="LiveId" clId="{6B8FE968-4B0C-402F-BCD2-D7CC90F29D6B}" dt="2021-03-18T02:33:31.205" v="3849" actId="20577"/>
        <pc:sldMkLst>
          <pc:docMk/>
          <pc:sldMk cId="3244493360" sldId="298"/>
        </pc:sldMkLst>
        <pc:spChg chg="mod">
          <ac:chgData name="Bruno Petrungaro" userId="415784e0b35f581e" providerId="LiveId" clId="{6B8FE968-4B0C-402F-BCD2-D7CC90F29D6B}" dt="2021-03-18T02:33:31.205" v="3849" actId="20577"/>
          <ac:spMkLst>
            <pc:docMk/>
            <pc:sldMk cId="3244493360" sldId="298"/>
            <ac:spMk id="2" creationId="{73A6A3A4-87BC-40A8-AD7D-BF87259AB8F3}"/>
          </ac:spMkLst>
        </pc:spChg>
        <pc:spChg chg="mod">
          <ac:chgData name="Bruno Petrungaro" userId="415784e0b35f581e" providerId="LiveId" clId="{6B8FE968-4B0C-402F-BCD2-D7CC90F29D6B}" dt="2021-03-18T02:32:50.073" v="3836"/>
          <ac:spMkLst>
            <pc:docMk/>
            <pc:sldMk cId="3244493360" sldId="298"/>
            <ac:spMk id="3" creationId="{9878576A-0BB8-4FD6-9B8A-0228D7455EB0}"/>
          </ac:spMkLst>
        </pc:spChg>
        <pc:spChg chg="mod">
          <ac:chgData name="Bruno Petrungaro" userId="415784e0b35f581e" providerId="LiveId" clId="{6B8FE968-4B0C-402F-BCD2-D7CC90F29D6B}" dt="2021-03-18T02:33:01.435" v="3837" actId="20577"/>
          <ac:spMkLst>
            <pc:docMk/>
            <pc:sldMk cId="3244493360" sldId="298"/>
            <ac:spMk id="5" creationId="{6FD6AE68-18C4-42BB-8599-7FD4A1EA8704}"/>
          </ac:spMkLst>
        </pc:spChg>
      </pc:sldChg>
    </pc:docChg>
  </pc:docChgLst>
  <pc:docChgLst>
    <pc:chgData name="Bruno Petrungaro" userId="415784e0b35f581e" providerId="LiveId" clId="{F3F0911E-910E-4C50-A7E0-104100330F67}"/>
    <pc:docChg chg="custSel addSld modSld">
      <pc:chgData name="Bruno Petrungaro" userId="415784e0b35f581e" providerId="LiveId" clId="{F3F0911E-910E-4C50-A7E0-104100330F67}" dt="2021-03-27T12:10:42.554" v="559" actId="20577"/>
      <pc:docMkLst>
        <pc:docMk/>
      </pc:docMkLst>
      <pc:sldChg chg="modSp mod">
        <pc:chgData name="Bruno Petrungaro" userId="415784e0b35f581e" providerId="LiveId" clId="{F3F0911E-910E-4C50-A7E0-104100330F67}" dt="2021-03-26T08:52:35.867" v="9" actId="20577"/>
        <pc:sldMkLst>
          <pc:docMk/>
          <pc:sldMk cId="2109814651" sldId="266"/>
        </pc:sldMkLst>
        <pc:spChg chg="mod">
          <ac:chgData name="Bruno Petrungaro" userId="415784e0b35f581e" providerId="LiveId" clId="{F3F0911E-910E-4C50-A7E0-104100330F67}" dt="2021-03-26T08:52:35.867" v="9" actId="20577"/>
          <ac:spMkLst>
            <pc:docMk/>
            <pc:sldMk cId="2109814651" sldId="266"/>
            <ac:spMk id="5" creationId="{6FD80913-E80E-46C3-8B66-E853CEFAC542}"/>
          </ac:spMkLst>
        </pc:spChg>
      </pc:sldChg>
      <pc:sldChg chg="modSp mod">
        <pc:chgData name="Bruno Petrungaro" userId="415784e0b35f581e" providerId="LiveId" clId="{F3F0911E-910E-4C50-A7E0-104100330F67}" dt="2021-03-26T08:59:35.166" v="10" actId="20577"/>
        <pc:sldMkLst>
          <pc:docMk/>
          <pc:sldMk cId="89301821" sldId="268"/>
        </pc:sldMkLst>
        <pc:spChg chg="mod">
          <ac:chgData name="Bruno Petrungaro" userId="415784e0b35f581e" providerId="LiveId" clId="{F3F0911E-910E-4C50-A7E0-104100330F67}" dt="2021-03-26T08:59:35.166" v="10" actId="20577"/>
          <ac:spMkLst>
            <pc:docMk/>
            <pc:sldMk cId="89301821" sldId="268"/>
            <ac:spMk id="5" creationId="{5BF22EDC-3C6C-4AE3-B706-005DE7A35088}"/>
          </ac:spMkLst>
        </pc:spChg>
      </pc:sldChg>
      <pc:sldChg chg="modSp new mod">
        <pc:chgData name="Bruno Petrungaro" userId="415784e0b35f581e" providerId="LiveId" clId="{F3F0911E-910E-4C50-A7E0-104100330F67}" dt="2021-03-27T10:58:44.131" v="22"/>
        <pc:sldMkLst>
          <pc:docMk/>
          <pc:sldMk cId="3314568483" sldId="299"/>
        </pc:sldMkLst>
        <pc:spChg chg="mod">
          <ac:chgData name="Bruno Petrungaro" userId="415784e0b35f581e" providerId="LiveId" clId="{F3F0911E-910E-4C50-A7E0-104100330F67}" dt="2021-03-27T10:58:33.508" v="21" actId="20577"/>
          <ac:spMkLst>
            <pc:docMk/>
            <pc:sldMk cId="3314568483" sldId="299"/>
            <ac:spMk id="2" creationId="{88406E2A-005F-45BF-9DD1-2DB8537837BC}"/>
          </ac:spMkLst>
        </pc:spChg>
        <pc:spChg chg="mod">
          <ac:chgData name="Bruno Petrungaro" userId="415784e0b35f581e" providerId="LiveId" clId="{F3F0911E-910E-4C50-A7E0-104100330F67}" dt="2021-03-27T10:58:44.131" v="22"/>
          <ac:spMkLst>
            <pc:docMk/>
            <pc:sldMk cId="3314568483" sldId="299"/>
            <ac:spMk id="3" creationId="{9F5BF6B3-2B06-469B-BFB9-9FF85E3DC761}"/>
          </ac:spMkLst>
        </pc:spChg>
      </pc:sldChg>
      <pc:sldChg chg="modSp new mod">
        <pc:chgData name="Bruno Petrungaro" userId="415784e0b35f581e" providerId="LiveId" clId="{F3F0911E-910E-4C50-A7E0-104100330F67}" dt="2021-03-27T12:10:42.554" v="559" actId="20577"/>
        <pc:sldMkLst>
          <pc:docMk/>
          <pc:sldMk cId="3041846881" sldId="300"/>
        </pc:sldMkLst>
        <pc:spChg chg="mod">
          <ac:chgData name="Bruno Petrungaro" userId="415784e0b35f581e" providerId="LiveId" clId="{F3F0911E-910E-4C50-A7E0-104100330F67}" dt="2021-03-27T10:58:53.180" v="33" actId="20577"/>
          <ac:spMkLst>
            <pc:docMk/>
            <pc:sldMk cId="3041846881" sldId="300"/>
            <ac:spMk id="2" creationId="{24C99FBB-3E9F-4421-8485-3B734680F208}"/>
          </ac:spMkLst>
        </pc:spChg>
        <pc:spChg chg="mod">
          <ac:chgData name="Bruno Petrungaro" userId="415784e0b35f581e" providerId="LiveId" clId="{F3F0911E-910E-4C50-A7E0-104100330F67}" dt="2021-03-27T12:10:42.554" v="559" actId="20577"/>
          <ac:spMkLst>
            <pc:docMk/>
            <pc:sldMk cId="3041846881" sldId="300"/>
            <ac:spMk id="5" creationId="{C3F7E5F9-7341-4CB7-8781-4626BAB2315E}"/>
          </ac:spMkLst>
        </pc:spChg>
      </pc:sldChg>
    </pc:docChg>
  </pc:docChgLst>
  <pc:docChgLst>
    <pc:chgData name="Bruno Petrungaro" userId="415784e0b35f581e" providerId="LiveId" clId="{AC644C96-ACD1-4556-9098-8AED0D3124D6}"/>
    <pc:docChg chg="custSel addSld modSld">
      <pc:chgData name="Bruno Petrungaro" userId="415784e0b35f581e" providerId="LiveId" clId="{AC644C96-ACD1-4556-9098-8AED0D3124D6}" dt="2020-12-27T01:42:28.853" v="857" actId="20577"/>
      <pc:docMkLst>
        <pc:docMk/>
      </pc:docMkLst>
      <pc:sldChg chg="modSp mod">
        <pc:chgData name="Bruno Petrungaro" userId="415784e0b35f581e" providerId="LiveId" clId="{AC644C96-ACD1-4556-9098-8AED0D3124D6}" dt="2020-12-27T01:35:20.546" v="370" actId="20577"/>
        <pc:sldMkLst>
          <pc:docMk/>
          <pc:sldMk cId="2109814651" sldId="266"/>
        </pc:sldMkLst>
        <pc:spChg chg="mod">
          <ac:chgData name="Bruno Petrungaro" userId="415784e0b35f581e" providerId="LiveId" clId="{AC644C96-ACD1-4556-9098-8AED0D3124D6}" dt="2020-12-27T01:35:20.546" v="370" actId="20577"/>
          <ac:spMkLst>
            <pc:docMk/>
            <pc:sldMk cId="2109814651" sldId="266"/>
            <ac:spMk id="2" creationId="{73F8DC1C-567B-484D-A4AF-DC2319AA93D9}"/>
          </ac:spMkLst>
        </pc:spChg>
      </pc:sldChg>
      <pc:sldChg chg="addSp delSp modSp mod">
        <pc:chgData name="Bruno Petrungaro" userId="415784e0b35f581e" providerId="LiveId" clId="{AC644C96-ACD1-4556-9098-8AED0D3124D6}" dt="2020-12-27T01:35:29.402" v="391" actId="20577"/>
        <pc:sldMkLst>
          <pc:docMk/>
          <pc:sldMk cId="4280288864" sldId="267"/>
        </pc:sldMkLst>
        <pc:spChg chg="mod">
          <ac:chgData name="Bruno Petrungaro" userId="415784e0b35f581e" providerId="LiveId" clId="{AC644C96-ACD1-4556-9098-8AED0D3124D6}" dt="2020-12-27T01:35:29.402" v="391" actId="20577"/>
          <ac:spMkLst>
            <pc:docMk/>
            <pc:sldMk cId="4280288864" sldId="267"/>
            <ac:spMk id="2" creationId="{25BF08D4-FA1B-465F-A2AD-A0E104BD5305}"/>
          </ac:spMkLst>
        </pc:spChg>
        <pc:spChg chg="mod">
          <ac:chgData name="Bruno Petrungaro" userId="415784e0b35f581e" providerId="LiveId" clId="{AC644C96-ACD1-4556-9098-8AED0D3124D6}" dt="2020-12-27T01:34:02.923" v="342" actId="20577"/>
          <ac:spMkLst>
            <pc:docMk/>
            <pc:sldMk cId="4280288864" sldId="267"/>
            <ac:spMk id="5" creationId="{2B818060-46C7-4845-8D26-1B2AD2FD5CFC}"/>
          </ac:spMkLst>
        </pc:spChg>
        <pc:spChg chg="add mod">
          <ac:chgData name="Bruno Petrungaro" userId="415784e0b35f581e" providerId="LiveId" clId="{AC644C96-ACD1-4556-9098-8AED0D3124D6}" dt="2020-12-27T01:28:12.135" v="200" actId="207"/>
          <ac:spMkLst>
            <pc:docMk/>
            <pc:sldMk cId="4280288864" sldId="267"/>
            <ac:spMk id="6" creationId="{2C9DE099-6712-448E-8EE0-EBB06DDE3730}"/>
          </ac:spMkLst>
        </pc:spChg>
        <pc:spChg chg="add mod">
          <ac:chgData name="Bruno Petrungaro" userId="415784e0b35f581e" providerId="LiveId" clId="{AC644C96-ACD1-4556-9098-8AED0D3124D6}" dt="2020-12-27T01:29:16.981" v="208" actId="1076"/>
          <ac:spMkLst>
            <pc:docMk/>
            <pc:sldMk cId="4280288864" sldId="267"/>
            <ac:spMk id="7" creationId="{505521CB-101C-48A7-B906-26D8A7F91935}"/>
          </ac:spMkLst>
        </pc:spChg>
        <pc:spChg chg="add mod">
          <ac:chgData name="Bruno Petrungaro" userId="415784e0b35f581e" providerId="LiveId" clId="{AC644C96-ACD1-4556-9098-8AED0D3124D6}" dt="2020-12-27T01:29:09.419" v="207" actId="1076"/>
          <ac:spMkLst>
            <pc:docMk/>
            <pc:sldMk cId="4280288864" sldId="267"/>
            <ac:spMk id="8" creationId="{F4AAA0C2-ADF5-445A-80D8-2E797B295181}"/>
          </ac:spMkLst>
        </pc:spChg>
        <pc:spChg chg="add mod">
          <ac:chgData name="Bruno Petrungaro" userId="415784e0b35f581e" providerId="LiveId" clId="{AC644C96-ACD1-4556-9098-8AED0D3124D6}" dt="2020-12-27T01:29:26.862" v="210" actId="1076"/>
          <ac:spMkLst>
            <pc:docMk/>
            <pc:sldMk cId="4280288864" sldId="267"/>
            <ac:spMk id="9" creationId="{DCA9A6BF-1B50-4E20-B6D4-AB23D5F14FC1}"/>
          </ac:spMkLst>
        </pc:spChg>
        <pc:spChg chg="add mod">
          <ac:chgData name="Bruno Petrungaro" userId="415784e0b35f581e" providerId="LiveId" clId="{AC644C96-ACD1-4556-9098-8AED0D3124D6}" dt="2020-12-27T01:32:11.826" v="232" actId="1076"/>
          <ac:spMkLst>
            <pc:docMk/>
            <pc:sldMk cId="4280288864" sldId="267"/>
            <ac:spMk id="21" creationId="{6C076BAE-B694-4E47-87C0-D6A6E258BE0B}"/>
          </ac:spMkLst>
        </pc:spChg>
        <pc:spChg chg="add mod">
          <ac:chgData name="Bruno Petrungaro" userId="415784e0b35f581e" providerId="LiveId" clId="{AC644C96-ACD1-4556-9098-8AED0D3124D6}" dt="2020-12-27T01:32:51.199" v="241" actId="20577"/>
          <ac:spMkLst>
            <pc:docMk/>
            <pc:sldMk cId="4280288864" sldId="267"/>
            <ac:spMk id="22" creationId="{57917DE7-7563-4BAB-9E4D-490D599F5807}"/>
          </ac:spMkLst>
        </pc:spChg>
        <pc:spChg chg="add mod">
          <ac:chgData name="Bruno Petrungaro" userId="415784e0b35f581e" providerId="LiveId" clId="{AC644C96-ACD1-4556-9098-8AED0D3124D6}" dt="2020-12-27T01:32:36.773" v="237" actId="20577"/>
          <ac:spMkLst>
            <pc:docMk/>
            <pc:sldMk cId="4280288864" sldId="267"/>
            <ac:spMk id="23" creationId="{3848A15A-575A-4B02-9A78-4119CF7FFEDD}"/>
          </ac:spMkLst>
        </pc:spChg>
        <pc:spChg chg="add mod">
          <ac:chgData name="Bruno Petrungaro" userId="415784e0b35f581e" providerId="LiveId" clId="{AC644C96-ACD1-4556-9098-8AED0D3124D6}" dt="2020-12-27T01:32:40.694" v="239" actId="20577"/>
          <ac:spMkLst>
            <pc:docMk/>
            <pc:sldMk cId="4280288864" sldId="267"/>
            <ac:spMk id="24" creationId="{6D762370-5494-4CA1-B38A-AF53B2EB5CB9}"/>
          </ac:spMkLst>
        </pc:spChg>
        <pc:cxnChg chg="add">
          <ac:chgData name="Bruno Petrungaro" userId="415784e0b35f581e" providerId="LiveId" clId="{AC644C96-ACD1-4556-9098-8AED0D3124D6}" dt="2020-12-27T01:29:41.980" v="211" actId="11529"/>
          <ac:cxnSpMkLst>
            <pc:docMk/>
            <pc:sldMk cId="4280288864" sldId="267"/>
            <ac:cxnSpMk id="11" creationId="{8D79E2AA-E062-4AD5-8145-4ABD19053A08}"/>
          </ac:cxnSpMkLst>
        </pc:cxnChg>
        <pc:cxnChg chg="add del mod">
          <ac:chgData name="Bruno Petrungaro" userId="415784e0b35f581e" providerId="LiveId" clId="{AC644C96-ACD1-4556-9098-8AED0D3124D6}" dt="2020-12-27T01:30:09.969" v="215" actId="478"/>
          <ac:cxnSpMkLst>
            <pc:docMk/>
            <pc:sldMk cId="4280288864" sldId="267"/>
            <ac:cxnSpMk id="12" creationId="{F1A79E10-F2E3-49B0-AA08-3B0B054F0986}"/>
          </ac:cxnSpMkLst>
        </pc:cxnChg>
        <pc:cxnChg chg="add mod">
          <ac:chgData name="Bruno Petrungaro" userId="415784e0b35f581e" providerId="LiveId" clId="{AC644C96-ACD1-4556-9098-8AED0D3124D6}" dt="2020-12-27T01:30:34.202" v="220" actId="14100"/>
          <ac:cxnSpMkLst>
            <pc:docMk/>
            <pc:sldMk cId="4280288864" sldId="267"/>
            <ac:cxnSpMk id="14" creationId="{37DBEC6A-293C-40E4-A12B-30E8D1561BDC}"/>
          </ac:cxnSpMkLst>
        </pc:cxnChg>
        <pc:cxnChg chg="add mod">
          <ac:chgData name="Bruno Petrungaro" userId="415784e0b35f581e" providerId="LiveId" clId="{AC644C96-ACD1-4556-9098-8AED0D3124D6}" dt="2020-12-27T01:31:17.937" v="224" actId="14100"/>
          <ac:cxnSpMkLst>
            <pc:docMk/>
            <pc:sldMk cId="4280288864" sldId="267"/>
            <ac:cxnSpMk id="17" creationId="{2C677B21-C218-4F9F-8ECB-245F2FC7C20D}"/>
          </ac:cxnSpMkLst>
        </pc:cxnChg>
        <pc:cxnChg chg="add mod">
          <ac:chgData name="Bruno Petrungaro" userId="415784e0b35f581e" providerId="LiveId" clId="{AC644C96-ACD1-4556-9098-8AED0D3124D6}" dt="2020-12-27T01:31:38.021" v="227" actId="14100"/>
          <ac:cxnSpMkLst>
            <pc:docMk/>
            <pc:sldMk cId="4280288864" sldId="267"/>
            <ac:cxnSpMk id="19" creationId="{C6D1AD98-BDF5-4E4C-80A8-7E9E9CFEE58E}"/>
          </ac:cxnSpMkLst>
        </pc:cxnChg>
      </pc:sldChg>
      <pc:sldChg chg="modSp new mod">
        <pc:chgData name="Bruno Petrungaro" userId="415784e0b35f581e" providerId="LiveId" clId="{AC644C96-ACD1-4556-9098-8AED0D3124D6}" dt="2020-12-27T01:41:54.948" v="775" actId="14100"/>
        <pc:sldMkLst>
          <pc:docMk/>
          <pc:sldMk cId="89301821" sldId="268"/>
        </pc:sldMkLst>
        <pc:spChg chg="mod">
          <ac:chgData name="Bruno Petrungaro" userId="415784e0b35f581e" providerId="LiveId" clId="{AC644C96-ACD1-4556-9098-8AED0D3124D6}" dt="2020-12-27T01:35:39.742" v="415" actId="20577"/>
          <ac:spMkLst>
            <pc:docMk/>
            <pc:sldMk cId="89301821" sldId="268"/>
            <ac:spMk id="2" creationId="{1D61CD20-9C29-466A-855C-80B48258EA6C}"/>
          </ac:spMkLst>
        </pc:spChg>
        <pc:spChg chg="mod">
          <ac:chgData name="Bruno Petrungaro" userId="415784e0b35f581e" providerId="LiveId" clId="{AC644C96-ACD1-4556-9098-8AED0D3124D6}" dt="2020-12-27T01:41:54.948" v="775" actId="14100"/>
          <ac:spMkLst>
            <pc:docMk/>
            <pc:sldMk cId="89301821" sldId="268"/>
            <ac:spMk id="5" creationId="{5BF22EDC-3C6C-4AE3-B706-005DE7A35088}"/>
          </ac:spMkLst>
        </pc:spChg>
      </pc:sldChg>
      <pc:sldChg chg="modSp new mod">
        <pc:chgData name="Bruno Petrungaro" userId="415784e0b35f581e" providerId="LiveId" clId="{AC644C96-ACD1-4556-9098-8AED0D3124D6}" dt="2020-12-27T01:42:28.853" v="857" actId="20577"/>
        <pc:sldMkLst>
          <pc:docMk/>
          <pc:sldMk cId="1808941539" sldId="269"/>
        </pc:sldMkLst>
        <pc:spChg chg="mod">
          <ac:chgData name="Bruno Petrungaro" userId="415784e0b35f581e" providerId="LiveId" clId="{AC644C96-ACD1-4556-9098-8AED0D3124D6}" dt="2020-12-27T01:42:08.083" v="802" actId="20577"/>
          <ac:spMkLst>
            <pc:docMk/>
            <pc:sldMk cId="1808941539" sldId="269"/>
            <ac:spMk id="2" creationId="{EC1DA4C8-8360-4A66-B4F7-F0CBB7619F02}"/>
          </ac:spMkLst>
        </pc:spChg>
        <pc:spChg chg="mod">
          <ac:chgData name="Bruno Petrungaro" userId="415784e0b35f581e" providerId="LiveId" clId="{AC644C96-ACD1-4556-9098-8AED0D3124D6}" dt="2020-12-27T01:42:28.853" v="857" actId="20577"/>
          <ac:spMkLst>
            <pc:docMk/>
            <pc:sldMk cId="1808941539" sldId="269"/>
            <ac:spMk id="5" creationId="{3A3EA8A3-5DC7-4E02-84D5-A6C90194136C}"/>
          </ac:spMkLst>
        </pc:spChg>
      </pc:sldChg>
    </pc:docChg>
  </pc:docChgLst>
  <pc:docChgLst>
    <pc:chgData name="Bruno Petrungaro" userId="415784e0b35f581e" providerId="LiveId" clId="{736DB70E-9084-4C0A-81E3-478BF839E43F}"/>
    <pc:docChg chg="undo custSel addSld delSld modSld sldOrd">
      <pc:chgData name="Bruno Petrungaro" userId="415784e0b35f581e" providerId="LiveId" clId="{736DB70E-9084-4C0A-81E3-478BF839E43F}" dt="2021-01-25T14:58:00.791" v="8412" actId="20577"/>
      <pc:docMkLst>
        <pc:docMk/>
      </pc:docMkLst>
      <pc:sldChg chg="modSp mod">
        <pc:chgData name="Bruno Petrungaro" userId="415784e0b35f581e" providerId="LiveId" clId="{736DB70E-9084-4C0A-81E3-478BF839E43F}" dt="2021-01-25T13:39:10.389" v="6584" actId="20577"/>
        <pc:sldMkLst>
          <pc:docMk/>
          <pc:sldMk cId="1698586462" sldId="256"/>
        </pc:sldMkLst>
        <pc:spChg chg="mod">
          <ac:chgData name="Bruno Petrungaro" userId="415784e0b35f581e" providerId="LiveId" clId="{736DB70E-9084-4C0A-81E3-478BF839E43F}" dt="2021-01-25T13:39:10.389" v="6584" actId="20577"/>
          <ac:spMkLst>
            <pc:docMk/>
            <pc:sldMk cId="1698586462" sldId="256"/>
            <ac:spMk id="2" creationId="{05DC875E-1CBA-CF41-B254-4F5103C33088}"/>
          </ac:spMkLst>
        </pc:spChg>
      </pc:sldChg>
      <pc:sldChg chg="modSp del mod">
        <pc:chgData name="Bruno Petrungaro" userId="415784e0b35f581e" providerId="LiveId" clId="{736DB70E-9084-4C0A-81E3-478BF839E43F}" dt="2021-01-22T01:24:18.007" v="6568" actId="2696"/>
        <pc:sldMkLst>
          <pc:docMk/>
          <pc:sldMk cId="2980627406" sldId="257"/>
        </pc:sldMkLst>
        <pc:spChg chg="mod">
          <ac:chgData name="Bruno Petrungaro" userId="415784e0b35f581e" providerId="LiveId" clId="{736DB70E-9084-4C0A-81E3-478BF839E43F}" dt="2021-01-22T00:52:55.328" v="5673" actId="20577"/>
          <ac:spMkLst>
            <pc:docMk/>
            <pc:sldMk cId="2980627406" sldId="257"/>
            <ac:spMk id="3" creationId="{FDEBBF28-620B-374E-AFE6-2D9E7455B344}"/>
          </ac:spMkLst>
        </pc:spChg>
      </pc:sldChg>
      <pc:sldChg chg="modSp mod">
        <pc:chgData name="Bruno Petrungaro" userId="415784e0b35f581e" providerId="LiveId" clId="{736DB70E-9084-4C0A-81E3-478BF839E43F}" dt="2021-01-25T14:44:05.531" v="8148" actId="20577"/>
        <pc:sldMkLst>
          <pc:docMk/>
          <pc:sldMk cId="1694976218" sldId="264"/>
        </pc:sldMkLst>
        <pc:spChg chg="mod">
          <ac:chgData name="Bruno Petrungaro" userId="415784e0b35f581e" providerId="LiveId" clId="{736DB70E-9084-4C0A-81E3-478BF839E43F}" dt="2021-01-25T13:58:10.302" v="7487"/>
          <ac:spMkLst>
            <pc:docMk/>
            <pc:sldMk cId="1694976218" sldId="264"/>
            <ac:spMk id="3" creationId="{490B60CE-E90B-489B-B168-F1C56CFECA94}"/>
          </ac:spMkLst>
        </pc:spChg>
        <pc:spChg chg="mod">
          <ac:chgData name="Bruno Petrungaro" userId="415784e0b35f581e" providerId="LiveId" clId="{736DB70E-9084-4C0A-81E3-478BF839E43F}" dt="2021-01-25T14:44:05.531" v="8148" actId="20577"/>
          <ac:spMkLst>
            <pc:docMk/>
            <pc:sldMk cId="1694976218" sldId="264"/>
            <ac:spMk id="5" creationId="{B384F717-E7B0-4DA0-BEFF-180A8C5AE265}"/>
          </ac:spMkLst>
        </pc:spChg>
        <pc:graphicFrameChg chg="mod modGraphic">
          <ac:chgData name="Bruno Petrungaro" userId="415784e0b35f581e" providerId="LiveId" clId="{736DB70E-9084-4C0A-81E3-478BF839E43F}" dt="2021-01-25T13:48:05.483" v="7294" actId="1076"/>
          <ac:graphicFrameMkLst>
            <pc:docMk/>
            <pc:sldMk cId="1694976218" sldId="264"/>
            <ac:graphicFrameMk id="6" creationId="{5985C476-3C3F-461D-8F38-9C18B27B6A9F}"/>
          </ac:graphicFrameMkLst>
        </pc:graphicFrameChg>
      </pc:sldChg>
      <pc:sldChg chg="modSp mod">
        <pc:chgData name="Bruno Petrungaro" userId="415784e0b35f581e" providerId="LiveId" clId="{736DB70E-9084-4C0A-81E3-478BF839E43F}" dt="2021-01-25T13:58:24.896" v="7489"/>
        <pc:sldMkLst>
          <pc:docMk/>
          <pc:sldMk cId="2109814651" sldId="266"/>
        </pc:sldMkLst>
        <pc:spChg chg="mod">
          <ac:chgData name="Bruno Petrungaro" userId="415784e0b35f581e" providerId="LiveId" clId="{736DB70E-9084-4C0A-81E3-478BF839E43F}" dt="2021-01-25T13:58:24.896" v="7489"/>
          <ac:spMkLst>
            <pc:docMk/>
            <pc:sldMk cId="2109814651" sldId="266"/>
            <ac:spMk id="3" creationId="{B90C367D-44F4-4EA2-99D1-34EF5AD351A9}"/>
          </ac:spMkLst>
        </pc:spChg>
        <pc:spChg chg="mod">
          <ac:chgData name="Bruno Petrungaro" userId="415784e0b35f581e" providerId="LiveId" clId="{736DB70E-9084-4C0A-81E3-478BF839E43F}" dt="2021-01-20T01:11:41.416" v="5" actId="20577"/>
          <ac:spMkLst>
            <pc:docMk/>
            <pc:sldMk cId="2109814651" sldId="266"/>
            <ac:spMk id="20" creationId="{D54AAE1A-1AD3-4C56-933D-00D216105AAD}"/>
          </ac:spMkLst>
        </pc:spChg>
        <pc:spChg chg="mod">
          <ac:chgData name="Bruno Petrungaro" userId="415784e0b35f581e" providerId="LiveId" clId="{736DB70E-9084-4C0A-81E3-478BF839E43F}" dt="2021-01-20T01:11:37.569" v="1" actId="20577"/>
          <ac:spMkLst>
            <pc:docMk/>
            <pc:sldMk cId="2109814651" sldId="266"/>
            <ac:spMk id="21" creationId="{5C247C6E-F4D5-4880-A856-F841B0E8C87D}"/>
          </ac:spMkLst>
        </pc:spChg>
        <pc:spChg chg="mod">
          <ac:chgData name="Bruno Petrungaro" userId="415784e0b35f581e" providerId="LiveId" clId="{736DB70E-9084-4C0A-81E3-478BF839E43F}" dt="2021-01-20T01:11:46.153" v="7" actId="20577"/>
          <ac:spMkLst>
            <pc:docMk/>
            <pc:sldMk cId="2109814651" sldId="266"/>
            <ac:spMk id="22" creationId="{4C7583D5-2CF6-4B00-9047-B73768199BD3}"/>
          </ac:spMkLst>
        </pc:spChg>
        <pc:spChg chg="mod">
          <ac:chgData name="Bruno Petrungaro" userId="415784e0b35f581e" providerId="LiveId" clId="{736DB70E-9084-4C0A-81E3-478BF839E43F}" dt="2021-01-20T01:11:50.104" v="9" actId="20577"/>
          <ac:spMkLst>
            <pc:docMk/>
            <pc:sldMk cId="2109814651" sldId="266"/>
            <ac:spMk id="24" creationId="{D91A804D-987F-4D23-8D6B-20AD6B5B953B}"/>
          </ac:spMkLst>
        </pc:spChg>
      </pc:sldChg>
      <pc:sldChg chg="modSp mod">
        <pc:chgData name="Bruno Petrungaro" userId="415784e0b35f581e" providerId="LiveId" clId="{736DB70E-9084-4C0A-81E3-478BF839E43F}" dt="2021-01-25T13:59:56.421" v="7497"/>
        <pc:sldMkLst>
          <pc:docMk/>
          <pc:sldMk cId="4280288864" sldId="267"/>
        </pc:sldMkLst>
        <pc:spChg chg="mod">
          <ac:chgData name="Bruno Petrungaro" userId="415784e0b35f581e" providerId="LiveId" clId="{736DB70E-9084-4C0A-81E3-478BF839E43F}" dt="2021-01-25T13:59:56.421" v="7497"/>
          <ac:spMkLst>
            <pc:docMk/>
            <pc:sldMk cId="4280288864" sldId="267"/>
            <ac:spMk id="3" creationId="{E3293E11-20CB-49C6-AE94-D750DCE08E9F}"/>
          </ac:spMkLst>
        </pc:spChg>
        <pc:spChg chg="mod">
          <ac:chgData name="Bruno Petrungaro" userId="415784e0b35f581e" providerId="LiveId" clId="{736DB70E-9084-4C0A-81E3-478BF839E43F}" dt="2021-01-20T01:13:08.455" v="39" actId="20577"/>
          <ac:spMkLst>
            <pc:docMk/>
            <pc:sldMk cId="4280288864" sldId="267"/>
            <ac:spMk id="5" creationId="{2B818060-46C7-4845-8D26-1B2AD2FD5CFC}"/>
          </ac:spMkLst>
        </pc:spChg>
        <pc:spChg chg="mod">
          <ac:chgData name="Bruno Petrungaro" userId="415784e0b35f581e" providerId="LiveId" clId="{736DB70E-9084-4C0A-81E3-478BF839E43F}" dt="2021-01-20T01:12:00.012" v="11" actId="20577"/>
          <ac:spMkLst>
            <pc:docMk/>
            <pc:sldMk cId="4280288864" sldId="267"/>
            <ac:spMk id="21" creationId="{6C076BAE-B694-4E47-87C0-D6A6E258BE0B}"/>
          </ac:spMkLst>
        </pc:spChg>
        <pc:spChg chg="mod">
          <ac:chgData name="Bruno Petrungaro" userId="415784e0b35f581e" providerId="LiveId" clId="{736DB70E-9084-4C0A-81E3-478BF839E43F}" dt="2021-01-20T01:12:09.576" v="17" actId="20577"/>
          <ac:spMkLst>
            <pc:docMk/>
            <pc:sldMk cId="4280288864" sldId="267"/>
            <ac:spMk id="22" creationId="{57917DE7-7563-4BAB-9E4D-490D599F5807}"/>
          </ac:spMkLst>
        </pc:spChg>
        <pc:spChg chg="mod">
          <ac:chgData name="Bruno Petrungaro" userId="415784e0b35f581e" providerId="LiveId" clId="{736DB70E-9084-4C0A-81E3-478BF839E43F}" dt="2021-01-20T01:12:02.705" v="13" actId="20577"/>
          <ac:spMkLst>
            <pc:docMk/>
            <pc:sldMk cId="4280288864" sldId="267"/>
            <ac:spMk id="23" creationId="{3848A15A-575A-4B02-9A78-4119CF7FFEDD}"/>
          </ac:spMkLst>
        </pc:spChg>
        <pc:spChg chg="mod">
          <ac:chgData name="Bruno Petrungaro" userId="415784e0b35f581e" providerId="LiveId" clId="{736DB70E-9084-4C0A-81E3-478BF839E43F}" dt="2021-01-20T01:12:06.476" v="15" actId="20577"/>
          <ac:spMkLst>
            <pc:docMk/>
            <pc:sldMk cId="4280288864" sldId="267"/>
            <ac:spMk id="24" creationId="{6D762370-5494-4CA1-B38A-AF53B2EB5CB9}"/>
          </ac:spMkLst>
        </pc:spChg>
      </pc:sldChg>
      <pc:sldChg chg="modSp mod">
        <pc:chgData name="Bruno Petrungaro" userId="415784e0b35f581e" providerId="LiveId" clId="{736DB70E-9084-4C0A-81E3-478BF839E43F}" dt="2021-01-25T14:00:01.611" v="7498"/>
        <pc:sldMkLst>
          <pc:docMk/>
          <pc:sldMk cId="89301821" sldId="268"/>
        </pc:sldMkLst>
        <pc:spChg chg="mod">
          <ac:chgData name="Bruno Petrungaro" userId="415784e0b35f581e" providerId="LiveId" clId="{736DB70E-9084-4C0A-81E3-478BF839E43F}" dt="2021-01-25T14:00:01.611" v="7498"/>
          <ac:spMkLst>
            <pc:docMk/>
            <pc:sldMk cId="89301821" sldId="268"/>
            <ac:spMk id="3" creationId="{D94D2CB6-F2B5-424B-8C33-972C71ADD4EC}"/>
          </ac:spMkLst>
        </pc:spChg>
        <pc:spChg chg="mod">
          <ac:chgData name="Bruno Petrungaro" userId="415784e0b35f581e" providerId="LiveId" clId="{736DB70E-9084-4C0A-81E3-478BF839E43F}" dt="2021-01-25T13:59:43.347" v="7496" actId="27636"/>
          <ac:spMkLst>
            <pc:docMk/>
            <pc:sldMk cId="89301821" sldId="268"/>
            <ac:spMk id="5" creationId="{5BF22EDC-3C6C-4AE3-B706-005DE7A35088}"/>
          </ac:spMkLst>
        </pc:spChg>
      </pc:sldChg>
      <pc:sldChg chg="addSp modSp mod">
        <pc:chgData name="Bruno Petrungaro" userId="415784e0b35f581e" providerId="LiveId" clId="{736DB70E-9084-4C0A-81E3-478BF839E43F}" dt="2021-01-25T14:00:07.162" v="7499"/>
        <pc:sldMkLst>
          <pc:docMk/>
          <pc:sldMk cId="1808941539" sldId="269"/>
        </pc:sldMkLst>
        <pc:spChg chg="mod">
          <ac:chgData name="Bruno Petrungaro" userId="415784e0b35f581e" providerId="LiveId" clId="{736DB70E-9084-4C0A-81E3-478BF839E43F}" dt="2021-01-25T14:00:07.162" v="7499"/>
          <ac:spMkLst>
            <pc:docMk/>
            <pc:sldMk cId="1808941539" sldId="269"/>
            <ac:spMk id="3" creationId="{410E7916-B277-4A16-8E8A-CA3FF96E4348}"/>
          </ac:spMkLst>
        </pc:spChg>
        <pc:spChg chg="mod">
          <ac:chgData name="Bruno Petrungaro" userId="415784e0b35f581e" providerId="LiveId" clId="{736DB70E-9084-4C0A-81E3-478BF839E43F}" dt="2021-01-20T01:28:39.460" v="321" actId="1076"/>
          <ac:spMkLst>
            <pc:docMk/>
            <pc:sldMk cId="1808941539" sldId="269"/>
            <ac:spMk id="5" creationId="{3A3EA8A3-5DC7-4E02-84D5-A6C90194136C}"/>
          </ac:spMkLst>
        </pc:spChg>
        <pc:spChg chg="add mod">
          <ac:chgData name="Bruno Petrungaro" userId="415784e0b35f581e" providerId="LiveId" clId="{736DB70E-9084-4C0A-81E3-478BF839E43F}" dt="2021-01-20T01:16:59.428" v="68" actId="13822"/>
          <ac:spMkLst>
            <pc:docMk/>
            <pc:sldMk cId="1808941539" sldId="269"/>
            <ac:spMk id="8" creationId="{B35DE5E6-8447-42FF-A621-0A80682AF746}"/>
          </ac:spMkLst>
        </pc:spChg>
        <pc:spChg chg="add mod">
          <ac:chgData name="Bruno Petrungaro" userId="415784e0b35f581e" providerId="LiveId" clId="{736DB70E-9084-4C0A-81E3-478BF839E43F}" dt="2021-01-20T01:17:17.931" v="73" actId="20577"/>
          <ac:spMkLst>
            <pc:docMk/>
            <pc:sldMk cId="1808941539" sldId="269"/>
            <ac:spMk id="9" creationId="{2DECA80A-C507-4280-ACA5-0FA9F4AE7812}"/>
          </ac:spMkLst>
        </pc:spChg>
        <pc:spChg chg="add mod">
          <ac:chgData name="Bruno Petrungaro" userId="415784e0b35f581e" providerId="LiveId" clId="{736DB70E-9084-4C0A-81E3-478BF839E43F}" dt="2021-01-20T01:18:20.258" v="80" actId="1076"/>
          <ac:spMkLst>
            <pc:docMk/>
            <pc:sldMk cId="1808941539" sldId="269"/>
            <ac:spMk id="14" creationId="{47819D6D-A10A-406C-B629-E67DB92633D5}"/>
          </ac:spMkLst>
        </pc:spChg>
        <pc:spChg chg="add mod">
          <ac:chgData name="Bruno Petrungaro" userId="415784e0b35f581e" providerId="LiveId" clId="{736DB70E-9084-4C0A-81E3-478BF839E43F}" dt="2021-01-20T01:18:15.701" v="79" actId="1076"/>
          <ac:spMkLst>
            <pc:docMk/>
            <pc:sldMk cId="1808941539" sldId="269"/>
            <ac:spMk id="15" creationId="{B5D0CB0F-AE4A-4FEF-B719-8207C602691B}"/>
          </ac:spMkLst>
        </pc:spChg>
        <pc:spChg chg="add mod">
          <ac:chgData name="Bruno Petrungaro" userId="415784e0b35f581e" providerId="LiveId" clId="{736DB70E-9084-4C0A-81E3-478BF839E43F}" dt="2021-01-20T01:18:35.322" v="86" actId="20577"/>
          <ac:spMkLst>
            <pc:docMk/>
            <pc:sldMk cId="1808941539" sldId="269"/>
            <ac:spMk id="16" creationId="{7B3BD20A-039B-4735-A8C8-AAEC02450447}"/>
          </ac:spMkLst>
        </pc:spChg>
        <pc:spChg chg="add mod">
          <ac:chgData name="Bruno Petrungaro" userId="415784e0b35f581e" providerId="LiveId" clId="{736DB70E-9084-4C0A-81E3-478BF839E43F}" dt="2021-01-20T01:18:44.223" v="90" actId="20577"/>
          <ac:spMkLst>
            <pc:docMk/>
            <pc:sldMk cId="1808941539" sldId="269"/>
            <ac:spMk id="17" creationId="{E2CC0A1D-F576-480D-85C9-457A01B3E44B}"/>
          </ac:spMkLst>
        </pc:spChg>
        <pc:spChg chg="add mod">
          <ac:chgData name="Bruno Petrungaro" userId="415784e0b35f581e" providerId="LiveId" clId="{736DB70E-9084-4C0A-81E3-478BF839E43F}" dt="2021-01-20T01:18:52.145" v="94" actId="20577"/>
          <ac:spMkLst>
            <pc:docMk/>
            <pc:sldMk cId="1808941539" sldId="269"/>
            <ac:spMk id="18" creationId="{A049B351-D67B-4BB3-B177-21A2D4EA485D}"/>
          </ac:spMkLst>
        </pc:spChg>
        <pc:spChg chg="add mod">
          <ac:chgData name="Bruno Petrungaro" userId="415784e0b35f581e" providerId="LiveId" clId="{736DB70E-9084-4C0A-81E3-478BF839E43F}" dt="2021-01-20T01:24:01.428" v="189" actId="20577"/>
          <ac:spMkLst>
            <pc:docMk/>
            <pc:sldMk cId="1808941539" sldId="269"/>
            <ac:spMk id="19" creationId="{BA5F1FD8-3925-4925-A4F3-B3A9AA80B616}"/>
          </ac:spMkLst>
        </pc:spChg>
        <pc:cxnChg chg="add mod">
          <ac:chgData name="Bruno Petrungaro" userId="415784e0b35f581e" providerId="LiveId" clId="{736DB70E-9084-4C0A-81E3-478BF839E43F}" dt="2021-01-20T01:17:02.438" v="69" actId="13822"/>
          <ac:cxnSpMkLst>
            <pc:docMk/>
            <pc:sldMk cId="1808941539" sldId="269"/>
            <ac:cxnSpMk id="7" creationId="{21C6BB99-ED90-4581-8228-4E24EA442F86}"/>
          </ac:cxnSpMkLst>
        </pc:cxnChg>
        <pc:cxnChg chg="add">
          <ac:chgData name="Bruno Petrungaro" userId="415784e0b35f581e" providerId="LiveId" clId="{736DB70E-9084-4C0A-81E3-478BF839E43F}" dt="2021-01-20T01:17:39.819" v="74" actId="11529"/>
          <ac:cxnSpMkLst>
            <pc:docMk/>
            <pc:sldMk cId="1808941539" sldId="269"/>
            <ac:cxnSpMk id="11" creationId="{75FFCCEB-3DB1-4F13-9322-C28B592D7115}"/>
          </ac:cxnSpMkLst>
        </pc:cxnChg>
        <pc:cxnChg chg="add">
          <ac:chgData name="Bruno Petrungaro" userId="415784e0b35f581e" providerId="LiveId" clId="{736DB70E-9084-4C0A-81E3-478BF839E43F}" dt="2021-01-20T01:17:58.133" v="75" actId="11529"/>
          <ac:cxnSpMkLst>
            <pc:docMk/>
            <pc:sldMk cId="1808941539" sldId="269"/>
            <ac:cxnSpMk id="13" creationId="{E2723431-904B-4E7F-9DC5-1C5B30B80017}"/>
          </ac:cxnSpMkLst>
        </pc:cxnChg>
      </pc:sldChg>
      <pc:sldChg chg="modSp new mod">
        <pc:chgData name="Bruno Petrungaro" userId="415784e0b35f581e" providerId="LiveId" clId="{736DB70E-9084-4C0A-81E3-478BF839E43F}" dt="2021-01-25T14:08:49.744" v="7560"/>
        <pc:sldMkLst>
          <pc:docMk/>
          <pc:sldMk cId="1722876347" sldId="270"/>
        </pc:sldMkLst>
        <pc:spChg chg="mod">
          <ac:chgData name="Bruno Petrungaro" userId="415784e0b35f581e" providerId="LiveId" clId="{736DB70E-9084-4C0A-81E3-478BF839E43F}" dt="2021-01-20T01:30:42.430" v="361" actId="20577"/>
          <ac:spMkLst>
            <pc:docMk/>
            <pc:sldMk cId="1722876347" sldId="270"/>
            <ac:spMk id="2" creationId="{4CFFA0F0-CE02-4BA8-99F5-94F392701CC2}"/>
          </ac:spMkLst>
        </pc:spChg>
        <pc:spChg chg="mod">
          <ac:chgData name="Bruno Petrungaro" userId="415784e0b35f581e" providerId="LiveId" clId="{736DB70E-9084-4C0A-81E3-478BF839E43F}" dt="2021-01-25T14:08:49.744" v="7560"/>
          <ac:spMkLst>
            <pc:docMk/>
            <pc:sldMk cId="1722876347" sldId="270"/>
            <ac:spMk id="3" creationId="{3E412665-DBDA-4A64-96E0-46170BD88C84}"/>
          </ac:spMkLst>
        </pc:spChg>
        <pc:spChg chg="mod">
          <ac:chgData name="Bruno Petrungaro" userId="415784e0b35f581e" providerId="LiveId" clId="{736DB70E-9084-4C0A-81E3-478BF839E43F}" dt="2021-01-25T14:07:37.617" v="7557" actId="5793"/>
          <ac:spMkLst>
            <pc:docMk/>
            <pc:sldMk cId="1722876347" sldId="270"/>
            <ac:spMk id="5" creationId="{40753AC7-A85B-4F90-A8BA-0E1F3D517DBA}"/>
          </ac:spMkLst>
        </pc:spChg>
      </pc:sldChg>
      <pc:sldChg chg="modSp new mod">
        <pc:chgData name="Bruno Petrungaro" userId="415784e0b35f581e" providerId="LiveId" clId="{736DB70E-9084-4C0A-81E3-478BF839E43F}" dt="2021-01-25T14:08:53.636" v="7561"/>
        <pc:sldMkLst>
          <pc:docMk/>
          <pc:sldMk cId="3763699108" sldId="271"/>
        </pc:sldMkLst>
        <pc:spChg chg="mod">
          <ac:chgData name="Bruno Petrungaro" userId="415784e0b35f581e" providerId="LiveId" clId="{736DB70E-9084-4C0A-81E3-478BF839E43F}" dt="2021-01-20T01:41:18.131" v="844" actId="20577"/>
          <ac:spMkLst>
            <pc:docMk/>
            <pc:sldMk cId="3763699108" sldId="271"/>
            <ac:spMk id="2" creationId="{ED0D74E8-89EA-4BE7-B883-124E641AAC70}"/>
          </ac:spMkLst>
        </pc:spChg>
        <pc:spChg chg="mod">
          <ac:chgData name="Bruno Petrungaro" userId="415784e0b35f581e" providerId="LiveId" clId="{736DB70E-9084-4C0A-81E3-478BF839E43F}" dt="2021-01-25T14:08:53.636" v="7561"/>
          <ac:spMkLst>
            <pc:docMk/>
            <pc:sldMk cId="3763699108" sldId="271"/>
            <ac:spMk id="3" creationId="{3DF80B8F-6FC3-402E-8AF7-3221A6143B40}"/>
          </ac:spMkLst>
        </pc:spChg>
        <pc:spChg chg="mod">
          <ac:chgData name="Bruno Petrungaro" userId="415784e0b35f581e" providerId="LiveId" clId="{736DB70E-9084-4C0A-81E3-478BF839E43F}" dt="2021-01-25T14:08:01.794" v="7559" actId="5793"/>
          <ac:spMkLst>
            <pc:docMk/>
            <pc:sldMk cId="3763699108" sldId="271"/>
            <ac:spMk id="5" creationId="{4EFE8D7F-A0BF-453E-B3A8-535FB962C826}"/>
          </ac:spMkLst>
        </pc:spChg>
      </pc:sldChg>
      <pc:sldChg chg="modSp new mod">
        <pc:chgData name="Bruno Petrungaro" userId="415784e0b35f581e" providerId="LiveId" clId="{736DB70E-9084-4C0A-81E3-478BF839E43F}" dt="2021-01-25T14:57:54.227" v="8411" actId="20577"/>
        <pc:sldMkLst>
          <pc:docMk/>
          <pc:sldMk cId="461471123" sldId="272"/>
        </pc:sldMkLst>
        <pc:spChg chg="mod">
          <ac:chgData name="Bruno Petrungaro" userId="415784e0b35f581e" providerId="LiveId" clId="{736DB70E-9084-4C0A-81E3-478BF839E43F}" dt="2021-01-20T01:57:45.478" v="1731" actId="20577"/>
          <ac:spMkLst>
            <pc:docMk/>
            <pc:sldMk cId="461471123" sldId="272"/>
            <ac:spMk id="2" creationId="{F7E52C29-6D3D-4EB9-83B4-F4E1E192DF77}"/>
          </ac:spMkLst>
        </pc:spChg>
        <pc:spChg chg="mod">
          <ac:chgData name="Bruno Petrungaro" userId="415784e0b35f581e" providerId="LiveId" clId="{736DB70E-9084-4C0A-81E3-478BF839E43F}" dt="2021-01-25T14:08:58.572" v="7562"/>
          <ac:spMkLst>
            <pc:docMk/>
            <pc:sldMk cId="461471123" sldId="272"/>
            <ac:spMk id="3" creationId="{1522F438-F03E-4BA8-AC26-3A9CD38590B5}"/>
          </ac:spMkLst>
        </pc:spChg>
        <pc:spChg chg="mod">
          <ac:chgData name="Bruno Petrungaro" userId="415784e0b35f581e" providerId="LiveId" clId="{736DB70E-9084-4C0A-81E3-478BF839E43F}" dt="2021-01-25T14:57:54.227" v="8411" actId="20577"/>
          <ac:spMkLst>
            <pc:docMk/>
            <pc:sldMk cId="461471123" sldId="272"/>
            <ac:spMk id="5" creationId="{4891AFF6-C931-4D39-8AD0-FB94A40C5FB4}"/>
          </ac:spMkLst>
        </pc:spChg>
      </pc:sldChg>
      <pc:sldChg chg="addSp delSp modSp new mod modNotesTx">
        <pc:chgData name="Bruno Petrungaro" userId="415784e0b35f581e" providerId="LiveId" clId="{736DB70E-9084-4C0A-81E3-478BF839E43F}" dt="2021-01-25T14:58:00.791" v="8412" actId="20577"/>
        <pc:sldMkLst>
          <pc:docMk/>
          <pc:sldMk cId="2869436248" sldId="273"/>
        </pc:sldMkLst>
        <pc:spChg chg="mod">
          <ac:chgData name="Bruno Petrungaro" userId="415784e0b35f581e" providerId="LiveId" clId="{736DB70E-9084-4C0A-81E3-478BF839E43F}" dt="2021-01-20T17:54:45.104" v="2358" actId="20577"/>
          <ac:spMkLst>
            <pc:docMk/>
            <pc:sldMk cId="2869436248" sldId="273"/>
            <ac:spMk id="2" creationId="{228680BD-F57A-474F-8186-079076D96A9A}"/>
          </ac:spMkLst>
        </pc:spChg>
        <pc:spChg chg="mod">
          <ac:chgData name="Bruno Petrungaro" userId="415784e0b35f581e" providerId="LiveId" clId="{736DB70E-9084-4C0A-81E3-478BF839E43F}" dt="2021-01-25T14:10:03.253" v="7571"/>
          <ac:spMkLst>
            <pc:docMk/>
            <pc:sldMk cId="2869436248" sldId="273"/>
            <ac:spMk id="3" creationId="{82F2CB5D-B34C-4F86-82B7-6E6006482997}"/>
          </ac:spMkLst>
        </pc:spChg>
        <pc:spChg chg="mod">
          <ac:chgData name="Bruno Petrungaro" userId="415784e0b35f581e" providerId="LiveId" clId="{736DB70E-9084-4C0A-81E3-478BF839E43F}" dt="2021-01-25T14:22:33.546" v="7715" actId="20577"/>
          <ac:spMkLst>
            <pc:docMk/>
            <pc:sldMk cId="2869436248" sldId="273"/>
            <ac:spMk id="5" creationId="{78BB6B26-4E21-4608-A020-5656EFF3E4A1}"/>
          </ac:spMkLst>
        </pc:spChg>
        <pc:spChg chg="add">
          <ac:chgData name="Bruno Petrungaro" userId="415784e0b35f581e" providerId="LiveId" clId="{736DB70E-9084-4C0A-81E3-478BF839E43F}" dt="2021-01-25T14:17:41.321" v="7572" actId="11529"/>
          <ac:spMkLst>
            <pc:docMk/>
            <pc:sldMk cId="2869436248" sldId="273"/>
            <ac:spMk id="6" creationId="{99B370F8-740B-44AF-87D9-779E5CDCB078}"/>
          </ac:spMkLst>
        </pc:spChg>
        <pc:spChg chg="add mod">
          <ac:chgData name="Bruno Petrungaro" userId="415784e0b35f581e" providerId="LiveId" clId="{736DB70E-9084-4C0A-81E3-478BF839E43F}" dt="2021-01-25T14:17:59.230" v="7576" actId="1076"/>
          <ac:spMkLst>
            <pc:docMk/>
            <pc:sldMk cId="2869436248" sldId="273"/>
            <ac:spMk id="10" creationId="{26C1F62C-59BD-4077-8452-44463D74D691}"/>
          </ac:spMkLst>
        </pc:spChg>
        <pc:spChg chg="add mod">
          <ac:chgData name="Bruno Petrungaro" userId="415784e0b35f581e" providerId="LiveId" clId="{736DB70E-9084-4C0A-81E3-478BF839E43F}" dt="2021-01-25T14:18:12.835" v="7578" actId="1076"/>
          <ac:spMkLst>
            <pc:docMk/>
            <pc:sldMk cId="2869436248" sldId="273"/>
            <ac:spMk id="11" creationId="{64B8C7EB-7198-40A3-ACEB-11E83021A460}"/>
          </ac:spMkLst>
        </pc:spChg>
        <pc:spChg chg="add mod">
          <ac:chgData name="Bruno Petrungaro" userId="415784e0b35f581e" providerId="LiveId" clId="{736DB70E-9084-4C0A-81E3-478BF839E43F}" dt="2021-01-25T14:18:25.271" v="7580" actId="1076"/>
          <ac:spMkLst>
            <pc:docMk/>
            <pc:sldMk cId="2869436248" sldId="273"/>
            <ac:spMk id="12" creationId="{82E7FA6C-E4B9-4208-9FD0-DC81AFC24D8B}"/>
          </ac:spMkLst>
        </pc:spChg>
        <pc:spChg chg="add mod">
          <ac:chgData name="Bruno Petrungaro" userId="415784e0b35f581e" providerId="LiveId" clId="{736DB70E-9084-4C0A-81E3-478BF839E43F}" dt="2021-01-25T14:18:30.215" v="7582" actId="1076"/>
          <ac:spMkLst>
            <pc:docMk/>
            <pc:sldMk cId="2869436248" sldId="273"/>
            <ac:spMk id="13" creationId="{EAACC14C-D359-4B8B-AFE6-DFC07FC43FAA}"/>
          </ac:spMkLst>
        </pc:spChg>
        <pc:spChg chg="add mod">
          <ac:chgData name="Bruno Petrungaro" userId="415784e0b35f581e" providerId="LiveId" clId="{736DB70E-9084-4C0A-81E3-478BF839E43F}" dt="2021-01-25T14:19:24.432" v="7589" actId="20577"/>
          <ac:spMkLst>
            <pc:docMk/>
            <pc:sldMk cId="2869436248" sldId="273"/>
            <ac:spMk id="22" creationId="{376A068E-05FC-44F9-BD07-4A98B3AF0FAE}"/>
          </ac:spMkLst>
        </pc:spChg>
        <pc:spChg chg="add mod">
          <ac:chgData name="Bruno Petrungaro" userId="415784e0b35f581e" providerId="LiveId" clId="{736DB70E-9084-4C0A-81E3-478BF839E43F}" dt="2021-01-25T14:19:35.763" v="7593" actId="20577"/>
          <ac:spMkLst>
            <pc:docMk/>
            <pc:sldMk cId="2869436248" sldId="273"/>
            <ac:spMk id="23" creationId="{9D6C3A79-03C7-4845-8F7C-A4F37F22436D}"/>
          </ac:spMkLst>
        </pc:spChg>
        <pc:spChg chg="add mod">
          <ac:chgData name="Bruno Petrungaro" userId="415784e0b35f581e" providerId="LiveId" clId="{736DB70E-9084-4C0A-81E3-478BF839E43F}" dt="2021-01-25T14:19:44.753" v="7597" actId="20577"/>
          <ac:spMkLst>
            <pc:docMk/>
            <pc:sldMk cId="2869436248" sldId="273"/>
            <ac:spMk id="24" creationId="{7BF2858D-CD71-4E69-8592-2933DAC6FD64}"/>
          </ac:spMkLst>
        </pc:spChg>
        <pc:spChg chg="add mod">
          <ac:chgData name="Bruno Petrungaro" userId="415784e0b35f581e" providerId="LiveId" clId="{736DB70E-9084-4C0A-81E3-478BF839E43F}" dt="2021-01-25T14:19:55.927" v="7601" actId="20577"/>
          <ac:spMkLst>
            <pc:docMk/>
            <pc:sldMk cId="2869436248" sldId="273"/>
            <ac:spMk id="25" creationId="{892F5A3D-8679-4597-9A23-889006B9D0A1}"/>
          </ac:spMkLst>
        </pc:spChg>
        <pc:spChg chg="add mod">
          <ac:chgData name="Bruno Petrungaro" userId="415784e0b35f581e" providerId="LiveId" clId="{736DB70E-9084-4C0A-81E3-478BF839E43F}" dt="2021-01-25T14:20:03.182" v="7605" actId="20577"/>
          <ac:spMkLst>
            <pc:docMk/>
            <pc:sldMk cId="2869436248" sldId="273"/>
            <ac:spMk id="26" creationId="{5D259F27-34BB-4E99-868B-D6009230F29E}"/>
          </ac:spMkLst>
        </pc:spChg>
        <pc:cxnChg chg="add mod">
          <ac:chgData name="Bruno Petrungaro" userId="415784e0b35f581e" providerId="LiveId" clId="{736DB70E-9084-4C0A-81E3-478BF839E43F}" dt="2021-01-25T14:17:53.555" v="7574" actId="14100"/>
          <ac:cxnSpMkLst>
            <pc:docMk/>
            <pc:sldMk cId="2869436248" sldId="273"/>
            <ac:cxnSpMk id="8" creationId="{C0813B93-9A46-4E57-93E2-D5223DD2D395}"/>
          </ac:cxnSpMkLst>
        </pc:cxnChg>
        <pc:cxnChg chg="add">
          <ac:chgData name="Bruno Petrungaro" userId="415784e0b35f581e" providerId="LiveId" clId="{736DB70E-9084-4C0A-81E3-478BF839E43F}" dt="2021-01-25T14:18:42.188" v="7583" actId="11529"/>
          <ac:cxnSpMkLst>
            <pc:docMk/>
            <pc:sldMk cId="2869436248" sldId="273"/>
            <ac:cxnSpMk id="15" creationId="{C691C70A-B128-49CC-BA0E-43128F2E2F28}"/>
          </ac:cxnSpMkLst>
        </pc:cxnChg>
        <pc:cxnChg chg="add del mod">
          <ac:chgData name="Bruno Petrungaro" userId="415784e0b35f581e" providerId="LiveId" clId="{736DB70E-9084-4C0A-81E3-478BF839E43F}" dt="2021-01-25T14:19:02.619" v="7586" actId="478"/>
          <ac:cxnSpMkLst>
            <pc:docMk/>
            <pc:sldMk cId="2869436248" sldId="273"/>
            <ac:cxnSpMk id="17" creationId="{BA0A7DB2-46EC-45FC-9513-713A474D17E1}"/>
          </ac:cxnSpMkLst>
        </pc:cxnChg>
        <pc:cxnChg chg="add">
          <ac:chgData name="Bruno Petrungaro" userId="415784e0b35f581e" providerId="LiveId" clId="{736DB70E-9084-4C0A-81E3-478BF839E43F}" dt="2021-01-25T14:19:00.109" v="7585" actId="11529"/>
          <ac:cxnSpMkLst>
            <pc:docMk/>
            <pc:sldMk cId="2869436248" sldId="273"/>
            <ac:cxnSpMk id="19" creationId="{3E6022C3-D38C-4CCB-85B8-D15B67F55699}"/>
          </ac:cxnSpMkLst>
        </pc:cxnChg>
        <pc:cxnChg chg="add">
          <ac:chgData name="Bruno Petrungaro" userId="415784e0b35f581e" providerId="LiveId" clId="{736DB70E-9084-4C0A-81E3-478BF839E43F}" dt="2021-01-25T14:19:17.126" v="7587" actId="11529"/>
          <ac:cxnSpMkLst>
            <pc:docMk/>
            <pc:sldMk cId="2869436248" sldId="273"/>
            <ac:cxnSpMk id="21" creationId="{DF120248-F793-4B5C-A9D5-16B84EF1811F}"/>
          </ac:cxnSpMkLst>
        </pc:cxnChg>
      </pc:sldChg>
      <pc:sldChg chg="addSp modSp new mod">
        <pc:chgData name="Bruno Petrungaro" userId="415784e0b35f581e" providerId="LiveId" clId="{736DB70E-9084-4C0A-81E3-478BF839E43F}" dt="2021-01-25T14:24:26.604" v="7716"/>
        <pc:sldMkLst>
          <pc:docMk/>
          <pc:sldMk cId="24178807" sldId="274"/>
        </pc:sldMkLst>
        <pc:spChg chg="mod">
          <ac:chgData name="Bruno Petrungaro" userId="415784e0b35f581e" providerId="LiveId" clId="{736DB70E-9084-4C0A-81E3-478BF839E43F}" dt="2021-01-20T18:05:45.591" v="2546" actId="20577"/>
          <ac:spMkLst>
            <pc:docMk/>
            <pc:sldMk cId="24178807" sldId="274"/>
            <ac:spMk id="2" creationId="{7363E5B3-067C-4E82-A42B-A2FFCA8D1368}"/>
          </ac:spMkLst>
        </pc:spChg>
        <pc:spChg chg="mod">
          <ac:chgData name="Bruno Petrungaro" userId="415784e0b35f581e" providerId="LiveId" clId="{736DB70E-9084-4C0A-81E3-478BF839E43F}" dt="2021-01-25T14:24:26.604" v="7716"/>
          <ac:spMkLst>
            <pc:docMk/>
            <pc:sldMk cId="24178807" sldId="274"/>
            <ac:spMk id="3" creationId="{5EC00119-6912-494A-8219-B69A80339420}"/>
          </ac:spMkLst>
        </pc:spChg>
        <pc:spChg chg="mod">
          <ac:chgData name="Bruno Petrungaro" userId="415784e0b35f581e" providerId="LiveId" clId="{736DB70E-9084-4C0A-81E3-478BF839E43F}" dt="2021-01-20T18:09:59.185" v="3060" actId="14100"/>
          <ac:spMkLst>
            <pc:docMk/>
            <pc:sldMk cId="24178807" sldId="274"/>
            <ac:spMk id="5" creationId="{B564EA8E-C5EF-4A71-9498-E56DB10A4BEA}"/>
          </ac:spMkLst>
        </pc:spChg>
        <pc:spChg chg="add">
          <ac:chgData name="Bruno Petrungaro" userId="415784e0b35f581e" providerId="LiveId" clId="{736DB70E-9084-4C0A-81E3-478BF839E43F}" dt="2021-01-20T18:10:24.184" v="3061" actId="11529"/>
          <ac:spMkLst>
            <pc:docMk/>
            <pc:sldMk cId="24178807" sldId="274"/>
            <ac:spMk id="6" creationId="{62140593-A188-488D-964F-5BED430B8549}"/>
          </ac:spMkLst>
        </pc:spChg>
        <pc:spChg chg="add mod">
          <ac:chgData name="Bruno Petrungaro" userId="415784e0b35f581e" providerId="LiveId" clId="{736DB70E-9084-4C0A-81E3-478BF839E43F}" dt="2021-01-20T18:10:42.702" v="3064" actId="1076"/>
          <ac:spMkLst>
            <pc:docMk/>
            <pc:sldMk cId="24178807" sldId="274"/>
            <ac:spMk id="9" creationId="{1E1B2D21-7590-49EB-B45F-4990EAE1B5A3}"/>
          </ac:spMkLst>
        </pc:spChg>
        <pc:spChg chg="add mod">
          <ac:chgData name="Bruno Petrungaro" userId="415784e0b35f581e" providerId="LiveId" clId="{736DB70E-9084-4C0A-81E3-478BF839E43F}" dt="2021-01-20T18:11:05.090" v="3067" actId="1076"/>
          <ac:spMkLst>
            <pc:docMk/>
            <pc:sldMk cId="24178807" sldId="274"/>
            <ac:spMk id="12" creationId="{9ACDFF23-9DAD-4733-A3BD-66E9B2004715}"/>
          </ac:spMkLst>
        </pc:spChg>
        <pc:spChg chg="add mod">
          <ac:chgData name="Bruno Petrungaro" userId="415784e0b35f581e" providerId="LiveId" clId="{736DB70E-9084-4C0A-81E3-478BF839E43F}" dt="2021-01-20T18:12:08.072" v="3070" actId="1076"/>
          <ac:spMkLst>
            <pc:docMk/>
            <pc:sldMk cId="24178807" sldId="274"/>
            <ac:spMk id="15" creationId="{E4F7F7CD-1D01-4CA3-9986-FC2FB6CE7CA2}"/>
          </ac:spMkLst>
        </pc:spChg>
        <pc:spChg chg="add mod">
          <ac:chgData name="Bruno Petrungaro" userId="415784e0b35f581e" providerId="LiveId" clId="{736DB70E-9084-4C0A-81E3-478BF839E43F}" dt="2021-01-20T18:12:39.608" v="3075" actId="1076"/>
          <ac:spMkLst>
            <pc:docMk/>
            <pc:sldMk cId="24178807" sldId="274"/>
            <ac:spMk id="16" creationId="{3A892750-BA5A-4584-A5E5-E6D4636F46AA}"/>
          </ac:spMkLst>
        </pc:spChg>
        <pc:spChg chg="add mod">
          <ac:chgData name="Bruno Petrungaro" userId="415784e0b35f581e" providerId="LiveId" clId="{736DB70E-9084-4C0A-81E3-478BF839E43F}" dt="2021-01-20T18:12:57.722" v="3080" actId="1076"/>
          <ac:spMkLst>
            <pc:docMk/>
            <pc:sldMk cId="24178807" sldId="274"/>
            <ac:spMk id="18" creationId="{E1215988-DD4A-45FA-85B7-56823916A2AE}"/>
          </ac:spMkLst>
        </pc:spChg>
        <pc:spChg chg="add mod">
          <ac:chgData name="Bruno Petrungaro" userId="415784e0b35f581e" providerId="LiveId" clId="{736DB70E-9084-4C0A-81E3-478BF839E43F}" dt="2021-01-20T18:13:19.337" v="3085" actId="1076"/>
          <ac:spMkLst>
            <pc:docMk/>
            <pc:sldMk cId="24178807" sldId="274"/>
            <ac:spMk id="20" creationId="{2E5074DD-F58D-4C38-9B33-C9B4E20DD767}"/>
          </ac:spMkLst>
        </pc:spChg>
        <pc:spChg chg="add mod">
          <ac:chgData name="Bruno Petrungaro" userId="415784e0b35f581e" providerId="LiveId" clId="{736DB70E-9084-4C0A-81E3-478BF839E43F}" dt="2021-01-20T18:13:35.318" v="3091" actId="20577"/>
          <ac:spMkLst>
            <pc:docMk/>
            <pc:sldMk cId="24178807" sldId="274"/>
            <ac:spMk id="21" creationId="{50E3AA18-6E08-47B8-B15C-8AECA448357D}"/>
          </ac:spMkLst>
        </pc:spChg>
        <pc:spChg chg="add mod">
          <ac:chgData name="Bruno Petrungaro" userId="415784e0b35f581e" providerId="LiveId" clId="{736DB70E-9084-4C0A-81E3-478BF839E43F}" dt="2021-01-20T18:13:53.354" v="3098" actId="14100"/>
          <ac:spMkLst>
            <pc:docMk/>
            <pc:sldMk cId="24178807" sldId="274"/>
            <ac:spMk id="23" creationId="{754AEF9D-9B7A-4A34-875C-ABA392EC439B}"/>
          </ac:spMkLst>
        </pc:spChg>
        <pc:spChg chg="add mod">
          <ac:chgData name="Bruno Petrungaro" userId="415784e0b35f581e" providerId="LiveId" clId="{736DB70E-9084-4C0A-81E3-478BF839E43F}" dt="2021-01-20T18:14:00.459" v="3100" actId="1076"/>
          <ac:spMkLst>
            <pc:docMk/>
            <pc:sldMk cId="24178807" sldId="274"/>
            <ac:spMk id="24" creationId="{4850F34A-F597-4173-A1A9-5B617CC64921}"/>
          </ac:spMkLst>
        </pc:spChg>
        <pc:spChg chg="add mod">
          <ac:chgData name="Bruno Petrungaro" userId="415784e0b35f581e" providerId="LiveId" clId="{736DB70E-9084-4C0A-81E3-478BF839E43F}" dt="2021-01-20T18:14:12.802" v="3102" actId="1076"/>
          <ac:spMkLst>
            <pc:docMk/>
            <pc:sldMk cId="24178807" sldId="274"/>
            <ac:spMk id="25" creationId="{CA6D58A7-AD37-4129-A41E-45AD9C1DABAA}"/>
          </ac:spMkLst>
        </pc:spChg>
        <pc:spChg chg="add mod">
          <ac:chgData name="Bruno Petrungaro" userId="415784e0b35f581e" providerId="LiveId" clId="{736DB70E-9084-4C0A-81E3-478BF839E43F}" dt="2021-01-20T18:14:22.650" v="3104" actId="1076"/>
          <ac:spMkLst>
            <pc:docMk/>
            <pc:sldMk cId="24178807" sldId="274"/>
            <ac:spMk id="26" creationId="{FEC1B98E-522E-4154-807A-C55EFB012E5C}"/>
          </ac:spMkLst>
        </pc:spChg>
        <pc:spChg chg="add mod">
          <ac:chgData name="Bruno Petrungaro" userId="415784e0b35f581e" providerId="LiveId" clId="{736DB70E-9084-4C0A-81E3-478BF839E43F}" dt="2021-01-20T18:14:52.760" v="3129" actId="1076"/>
          <ac:spMkLst>
            <pc:docMk/>
            <pc:sldMk cId="24178807" sldId="274"/>
            <ac:spMk id="27" creationId="{F9DDAA56-BFC5-4EBB-B76B-7686E9767652}"/>
          </ac:spMkLst>
        </pc:spChg>
        <pc:spChg chg="add mod">
          <ac:chgData name="Bruno Petrungaro" userId="415784e0b35f581e" providerId="LiveId" clId="{736DB70E-9084-4C0A-81E3-478BF839E43F}" dt="2021-01-20T18:15:09.310" v="3137" actId="14100"/>
          <ac:spMkLst>
            <pc:docMk/>
            <pc:sldMk cId="24178807" sldId="274"/>
            <ac:spMk id="28" creationId="{B962D374-B364-4583-A625-07E334119461}"/>
          </ac:spMkLst>
        </pc:spChg>
        <pc:cxnChg chg="add">
          <ac:chgData name="Bruno Petrungaro" userId="415784e0b35f581e" providerId="LiveId" clId="{736DB70E-9084-4C0A-81E3-478BF839E43F}" dt="2021-01-20T18:10:34.339" v="3062" actId="11529"/>
          <ac:cxnSpMkLst>
            <pc:docMk/>
            <pc:sldMk cId="24178807" sldId="274"/>
            <ac:cxnSpMk id="8" creationId="{93C54883-19EB-4743-AAC2-CB43ED9185F8}"/>
          </ac:cxnSpMkLst>
        </pc:cxnChg>
        <pc:cxnChg chg="add">
          <ac:chgData name="Bruno Petrungaro" userId="415784e0b35f581e" providerId="LiveId" clId="{736DB70E-9084-4C0A-81E3-478BF839E43F}" dt="2021-01-20T18:10:55.880" v="3065" actId="11529"/>
          <ac:cxnSpMkLst>
            <pc:docMk/>
            <pc:sldMk cId="24178807" sldId="274"/>
            <ac:cxnSpMk id="11" creationId="{501E040D-6452-47CE-9978-3BE22AEA44B5}"/>
          </ac:cxnSpMkLst>
        </pc:cxnChg>
        <pc:cxnChg chg="add">
          <ac:chgData name="Bruno Petrungaro" userId="415784e0b35f581e" providerId="LiveId" clId="{736DB70E-9084-4C0A-81E3-478BF839E43F}" dt="2021-01-20T18:11:44.102" v="3068" actId="11529"/>
          <ac:cxnSpMkLst>
            <pc:docMk/>
            <pc:sldMk cId="24178807" sldId="274"/>
            <ac:cxnSpMk id="14" creationId="{D3A1A170-0271-414A-BD55-BD95DA808304}"/>
          </ac:cxnSpMkLst>
        </pc:cxnChg>
        <pc:cxnChg chg="add mod">
          <ac:chgData name="Bruno Petrungaro" userId="415784e0b35f581e" providerId="LiveId" clId="{736DB70E-9084-4C0A-81E3-478BF839E43F}" dt="2021-01-20T18:12:35.813" v="3074" actId="1076"/>
          <ac:cxnSpMkLst>
            <pc:docMk/>
            <pc:sldMk cId="24178807" sldId="274"/>
            <ac:cxnSpMk id="17" creationId="{526BFDE9-7531-450F-B85A-2000CE299376}"/>
          </ac:cxnSpMkLst>
        </pc:cxnChg>
        <pc:cxnChg chg="add mod">
          <ac:chgData name="Bruno Petrungaro" userId="415784e0b35f581e" providerId="LiveId" clId="{736DB70E-9084-4C0A-81E3-478BF839E43F}" dt="2021-01-20T18:12:52.301" v="3079" actId="1076"/>
          <ac:cxnSpMkLst>
            <pc:docMk/>
            <pc:sldMk cId="24178807" sldId="274"/>
            <ac:cxnSpMk id="19" creationId="{542F4E1D-6D61-4FA5-AF36-F34BD80CEA89}"/>
          </ac:cxnSpMkLst>
        </pc:cxnChg>
      </pc:sldChg>
      <pc:sldChg chg="modSp new mod">
        <pc:chgData name="Bruno Petrungaro" userId="415784e0b35f581e" providerId="LiveId" clId="{736DB70E-9084-4C0A-81E3-478BF839E43F}" dt="2021-01-25T14:30:25.944" v="8055"/>
        <pc:sldMkLst>
          <pc:docMk/>
          <pc:sldMk cId="2572448281" sldId="275"/>
        </pc:sldMkLst>
        <pc:spChg chg="mod">
          <ac:chgData name="Bruno Petrungaro" userId="415784e0b35f581e" providerId="LiveId" clId="{736DB70E-9084-4C0A-81E3-478BF839E43F}" dt="2021-01-20T18:15:29.931" v="3151" actId="20577"/>
          <ac:spMkLst>
            <pc:docMk/>
            <pc:sldMk cId="2572448281" sldId="275"/>
            <ac:spMk id="2" creationId="{70EF6BF2-DA2F-4A3E-BF65-21588587C18E}"/>
          </ac:spMkLst>
        </pc:spChg>
        <pc:spChg chg="mod">
          <ac:chgData name="Bruno Petrungaro" userId="415784e0b35f581e" providerId="LiveId" clId="{736DB70E-9084-4C0A-81E3-478BF839E43F}" dt="2021-01-25T14:30:25.944" v="8055"/>
          <ac:spMkLst>
            <pc:docMk/>
            <pc:sldMk cId="2572448281" sldId="275"/>
            <ac:spMk id="3" creationId="{3DC413AA-7570-4641-BA3F-40894C044AA0}"/>
          </ac:spMkLst>
        </pc:spChg>
        <pc:spChg chg="mod">
          <ac:chgData name="Bruno Petrungaro" userId="415784e0b35f581e" providerId="LiveId" clId="{736DB70E-9084-4C0A-81E3-478BF839E43F}" dt="2021-01-25T14:29:53.835" v="8054" actId="20577"/>
          <ac:spMkLst>
            <pc:docMk/>
            <pc:sldMk cId="2572448281" sldId="275"/>
            <ac:spMk id="5" creationId="{7CB8EA22-28CE-4C76-83A5-9B2AE4534BEC}"/>
          </ac:spMkLst>
        </pc:spChg>
      </pc:sldChg>
      <pc:sldChg chg="modSp new mod">
        <pc:chgData name="Bruno Petrungaro" userId="415784e0b35f581e" providerId="LiveId" clId="{736DB70E-9084-4C0A-81E3-478BF839E43F}" dt="2021-01-25T14:31:14.954" v="8086" actId="20577"/>
        <pc:sldMkLst>
          <pc:docMk/>
          <pc:sldMk cId="1413391082" sldId="276"/>
        </pc:sldMkLst>
        <pc:spChg chg="mod">
          <ac:chgData name="Bruno Petrungaro" userId="415784e0b35f581e" providerId="LiveId" clId="{736DB70E-9084-4C0A-81E3-478BF839E43F}" dt="2021-01-20T18:16:20.817" v="3177" actId="20577"/>
          <ac:spMkLst>
            <pc:docMk/>
            <pc:sldMk cId="1413391082" sldId="276"/>
            <ac:spMk id="2" creationId="{06C1C8D7-4320-452E-B9E1-DC42BD9FE9EA}"/>
          </ac:spMkLst>
        </pc:spChg>
        <pc:spChg chg="mod">
          <ac:chgData name="Bruno Petrungaro" userId="415784e0b35f581e" providerId="LiveId" clId="{736DB70E-9084-4C0A-81E3-478BF839E43F}" dt="2021-01-25T14:31:09.443" v="8082"/>
          <ac:spMkLst>
            <pc:docMk/>
            <pc:sldMk cId="1413391082" sldId="276"/>
            <ac:spMk id="3" creationId="{9637D25A-4EAD-4A69-A407-753C079098BB}"/>
          </ac:spMkLst>
        </pc:spChg>
        <pc:spChg chg="mod">
          <ac:chgData name="Bruno Petrungaro" userId="415784e0b35f581e" providerId="LiveId" clId="{736DB70E-9084-4C0A-81E3-478BF839E43F}" dt="2021-01-25T14:31:14.954" v="8086" actId="20577"/>
          <ac:spMkLst>
            <pc:docMk/>
            <pc:sldMk cId="1413391082" sldId="276"/>
            <ac:spMk id="5" creationId="{D1741E36-9844-4FDB-A8E9-A130DAD17249}"/>
          </ac:spMkLst>
        </pc:spChg>
      </pc:sldChg>
      <pc:sldChg chg="modSp new mod">
        <pc:chgData name="Bruno Petrungaro" userId="415784e0b35f581e" providerId="LiveId" clId="{736DB70E-9084-4C0A-81E3-478BF839E43F}" dt="2021-01-25T14:31:32.264" v="8087"/>
        <pc:sldMkLst>
          <pc:docMk/>
          <pc:sldMk cId="3103093491" sldId="277"/>
        </pc:sldMkLst>
        <pc:spChg chg="mod">
          <ac:chgData name="Bruno Petrungaro" userId="415784e0b35f581e" providerId="LiveId" clId="{736DB70E-9084-4C0A-81E3-478BF839E43F}" dt="2021-01-20T18:22:18.064" v="3821" actId="20577"/>
          <ac:spMkLst>
            <pc:docMk/>
            <pc:sldMk cId="3103093491" sldId="277"/>
            <ac:spMk id="2" creationId="{7943D8F5-5462-4009-9A38-4B0422328517}"/>
          </ac:spMkLst>
        </pc:spChg>
        <pc:spChg chg="mod">
          <ac:chgData name="Bruno Petrungaro" userId="415784e0b35f581e" providerId="LiveId" clId="{736DB70E-9084-4C0A-81E3-478BF839E43F}" dt="2021-01-25T14:31:32.264" v="8087"/>
          <ac:spMkLst>
            <pc:docMk/>
            <pc:sldMk cId="3103093491" sldId="277"/>
            <ac:spMk id="3" creationId="{23F8097C-AAB1-4FC1-92EF-072A43DE7477}"/>
          </ac:spMkLst>
        </pc:spChg>
      </pc:sldChg>
      <pc:sldChg chg="modSp new mod">
        <pc:chgData name="Bruno Petrungaro" userId="415784e0b35f581e" providerId="LiveId" clId="{736DB70E-9084-4C0A-81E3-478BF839E43F}" dt="2021-01-25T14:35:49.860" v="8124"/>
        <pc:sldMkLst>
          <pc:docMk/>
          <pc:sldMk cId="4151133728" sldId="278"/>
        </pc:sldMkLst>
        <pc:spChg chg="mod">
          <ac:chgData name="Bruno Petrungaro" userId="415784e0b35f581e" providerId="LiveId" clId="{736DB70E-9084-4C0A-81E3-478BF839E43F}" dt="2021-01-20T18:23:11.195" v="3863" actId="20577"/>
          <ac:spMkLst>
            <pc:docMk/>
            <pc:sldMk cId="4151133728" sldId="278"/>
            <ac:spMk id="2" creationId="{770C0D75-1C21-4E1A-82B8-5C8A288870E5}"/>
          </ac:spMkLst>
        </pc:spChg>
        <pc:spChg chg="mod">
          <ac:chgData name="Bruno Petrungaro" userId="415784e0b35f581e" providerId="LiveId" clId="{736DB70E-9084-4C0A-81E3-478BF839E43F}" dt="2021-01-25T14:35:49.860" v="8124"/>
          <ac:spMkLst>
            <pc:docMk/>
            <pc:sldMk cId="4151133728" sldId="278"/>
            <ac:spMk id="3" creationId="{54E55291-BB70-4DC7-AB64-2FB4E145CAA2}"/>
          </ac:spMkLst>
        </pc:spChg>
        <pc:spChg chg="mod">
          <ac:chgData name="Bruno Petrungaro" userId="415784e0b35f581e" providerId="LiveId" clId="{736DB70E-9084-4C0A-81E3-478BF839E43F}" dt="2021-01-25T14:35:34.287" v="8123" actId="20577"/>
          <ac:spMkLst>
            <pc:docMk/>
            <pc:sldMk cId="4151133728" sldId="278"/>
            <ac:spMk id="5" creationId="{090BEC4C-C00C-44EA-B583-016F7E500E99}"/>
          </ac:spMkLst>
        </pc:spChg>
      </pc:sldChg>
      <pc:sldChg chg="modSp new mod">
        <pc:chgData name="Bruno Petrungaro" userId="415784e0b35f581e" providerId="LiveId" clId="{736DB70E-9084-4C0A-81E3-478BF839E43F}" dt="2021-01-20T18:27:40.827" v="4422" actId="20577"/>
        <pc:sldMkLst>
          <pc:docMk/>
          <pc:sldMk cId="164476680" sldId="279"/>
        </pc:sldMkLst>
        <pc:spChg chg="mod">
          <ac:chgData name="Bruno Petrungaro" userId="415784e0b35f581e" providerId="LiveId" clId="{736DB70E-9084-4C0A-81E3-478BF839E43F}" dt="2021-01-20T18:27:40.827" v="4422" actId="20577"/>
          <ac:spMkLst>
            <pc:docMk/>
            <pc:sldMk cId="164476680" sldId="279"/>
            <ac:spMk id="2" creationId="{F5B97A64-84E0-4206-A976-7F9B31FC46C9}"/>
          </ac:spMkLst>
        </pc:spChg>
      </pc:sldChg>
      <pc:sldChg chg="modSp new mod">
        <pc:chgData name="Bruno Petrungaro" userId="415784e0b35f581e" providerId="LiveId" clId="{736DB70E-9084-4C0A-81E3-478BF839E43F}" dt="2021-01-20T18:29:51.710" v="4822" actId="20577"/>
        <pc:sldMkLst>
          <pc:docMk/>
          <pc:sldMk cId="907379907" sldId="280"/>
        </pc:sldMkLst>
        <pc:spChg chg="mod">
          <ac:chgData name="Bruno Petrungaro" userId="415784e0b35f581e" providerId="LiveId" clId="{736DB70E-9084-4C0A-81E3-478BF839E43F}" dt="2021-01-20T18:28:34.718" v="4496" actId="20577"/>
          <ac:spMkLst>
            <pc:docMk/>
            <pc:sldMk cId="907379907" sldId="280"/>
            <ac:spMk id="2" creationId="{E005FFD2-8592-4F37-AE40-5D059E543EB9}"/>
          </ac:spMkLst>
        </pc:spChg>
        <pc:spChg chg="mod">
          <ac:chgData name="Bruno Petrungaro" userId="415784e0b35f581e" providerId="LiveId" clId="{736DB70E-9084-4C0A-81E3-478BF839E43F}" dt="2021-01-20T18:29:51.710" v="4822" actId="20577"/>
          <ac:spMkLst>
            <pc:docMk/>
            <pc:sldMk cId="907379907" sldId="280"/>
            <ac:spMk id="5" creationId="{5F6801D6-4DD7-48D0-876E-A352B6C99CA4}"/>
          </ac:spMkLst>
        </pc:spChg>
      </pc:sldChg>
      <pc:sldChg chg="modSp new mod">
        <pc:chgData name="Bruno Petrungaro" userId="415784e0b35f581e" providerId="LiveId" clId="{736DB70E-9084-4C0A-81E3-478BF839E43F}" dt="2021-01-20T18:31:34.060" v="5193" actId="20577"/>
        <pc:sldMkLst>
          <pc:docMk/>
          <pc:sldMk cId="3391374061" sldId="281"/>
        </pc:sldMkLst>
        <pc:spChg chg="mod">
          <ac:chgData name="Bruno Petrungaro" userId="415784e0b35f581e" providerId="LiveId" clId="{736DB70E-9084-4C0A-81E3-478BF839E43F}" dt="2021-01-20T18:30:20.083" v="4863" actId="20577"/>
          <ac:spMkLst>
            <pc:docMk/>
            <pc:sldMk cId="3391374061" sldId="281"/>
            <ac:spMk id="2" creationId="{FC604D54-EAEF-4BEC-B39C-EF7781805DDB}"/>
          </ac:spMkLst>
        </pc:spChg>
        <pc:spChg chg="mod">
          <ac:chgData name="Bruno Petrungaro" userId="415784e0b35f581e" providerId="LiveId" clId="{736DB70E-9084-4C0A-81E3-478BF839E43F}" dt="2021-01-20T18:31:34.060" v="5193" actId="20577"/>
          <ac:spMkLst>
            <pc:docMk/>
            <pc:sldMk cId="3391374061" sldId="281"/>
            <ac:spMk id="5" creationId="{E5FDA705-C029-40CD-BC48-F24FCA6E8934}"/>
          </ac:spMkLst>
        </pc:spChg>
      </pc:sldChg>
      <pc:sldChg chg="addSp modSp new mod">
        <pc:chgData name="Bruno Petrungaro" userId="415784e0b35f581e" providerId="LiveId" clId="{736DB70E-9084-4C0A-81E3-478BF839E43F}" dt="2021-01-20T18:39:08.025" v="5344" actId="20577"/>
        <pc:sldMkLst>
          <pc:docMk/>
          <pc:sldMk cId="702810071" sldId="282"/>
        </pc:sldMkLst>
        <pc:spChg chg="mod">
          <ac:chgData name="Bruno Petrungaro" userId="415784e0b35f581e" providerId="LiveId" clId="{736DB70E-9084-4C0A-81E3-478BF839E43F}" dt="2021-01-20T18:33:17.222" v="5216" actId="20577"/>
          <ac:spMkLst>
            <pc:docMk/>
            <pc:sldMk cId="702810071" sldId="282"/>
            <ac:spMk id="2" creationId="{D943D840-BE34-4146-B9FD-B3102719E5C3}"/>
          </ac:spMkLst>
        </pc:spChg>
        <pc:spChg chg="mod">
          <ac:chgData name="Bruno Petrungaro" userId="415784e0b35f581e" providerId="LiveId" clId="{736DB70E-9084-4C0A-81E3-478BF839E43F}" dt="2021-01-20T18:33:36.731" v="5311" actId="20577"/>
          <ac:spMkLst>
            <pc:docMk/>
            <pc:sldMk cId="702810071" sldId="282"/>
            <ac:spMk id="5" creationId="{53DDE335-6576-4AC2-B848-C0175E13928F}"/>
          </ac:spMkLst>
        </pc:spChg>
        <pc:spChg chg="add mod">
          <ac:chgData name="Bruno Petrungaro" userId="415784e0b35f581e" providerId="LiveId" clId="{736DB70E-9084-4C0A-81E3-478BF839E43F}" dt="2021-01-20T18:35:39.936" v="5313" actId="1076"/>
          <ac:spMkLst>
            <pc:docMk/>
            <pc:sldMk cId="702810071" sldId="282"/>
            <ac:spMk id="6" creationId="{5BFB7879-C5FA-4722-92D9-1356D892AE7C}"/>
          </ac:spMkLst>
        </pc:spChg>
        <pc:spChg chg="add mod">
          <ac:chgData name="Bruno Petrungaro" userId="415784e0b35f581e" providerId="LiveId" clId="{736DB70E-9084-4C0A-81E3-478BF839E43F}" dt="2021-01-20T18:36:05.654" v="5319" actId="1076"/>
          <ac:spMkLst>
            <pc:docMk/>
            <pc:sldMk cId="702810071" sldId="282"/>
            <ac:spMk id="7" creationId="{034B99BF-6704-4DCC-82B6-D5CFB3A6DAF4}"/>
          </ac:spMkLst>
        </pc:spChg>
        <pc:spChg chg="add mod">
          <ac:chgData name="Bruno Petrungaro" userId="415784e0b35f581e" providerId="LiveId" clId="{736DB70E-9084-4C0A-81E3-478BF839E43F}" dt="2021-01-20T18:36:00.379" v="5318" actId="1076"/>
          <ac:spMkLst>
            <pc:docMk/>
            <pc:sldMk cId="702810071" sldId="282"/>
            <ac:spMk id="8" creationId="{BD895E49-C4EE-461D-976F-35EB5F270CBE}"/>
          </ac:spMkLst>
        </pc:spChg>
        <pc:spChg chg="add mod">
          <ac:chgData name="Bruno Petrungaro" userId="415784e0b35f581e" providerId="LiveId" clId="{736DB70E-9084-4C0A-81E3-478BF839E43F}" dt="2021-01-20T18:36:26.764" v="5321" actId="1076"/>
          <ac:spMkLst>
            <pc:docMk/>
            <pc:sldMk cId="702810071" sldId="282"/>
            <ac:spMk id="9" creationId="{70292BD3-44F9-4876-87E8-04CFAE8EBFB7}"/>
          </ac:spMkLst>
        </pc:spChg>
        <pc:spChg chg="add mod">
          <ac:chgData name="Bruno Petrungaro" userId="415784e0b35f581e" providerId="LiveId" clId="{736DB70E-9084-4C0A-81E3-478BF839E43F}" dt="2021-01-20T18:38:03.710" v="5331" actId="14100"/>
          <ac:spMkLst>
            <pc:docMk/>
            <pc:sldMk cId="702810071" sldId="282"/>
            <ac:spMk id="22" creationId="{ABBEC6FE-B650-4019-A9E2-4097FAFE5971}"/>
          </ac:spMkLst>
        </pc:spChg>
        <pc:spChg chg="add mod">
          <ac:chgData name="Bruno Petrungaro" userId="415784e0b35f581e" providerId="LiveId" clId="{736DB70E-9084-4C0A-81E3-478BF839E43F}" dt="2021-01-20T18:39:01.664" v="5340" actId="20577"/>
          <ac:spMkLst>
            <pc:docMk/>
            <pc:sldMk cId="702810071" sldId="282"/>
            <ac:spMk id="23" creationId="{125A4057-DC38-4C3F-8093-41DB0D0B6733}"/>
          </ac:spMkLst>
        </pc:spChg>
        <pc:spChg chg="add mod">
          <ac:chgData name="Bruno Petrungaro" userId="415784e0b35f581e" providerId="LiveId" clId="{736DB70E-9084-4C0A-81E3-478BF839E43F}" dt="2021-01-20T18:39:04.963" v="5342" actId="20577"/>
          <ac:spMkLst>
            <pc:docMk/>
            <pc:sldMk cId="702810071" sldId="282"/>
            <ac:spMk id="24" creationId="{BC0D703F-5213-4172-8D67-CC86751AF254}"/>
          </ac:spMkLst>
        </pc:spChg>
        <pc:spChg chg="add mod">
          <ac:chgData name="Bruno Petrungaro" userId="415784e0b35f581e" providerId="LiveId" clId="{736DB70E-9084-4C0A-81E3-478BF839E43F}" dt="2021-01-20T18:39:08.025" v="5344" actId="20577"/>
          <ac:spMkLst>
            <pc:docMk/>
            <pc:sldMk cId="702810071" sldId="282"/>
            <ac:spMk id="25" creationId="{87C2CA3D-9D08-4315-8B1A-090EEE190800}"/>
          </ac:spMkLst>
        </pc:spChg>
        <pc:cxnChg chg="add">
          <ac:chgData name="Bruno Petrungaro" userId="415784e0b35f581e" providerId="LiveId" clId="{736DB70E-9084-4C0A-81E3-478BF839E43F}" dt="2021-01-20T18:36:35.737" v="5322" actId="11529"/>
          <ac:cxnSpMkLst>
            <pc:docMk/>
            <pc:sldMk cId="702810071" sldId="282"/>
            <ac:cxnSpMk id="11" creationId="{D32B471D-F49E-44BF-BF11-15411C382931}"/>
          </ac:cxnSpMkLst>
        </pc:cxnChg>
        <pc:cxnChg chg="add">
          <ac:chgData name="Bruno Petrungaro" userId="415784e0b35f581e" providerId="LiveId" clId="{736DB70E-9084-4C0A-81E3-478BF839E43F}" dt="2021-01-20T18:36:46.913" v="5323" actId="11529"/>
          <ac:cxnSpMkLst>
            <pc:docMk/>
            <pc:sldMk cId="702810071" sldId="282"/>
            <ac:cxnSpMk id="13" creationId="{679B4816-6BA7-460D-BE9D-AB5091CF92BC}"/>
          </ac:cxnSpMkLst>
        </pc:cxnChg>
        <pc:cxnChg chg="add">
          <ac:chgData name="Bruno Petrungaro" userId="415784e0b35f581e" providerId="LiveId" clId="{736DB70E-9084-4C0A-81E3-478BF839E43F}" dt="2021-01-20T18:36:55.415" v="5324" actId="11529"/>
          <ac:cxnSpMkLst>
            <pc:docMk/>
            <pc:sldMk cId="702810071" sldId="282"/>
            <ac:cxnSpMk id="15" creationId="{FBC84B51-8BB3-4917-B547-2439360DB351}"/>
          </ac:cxnSpMkLst>
        </pc:cxnChg>
        <pc:cxnChg chg="add">
          <ac:chgData name="Bruno Petrungaro" userId="415784e0b35f581e" providerId="LiveId" clId="{736DB70E-9084-4C0A-81E3-478BF839E43F}" dt="2021-01-20T18:37:06.181" v="5325" actId="11529"/>
          <ac:cxnSpMkLst>
            <pc:docMk/>
            <pc:sldMk cId="702810071" sldId="282"/>
            <ac:cxnSpMk id="17" creationId="{EFD83997-E510-44D5-8A95-8D098E41792B}"/>
          </ac:cxnSpMkLst>
        </pc:cxnChg>
        <pc:cxnChg chg="add">
          <ac:chgData name="Bruno Petrungaro" userId="415784e0b35f581e" providerId="LiveId" clId="{736DB70E-9084-4C0A-81E3-478BF839E43F}" dt="2021-01-20T18:37:16.964" v="5326" actId="11529"/>
          <ac:cxnSpMkLst>
            <pc:docMk/>
            <pc:sldMk cId="702810071" sldId="282"/>
            <ac:cxnSpMk id="19" creationId="{13F83B16-B55F-4BA4-B4DE-3D2A3220373A}"/>
          </ac:cxnSpMkLst>
        </pc:cxnChg>
        <pc:cxnChg chg="add">
          <ac:chgData name="Bruno Petrungaro" userId="415784e0b35f581e" providerId="LiveId" clId="{736DB70E-9084-4C0A-81E3-478BF839E43F}" dt="2021-01-20T18:37:24.471" v="5327" actId="11529"/>
          <ac:cxnSpMkLst>
            <pc:docMk/>
            <pc:sldMk cId="702810071" sldId="282"/>
            <ac:cxnSpMk id="21" creationId="{F73E4D7C-A2A9-48F9-86BA-A251467D4882}"/>
          </ac:cxnSpMkLst>
        </pc:cxnChg>
      </pc:sldChg>
      <pc:sldChg chg="modSp new mod">
        <pc:chgData name="Bruno Petrungaro" userId="415784e0b35f581e" providerId="LiveId" clId="{736DB70E-9084-4C0A-81E3-478BF839E43F}" dt="2021-01-20T18:40:37.566" v="5611" actId="20577"/>
        <pc:sldMkLst>
          <pc:docMk/>
          <pc:sldMk cId="807733246" sldId="283"/>
        </pc:sldMkLst>
        <pc:spChg chg="mod">
          <ac:chgData name="Bruno Petrungaro" userId="415784e0b35f581e" providerId="LiveId" clId="{736DB70E-9084-4C0A-81E3-478BF839E43F}" dt="2021-01-20T18:39:25.184" v="5372" actId="20577"/>
          <ac:spMkLst>
            <pc:docMk/>
            <pc:sldMk cId="807733246" sldId="283"/>
            <ac:spMk id="2" creationId="{F737BE0C-D233-4F89-B587-911A09BE13A6}"/>
          </ac:spMkLst>
        </pc:spChg>
        <pc:spChg chg="mod">
          <ac:chgData name="Bruno Petrungaro" userId="415784e0b35f581e" providerId="LiveId" clId="{736DB70E-9084-4C0A-81E3-478BF839E43F}" dt="2021-01-20T18:40:37.566" v="5611" actId="20577"/>
          <ac:spMkLst>
            <pc:docMk/>
            <pc:sldMk cId="807733246" sldId="283"/>
            <ac:spMk id="5" creationId="{6B638781-C24B-4295-9252-357A87EE88D0}"/>
          </ac:spMkLst>
        </pc:spChg>
      </pc:sldChg>
      <pc:sldChg chg="modSp new mod">
        <pc:chgData name="Bruno Petrungaro" userId="415784e0b35f581e" providerId="LiveId" clId="{736DB70E-9084-4C0A-81E3-478BF839E43F}" dt="2021-01-25T14:43:39.734" v="8144" actId="20577"/>
        <pc:sldMkLst>
          <pc:docMk/>
          <pc:sldMk cId="4050867790" sldId="284"/>
        </pc:sldMkLst>
        <pc:spChg chg="mod">
          <ac:chgData name="Bruno Petrungaro" userId="415784e0b35f581e" providerId="LiveId" clId="{736DB70E-9084-4C0A-81E3-478BF839E43F}" dt="2021-01-22T00:59:06.522" v="5695" actId="20577"/>
          <ac:spMkLst>
            <pc:docMk/>
            <pc:sldMk cId="4050867790" sldId="284"/>
            <ac:spMk id="2" creationId="{D88C6405-9AAA-4A95-8B8E-77DEA9FB3908}"/>
          </ac:spMkLst>
        </pc:spChg>
        <pc:spChg chg="mod">
          <ac:chgData name="Bruno Petrungaro" userId="415784e0b35f581e" providerId="LiveId" clId="{736DB70E-9084-4C0A-81E3-478BF839E43F}" dt="2021-01-25T13:39:49.013" v="6604" actId="20577"/>
          <ac:spMkLst>
            <pc:docMk/>
            <pc:sldMk cId="4050867790" sldId="284"/>
            <ac:spMk id="3" creationId="{ED939A47-C767-456C-BB49-81C906C10335}"/>
          </ac:spMkLst>
        </pc:spChg>
        <pc:spChg chg="mod">
          <ac:chgData name="Bruno Petrungaro" userId="415784e0b35f581e" providerId="LiveId" clId="{736DB70E-9084-4C0A-81E3-478BF839E43F}" dt="2021-01-25T14:43:39.734" v="8144" actId="20577"/>
          <ac:spMkLst>
            <pc:docMk/>
            <pc:sldMk cId="4050867790" sldId="284"/>
            <ac:spMk id="5" creationId="{1623BE75-990C-4D65-AE13-9BEB79388AC1}"/>
          </ac:spMkLst>
        </pc:spChg>
      </pc:sldChg>
      <pc:sldChg chg="addSp modSp new mod">
        <pc:chgData name="Bruno Petrungaro" userId="415784e0b35f581e" providerId="LiveId" clId="{736DB70E-9084-4C0A-81E3-478BF839E43F}" dt="2021-01-25T14:43:45.323" v="8145" actId="20577"/>
        <pc:sldMkLst>
          <pc:docMk/>
          <pc:sldMk cId="2094211355" sldId="285"/>
        </pc:sldMkLst>
        <pc:spChg chg="mod">
          <ac:chgData name="Bruno Petrungaro" userId="415784e0b35f581e" providerId="LiveId" clId="{736DB70E-9084-4C0A-81E3-478BF839E43F}" dt="2021-01-22T01:22:25.945" v="6421" actId="20577"/>
          <ac:spMkLst>
            <pc:docMk/>
            <pc:sldMk cId="2094211355" sldId="285"/>
            <ac:spMk id="2" creationId="{35A9F192-9B8C-473F-AD18-AE6440DBA5AD}"/>
          </ac:spMkLst>
        </pc:spChg>
        <pc:spChg chg="mod">
          <ac:chgData name="Bruno Petrungaro" userId="415784e0b35f581e" providerId="LiveId" clId="{736DB70E-9084-4C0A-81E3-478BF839E43F}" dt="2021-01-25T13:40:03.778" v="6628"/>
          <ac:spMkLst>
            <pc:docMk/>
            <pc:sldMk cId="2094211355" sldId="285"/>
            <ac:spMk id="3" creationId="{872060FA-A44D-4F4D-B358-01598238AEAC}"/>
          </ac:spMkLst>
        </pc:spChg>
        <pc:spChg chg="mod">
          <ac:chgData name="Bruno Petrungaro" userId="415784e0b35f581e" providerId="LiveId" clId="{736DB70E-9084-4C0A-81E3-478BF839E43F}" dt="2021-01-25T14:43:45.323" v="8145" actId="20577"/>
          <ac:spMkLst>
            <pc:docMk/>
            <pc:sldMk cId="2094211355" sldId="285"/>
            <ac:spMk id="5" creationId="{E296DDDE-7889-4814-ACCD-9D4AD4F77A4C}"/>
          </ac:spMkLst>
        </pc:spChg>
        <pc:graphicFrameChg chg="add mod modGraphic">
          <ac:chgData name="Bruno Petrungaro" userId="415784e0b35f581e" providerId="LiveId" clId="{736DB70E-9084-4C0A-81E3-478BF839E43F}" dt="2021-01-25T13:45:06.432" v="7052" actId="1076"/>
          <ac:graphicFrameMkLst>
            <pc:docMk/>
            <pc:sldMk cId="2094211355" sldId="285"/>
            <ac:graphicFrameMk id="6" creationId="{ACF0E14E-776F-4F53-BF2A-B614B504778C}"/>
          </ac:graphicFrameMkLst>
        </pc:graphicFrameChg>
      </pc:sldChg>
      <pc:sldChg chg="addSp delSp modSp new mod ord">
        <pc:chgData name="Bruno Petrungaro" userId="415784e0b35f581e" providerId="LiveId" clId="{736DB70E-9084-4C0A-81E3-478BF839E43F}" dt="2021-01-25T14:42:36.709" v="8142" actId="20577"/>
        <pc:sldMkLst>
          <pc:docMk/>
          <pc:sldMk cId="2802251908" sldId="286"/>
        </pc:sldMkLst>
        <pc:spChg chg="mod">
          <ac:chgData name="Bruno Petrungaro" userId="415784e0b35f581e" providerId="LiveId" clId="{736DB70E-9084-4C0A-81E3-478BF839E43F}" dt="2021-01-25T13:51:25.338" v="7393" actId="20577"/>
          <ac:spMkLst>
            <pc:docMk/>
            <pc:sldMk cId="2802251908" sldId="286"/>
            <ac:spMk id="2" creationId="{A3757256-FAB9-4741-8EF8-83D2636EAC95}"/>
          </ac:spMkLst>
        </pc:spChg>
        <pc:spChg chg="mod">
          <ac:chgData name="Bruno Petrungaro" userId="415784e0b35f581e" providerId="LiveId" clId="{736DB70E-9084-4C0A-81E3-478BF839E43F}" dt="2021-01-25T13:58:15.546" v="7488"/>
          <ac:spMkLst>
            <pc:docMk/>
            <pc:sldMk cId="2802251908" sldId="286"/>
            <ac:spMk id="3" creationId="{17831FED-1E31-43CA-8D2D-3CC0F8A83447}"/>
          </ac:spMkLst>
        </pc:spChg>
        <pc:spChg chg="del">
          <ac:chgData name="Bruno Petrungaro" userId="415784e0b35f581e" providerId="LiveId" clId="{736DB70E-9084-4C0A-81E3-478BF839E43F}" dt="2021-01-25T13:48:58.650" v="7329" actId="478"/>
          <ac:spMkLst>
            <pc:docMk/>
            <pc:sldMk cId="2802251908" sldId="286"/>
            <ac:spMk id="5" creationId="{8BBF6F40-27A6-4CA5-81E5-2C6EBE339111}"/>
          </ac:spMkLst>
        </pc:spChg>
        <pc:spChg chg="add mod">
          <ac:chgData name="Bruno Petrungaro" userId="415784e0b35f581e" providerId="LiveId" clId="{736DB70E-9084-4C0A-81E3-478BF839E43F}" dt="2021-01-25T13:49:15.878" v="7331" actId="1076"/>
          <ac:spMkLst>
            <pc:docMk/>
            <pc:sldMk cId="2802251908" sldId="286"/>
            <ac:spMk id="6" creationId="{F005E213-89A3-4D23-BF78-679AE7FF233C}"/>
          </ac:spMkLst>
        </pc:spChg>
        <pc:spChg chg="add mod">
          <ac:chgData name="Bruno Petrungaro" userId="415784e0b35f581e" providerId="LiveId" clId="{736DB70E-9084-4C0A-81E3-478BF839E43F}" dt="2021-01-25T13:49:27.901" v="7347" actId="1076"/>
          <ac:spMkLst>
            <pc:docMk/>
            <pc:sldMk cId="2802251908" sldId="286"/>
            <ac:spMk id="7" creationId="{CF9CD249-198A-4A42-AF0B-343008CEEE1B}"/>
          </ac:spMkLst>
        </pc:spChg>
        <pc:spChg chg="add del">
          <ac:chgData name="Bruno Petrungaro" userId="415784e0b35f581e" providerId="LiveId" clId="{736DB70E-9084-4C0A-81E3-478BF839E43F}" dt="2021-01-25T13:50:02.715" v="7350" actId="478"/>
          <ac:spMkLst>
            <pc:docMk/>
            <pc:sldMk cId="2802251908" sldId="286"/>
            <ac:spMk id="10" creationId="{610CCECB-9E74-4599-B2EE-4C9B3F9B8FE4}"/>
          </ac:spMkLst>
        </pc:spChg>
        <pc:spChg chg="add mod">
          <ac:chgData name="Bruno Petrungaro" userId="415784e0b35f581e" providerId="LiveId" clId="{736DB70E-9084-4C0A-81E3-478BF839E43F}" dt="2021-01-25T13:50:09.344" v="7352" actId="1076"/>
          <ac:spMkLst>
            <pc:docMk/>
            <pc:sldMk cId="2802251908" sldId="286"/>
            <ac:spMk id="11" creationId="{CE4F9BD9-D6AF-45B4-88F1-E7A802DD37B6}"/>
          </ac:spMkLst>
        </pc:spChg>
        <pc:spChg chg="add mod">
          <ac:chgData name="Bruno Petrungaro" userId="415784e0b35f581e" providerId="LiveId" clId="{736DB70E-9084-4C0A-81E3-478BF839E43F}" dt="2021-01-25T13:54:18.908" v="7446" actId="20577"/>
          <ac:spMkLst>
            <pc:docMk/>
            <pc:sldMk cId="2802251908" sldId="286"/>
            <ac:spMk id="12" creationId="{EA06E80B-5925-45C5-A49E-F0360357BDA0}"/>
          </ac:spMkLst>
        </pc:spChg>
        <pc:spChg chg="add mod">
          <ac:chgData name="Bruno Petrungaro" userId="415784e0b35f581e" providerId="LiveId" clId="{736DB70E-9084-4C0A-81E3-478BF839E43F}" dt="2021-01-25T13:52:54.070" v="7421" actId="1076"/>
          <ac:spMkLst>
            <pc:docMk/>
            <pc:sldMk cId="2802251908" sldId="286"/>
            <ac:spMk id="13" creationId="{ADB4CD10-6EF5-479A-A9A5-7E8771628162}"/>
          </ac:spMkLst>
        </pc:spChg>
        <pc:spChg chg="add mod">
          <ac:chgData name="Bruno Petrungaro" userId="415784e0b35f581e" providerId="LiveId" clId="{736DB70E-9084-4C0A-81E3-478BF839E43F}" dt="2021-01-25T13:51:22.676" v="7391" actId="14100"/>
          <ac:spMkLst>
            <pc:docMk/>
            <pc:sldMk cId="2802251908" sldId="286"/>
            <ac:spMk id="14" creationId="{4FDBB7EA-69A1-48FB-A43E-25BAD2AAA526}"/>
          </ac:spMkLst>
        </pc:spChg>
        <pc:spChg chg="add mod">
          <ac:chgData name="Bruno Petrungaro" userId="415784e0b35f581e" providerId="LiveId" clId="{736DB70E-9084-4C0A-81E3-478BF839E43F}" dt="2021-01-25T13:51:36.524" v="7395" actId="1076"/>
          <ac:spMkLst>
            <pc:docMk/>
            <pc:sldMk cId="2802251908" sldId="286"/>
            <ac:spMk id="15" creationId="{BD94E868-B175-4943-8A90-970ECEE98311}"/>
          </ac:spMkLst>
        </pc:spChg>
        <pc:spChg chg="add mod">
          <ac:chgData name="Bruno Petrungaro" userId="415784e0b35f581e" providerId="LiveId" clId="{736DB70E-9084-4C0A-81E3-478BF839E43F}" dt="2021-01-25T13:51:43.476" v="7397" actId="1076"/>
          <ac:spMkLst>
            <pc:docMk/>
            <pc:sldMk cId="2802251908" sldId="286"/>
            <ac:spMk id="16" creationId="{0C4C2FF7-206C-47B2-B8FE-A2D01DC347DB}"/>
          </ac:spMkLst>
        </pc:spChg>
        <pc:spChg chg="add mod">
          <ac:chgData name="Bruno Petrungaro" userId="415784e0b35f581e" providerId="LiveId" clId="{736DB70E-9084-4C0A-81E3-478BF839E43F}" dt="2021-01-25T13:52:17.421" v="7401" actId="1076"/>
          <ac:spMkLst>
            <pc:docMk/>
            <pc:sldMk cId="2802251908" sldId="286"/>
            <ac:spMk id="21" creationId="{E2044AA5-DE4F-417C-8088-BF6D1A10B0E0}"/>
          </ac:spMkLst>
        </pc:spChg>
        <pc:spChg chg="add mod">
          <ac:chgData name="Bruno Petrungaro" userId="415784e0b35f581e" providerId="LiveId" clId="{736DB70E-9084-4C0A-81E3-478BF839E43F}" dt="2021-01-25T13:52:35.718" v="7417" actId="14100"/>
          <ac:spMkLst>
            <pc:docMk/>
            <pc:sldMk cId="2802251908" sldId="286"/>
            <ac:spMk id="22" creationId="{CA2A567C-F0AD-4E7B-937B-39751387B912}"/>
          </ac:spMkLst>
        </pc:spChg>
        <pc:spChg chg="add mod">
          <ac:chgData name="Bruno Petrungaro" userId="415784e0b35f581e" providerId="LiveId" clId="{736DB70E-9084-4C0A-81E3-478BF839E43F}" dt="2021-01-25T13:54:24.712" v="7465" actId="20577"/>
          <ac:spMkLst>
            <pc:docMk/>
            <pc:sldMk cId="2802251908" sldId="286"/>
            <ac:spMk id="23" creationId="{F9FC6E5F-8532-47C0-B7D5-43B253E06270}"/>
          </ac:spMkLst>
        </pc:spChg>
        <pc:spChg chg="add del mod">
          <ac:chgData name="Bruno Petrungaro" userId="415784e0b35f581e" providerId="LiveId" clId="{736DB70E-9084-4C0A-81E3-478BF839E43F}" dt="2021-01-25T13:52:59.003" v="7423"/>
          <ac:spMkLst>
            <pc:docMk/>
            <pc:sldMk cId="2802251908" sldId="286"/>
            <ac:spMk id="24" creationId="{99D5BC51-9A1F-4BED-8BC8-3483E4367B39}"/>
          </ac:spMkLst>
        </pc:spChg>
        <pc:spChg chg="add mod">
          <ac:chgData name="Bruno Petrungaro" userId="415784e0b35f581e" providerId="LiveId" clId="{736DB70E-9084-4C0A-81E3-478BF839E43F}" dt="2021-01-25T13:56:43.962" v="7483" actId="1076"/>
          <ac:spMkLst>
            <pc:docMk/>
            <pc:sldMk cId="2802251908" sldId="286"/>
            <ac:spMk id="25" creationId="{AC9E221F-49AD-4BB6-A332-9714D86D0325}"/>
          </ac:spMkLst>
        </pc:spChg>
        <pc:spChg chg="add mod">
          <ac:chgData name="Bruno Petrungaro" userId="415784e0b35f581e" providerId="LiveId" clId="{736DB70E-9084-4C0A-81E3-478BF839E43F}" dt="2021-01-25T13:55:26.941" v="7467" actId="1076"/>
          <ac:spMkLst>
            <pc:docMk/>
            <pc:sldMk cId="2802251908" sldId="286"/>
            <ac:spMk id="26" creationId="{8D1D2499-D325-4C3D-9E46-E58A67382859}"/>
          </ac:spMkLst>
        </pc:spChg>
        <pc:spChg chg="add mod">
          <ac:chgData name="Bruno Petrungaro" userId="415784e0b35f581e" providerId="LiveId" clId="{736DB70E-9084-4C0A-81E3-478BF839E43F}" dt="2021-01-25T13:56:00.687" v="7474" actId="1076"/>
          <ac:spMkLst>
            <pc:docMk/>
            <pc:sldMk cId="2802251908" sldId="286"/>
            <ac:spMk id="28" creationId="{57A0FE12-0815-49CD-BE9C-A40C957D3311}"/>
          </ac:spMkLst>
        </pc:spChg>
        <pc:spChg chg="add mod">
          <ac:chgData name="Bruno Petrungaro" userId="415784e0b35f581e" providerId="LiveId" clId="{736DB70E-9084-4C0A-81E3-478BF839E43F}" dt="2021-01-25T13:57:42.381" v="7486" actId="1076"/>
          <ac:spMkLst>
            <pc:docMk/>
            <pc:sldMk cId="2802251908" sldId="286"/>
            <ac:spMk id="30" creationId="{EB87FFD1-4F20-4CB7-960C-A3815B5E5AC5}"/>
          </ac:spMkLst>
        </pc:spChg>
        <pc:spChg chg="add mod">
          <ac:chgData name="Bruno Petrungaro" userId="415784e0b35f581e" providerId="LiveId" clId="{736DB70E-9084-4C0A-81E3-478BF839E43F}" dt="2021-01-25T13:56:24.922" v="7479" actId="14100"/>
          <ac:spMkLst>
            <pc:docMk/>
            <pc:sldMk cId="2802251908" sldId="286"/>
            <ac:spMk id="31" creationId="{3D236DC9-0EDD-4077-A51B-0E7918159E06}"/>
          </ac:spMkLst>
        </pc:spChg>
        <pc:spChg chg="add mod">
          <ac:chgData name="Bruno Petrungaro" userId="415784e0b35f581e" providerId="LiveId" clId="{736DB70E-9084-4C0A-81E3-478BF839E43F}" dt="2021-01-25T13:56:33.856" v="7481" actId="1076"/>
          <ac:spMkLst>
            <pc:docMk/>
            <pc:sldMk cId="2802251908" sldId="286"/>
            <ac:spMk id="32" creationId="{6E292193-6183-404B-AA39-01C01C3060AD}"/>
          </ac:spMkLst>
        </pc:spChg>
        <pc:spChg chg="add mod">
          <ac:chgData name="Bruno Petrungaro" userId="415784e0b35f581e" providerId="LiveId" clId="{736DB70E-9084-4C0A-81E3-478BF839E43F}" dt="2021-01-25T13:56:47.634" v="7484" actId="1076"/>
          <ac:spMkLst>
            <pc:docMk/>
            <pc:sldMk cId="2802251908" sldId="286"/>
            <ac:spMk id="33" creationId="{703C4506-F6A5-40A4-9405-4B8F4320356B}"/>
          </ac:spMkLst>
        </pc:spChg>
        <pc:spChg chg="add mod">
          <ac:chgData name="Bruno Petrungaro" userId="415784e0b35f581e" providerId="LiveId" clId="{736DB70E-9084-4C0A-81E3-478BF839E43F}" dt="2021-01-25T14:42:36.709" v="8142" actId="20577"/>
          <ac:spMkLst>
            <pc:docMk/>
            <pc:sldMk cId="2802251908" sldId="286"/>
            <ac:spMk id="36" creationId="{CACD5061-2722-4E31-980E-04BB6FFB0B0E}"/>
          </ac:spMkLst>
        </pc:spChg>
        <pc:cxnChg chg="add">
          <ac:chgData name="Bruno Petrungaro" userId="415784e0b35f581e" providerId="LiveId" clId="{736DB70E-9084-4C0A-81E3-478BF839E43F}" dt="2021-01-25T13:49:46.619" v="7348" actId="11529"/>
          <ac:cxnSpMkLst>
            <pc:docMk/>
            <pc:sldMk cId="2802251908" sldId="286"/>
            <ac:cxnSpMk id="9" creationId="{8B88416D-EF01-4C65-B0CA-70C19DDA0CB7}"/>
          </ac:cxnSpMkLst>
        </pc:cxnChg>
        <pc:cxnChg chg="add">
          <ac:chgData name="Bruno Petrungaro" userId="415784e0b35f581e" providerId="LiveId" clId="{736DB70E-9084-4C0A-81E3-478BF839E43F}" dt="2021-01-25T13:51:56.413" v="7398" actId="11529"/>
          <ac:cxnSpMkLst>
            <pc:docMk/>
            <pc:sldMk cId="2802251908" sldId="286"/>
            <ac:cxnSpMk id="18" creationId="{909616E4-3B73-4C31-AF36-578F1EEE0ECF}"/>
          </ac:cxnSpMkLst>
        </pc:cxnChg>
        <pc:cxnChg chg="add">
          <ac:chgData name="Bruno Petrungaro" userId="415784e0b35f581e" providerId="LiveId" clId="{736DB70E-9084-4C0A-81E3-478BF839E43F}" dt="2021-01-25T13:52:07.736" v="7399" actId="11529"/>
          <ac:cxnSpMkLst>
            <pc:docMk/>
            <pc:sldMk cId="2802251908" sldId="286"/>
            <ac:cxnSpMk id="20" creationId="{11E2C87F-B351-455D-9EB0-AA4E41409286}"/>
          </ac:cxnSpMkLst>
        </pc:cxnChg>
        <pc:cxnChg chg="add mod">
          <ac:chgData name="Bruno Petrungaro" userId="415784e0b35f581e" providerId="LiveId" clId="{736DB70E-9084-4C0A-81E3-478BF839E43F}" dt="2021-01-25T13:55:35.999" v="7469" actId="1076"/>
          <ac:cxnSpMkLst>
            <pc:docMk/>
            <pc:sldMk cId="2802251908" sldId="286"/>
            <ac:cxnSpMk id="27" creationId="{F515F517-9C48-416F-AFEE-E705ECB8FAAE}"/>
          </ac:cxnSpMkLst>
        </pc:cxnChg>
        <pc:cxnChg chg="add mod">
          <ac:chgData name="Bruno Petrungaro" userId="415784e0b35f581e" providerId="LiveId" clId="{736DB70E-9084-4C0A-81E3-478BF839E43F}" dt="2021-01-25T13:55:58.024" v="7473" actId="1076"/>
          <ac:cxnSpMkLst>
            <pc:docMk/>
            <pc:sldMk cId="2802251908" sldId="286"/>
            <ac:cxnSpMk id="29" creationId="{2B192B33-F064-4410-924C-943DA941A71E}"/>
          </ac:cxnSpMkLst>
        </pc:cxnChg>
        <pc:cxnChg chg="add">
          <ac:chgData name="Bruno Petrungaro" userId="415784e0b35f581e" providerId="LiveId" clId="{736DB70E-9084-4C0A-81E3-478BF839E43F}" dt="2021-01-25T13:57:39.290" v="7485" actId="11529"/>
          <ac:cxnSpMkLst>
            <pc:docMk/>
            <pc:sldMk cId="2802251908" sldId="286"/>
            <ac:cxnSpMk id="35" creationId="{2288FB6B-5D82-4A54-A423-E3C3D733F1FB}"/>
          </ac:cxnSpMkLst>
        </pc:cxnChg>
      </pc:sldChg>
    </pc:docChg>
  </pc:docChgLst>
  <pc:docChgLst>
    <pc:chgData name="Bruno Petrungaro" userId="415784e0b35f581e" providerId="LiveId" clId="{796B1DA5-369F-4540-BB1E-6348E3508575}"/>
    <pc:docChg chg="undo custSel addSld delSld modSld">
      <pc:chgData name="Bruno Petrungaro" userId="415784e0b35f581e" providerId="LiveId" clId="{796B1DA5-369F-4540-BB1E-6348E3508575}" dt="2021-02-12T04:25:21.556" v="2695" actId="20577"/>
      <pc:docMkLst>
        <pc:docMk/>
      </pc:docMkLst>
      <pc:sldChg chg="del">
        <pc:chgData name="Bruno Petrungaro" userId="415784e0b35f581e" providerId="LiveId" clId="{796B1DA5-369F-4540-BB1E-6348E3508575}" dt="2021-02-12T04:23:35.934" v="2608" actId="47"/>
        <pc:sldMkLst>
          <pc:docMk/>
          <pc:sldMk cId="1591159204" sldId="260"/>
        </pc:sldMkLst>
      </pc:sldChg>
      <pc:sldChg chg="del">
        <pc:chgData name="Bruno Petrungaro" userId="415784e0b35f581e" providerId="LiveId" clId="{796B1DA5-369F-4540-BB1E-6348E3508575}" dt="2021-02-12T04:23:40.485" v="2609" actId="47"/>
        <pc:sldMkLst>
          <pc:docMk/>
          <pc:sldMk cId="2810758539" sldId="261"/>
        </pc:sldMkLst>
      </pc:sldChg>
      <pc:sldChg chg="del">
        <pc:chgData name="Bruno Petrungaro" userId="415784e0b35f581e" providerId="LiveId" clId="{796B1DA5-369F-4540-BB1E-6348E3508575}" dt="2021-02-12T04:23:44.105" v="2610" actId="47"/>
        <pc:sldMkLst>
          <pc:docMk/>
          <pc:sldMk cId="3529182758" sldId="262"/>
        </pc:sldMkLst>
      </pc:sldChg>
      <pc:sldChg chg="modSp mod">
        <pc:chgData name="Bruno Petrungaro" userId="415784e0b35f581e" providerId="LiveId" clId="{796B1DA5-369F-4540-BB1E-6348E3508575}" dt="2021-02-12T04:25:21.556" v="2695" actId="20577"/>
        <pc:sldMkLst>
          <pc:docMk/>
          <pc:sldMk cId="803247975" sldId="263"/>
        </pc:sldMkLst>
        <pc:spChg chg="mod">
          <ac:chgData name="Bruno Petrungaro" userId="415784e0b35f581e" providerId="LiveId" clId="{796B1DA5-369F-4540-BB1E-6348E3508575}" dt="2021-02-12T04:24:02.853" v="2637" actId="20577"/>
          <ac:spMkLst>
            <pc:docMk/>
            <pc:sldMk cId="803247975" sldId="263"/>
            <ac:spMk id="3" creationId="{DEC208CD-EF57-D249-A6C5-1084D2FBC474}"/>
          </ac:spMkLst>
        </pc:spChg>
        <pc:spChg chg="mod">
          <ac:chgData name="Bruno Petrungaro" userId="415784e0b35f581e" providerId="LiveId" clId="{796B1DA5-369F-4540-BB1E-6348E3508575}" dt="2021-02-12T04:25:21.556" v="2695" actId="20577"/>
          <ac:spMkLst>
            <pc:docMk/>
            <pc:sldMk cId="803247975" sldId="263"/>
            <ac:spMk id="4" creationId="{798C0136-A5E1-3047-9ABA-931BC95DAB54}"/>
          </ac:spMkLst>
        </pc:spChg>
      </pc:sldChg>
      <pc:sldChg chg="modSp mod">
        <pc:chgData name="Bruno Petrungaro" userId="415784e0b35f581e" providerId="LiveId" clId="{796B1DA5-369F-4540-BB1E-6348E3508575}" dt="2021-02-12T03:02:32.244" v="0" actId="33524"/>
        <pc:sldMkLst>
          <pc:docMk/>
          <pc:sldMk cId="1694976218" sldId="264"/>
        </pc:sldMkLst>
        <pc:spChg chg="mod">
          <ac:chgData name="Bruno Petrungaro" userId="415784e0b35f581e" providerId="LiveId" clId="{796B1DA5-369F-4540-BB1E-6348E3508575}" dt="2021-02-12T03:02:32.244" v="0" actId="33524"/>
          <ac:spMkLst>
            <pc:docMk/>
            <pc:sldMk cId="1694976218" sldId="264"/>
            <ac:spMk id="5" creationId="{B384F717-E7B0-4DA0-BEFF-180A8C5AE265}"/>
          </ac:spMkLst>
        </pc:spChg>
      </pc:sldChg>
      <pc:sldChg chg="modSp mod">
        <pc:chgData name="Bruno Petrungaro" userId="415784e0b35f581e" providerId="LiveId" clId="{796B1DA5-369F-4540-BB1E-6348E3508575}" dt="2021-02-12T03:08:47.804" v="2" actId="20577"/>
        <pc:sldMkLst>
          <pc:docMk/>
          <pc:sldMk cId="4151133728" sldId="278"/>
        </pc:sldMkLst>
        <pc:spChg chg="mod">
          <ac:chgData name="Bruno Petrungaro" userId="415784e0b35f581e" providerId="LiveId" clId="{796B1DA5-369F-4540-BB1E-6348E3508575}" dt="2021-02-12T03:08:47.804" v="2" actId="20577"/>
          <ac:spMkLst>
            <pc:docMk/>
            <pc:sldMk cId="4151133728" sldId="278"/>
            <ac:spMk id="5" creationId="{090BEC4C-C00C-44EA-B583-016F7E500E99}"/>
          </ac:spMkLst>
        </pc:spChg>
      </pc:sldChg>
      <pc:sldChg chg="addSp modSp mod">
        <pc:chgData name="Bruno Petrungaro" userId="415784e0b35f581e" providerId="LiveId" clId="{796B1DA5-369F-4540-BB1E-6348E3508575}" dt="2021-02-12T03:16:09.523" v="341"/>
        <pc:sldMkLst>
          <pc:docMk/>
          <pc:sldMk cId="164476680" sldId="279"/>
        </pc:sldMkLst>
        <pc:spChg chg="mod">
          <ac:chgData name="Bruno Petrungaro" userId="415784e0b35f581e" providerId="LiveId" clId="{796B1DA5-369F-4540-BB1E-6348E3508575}" dt="2021-02-12T03:16:09.523" v="341"/>
          <ac:spMkLst>
            <pc:docMk/>
            <pc:sldMk cId="164476680" sldId="279"/>
            <ac:spMk id="3" creationId="{A77F298F-D8E3-434B-A488-04A41CB19D2A}"/>
          </ac:spMkLst>
        </pc:spChg>
        <pc:spChg chg="mod">
          <ac:chgData name="Bruno Petrungaro" userId="415784e0b35f581e" providerId="LiveId" clId="{796B1DA5-369F-4540-BB1E-6348E3508575}" dt="2021-02-12T03:15:50.209" v="340" actId="20577"/>
          <ac:spMkLst>
            <pc:docMk/>
            <pc:sldMk cId="164476680" sldId="279"/>
            <ac:spMk id="5" creationId="{20A15B34-A5F3-47A6-B04C-E7D78736F38B}"/>
          </ac:spMkLst>
        </pc:spChg>
        <pc:spChg chg="add">
          <ac:chgData name="Bruno Petrungaro" userId="415784e0b35f581e" providerId="LiveId" clId="{796B1DA5-369F-4540-BB1E-6348E3508575}" dt="2021-02-12T03:09:24.743" v="4" actId="11529"/>
          <ac:spMkLst>
            <pc:docMk/>
            <pc:sldMk cId="164476680" sldId="279"/>
            <ac:spMk id="6" creationId="{C8CE1306-B1B5-4C34-BE04-48976FE473D4}"/>
          </ac:spMkLst>
        </pc:spChg>
        <pc:spChg chg="add mod">
          <ac:chgData name="Bruno Petrungaro" userId="415784e0b35f581e" providerId="LiveId" clId="{796B1DA5-369F-4540-BB1E-6348E3508575}" dt="2021-02-12T03:09:46.975" v="6" actId="1076"/>
          <ac:spMkLst>
            <pc:docMk/>
            <pc:sldMk cId="164476680" sldId="279"/>
            <ac:spMk id="7" creationId="{DFAF272B-6791-4860-8C3C-BDD18D4518F1}"/>
          </ac:spMkLst>
        </pc:spChg>
        <pc:spChg chg="add mod">
          <ac:chgData name="Bruno Petrungaro" userId="415784e0b35f581e" providerId="LiveId" clId="{796B1DA5-369F-4540-BB1E-6348E3508575}" dt="2021-02-12T03:09:59.072" v="8" actId="1076"/>
          <ac:spMkLst>
            <pc:docMk/>
            <pc:sldMk cId="164476680" sldId="279"/>
            <ac:spMk id="8" creationId="{47D41426-7CDB-4636-BD0B-5FC9BDD6ABF7}"/>
          </ac:spMkLst>
        </pc:spChg>
        <pc:spChg chg="add mod">
          <ac:chgData name="Bruno Petrungaro" userId="415784e0b35f581e" providerId="LiveId" clId="{796B1DA5-369F-4540-BB1E-6348E3508575}" dt="2021-02-12T03:10:27.281" v="10" actId="1076"/>
          <ac:spMkLst>
            <pc:docMk/>
            <pc:sldMk cId="164476680" sldId="279"/>
            <ac:spMk id="9" creationId="{8248ED66-2BBA-433B-841C-857137B20C08}"/>
          </ac:spMkLst>
        </pc:spChg>
        <pc:spChg chg="add mod">
          <ac:chgData name="Bruno Petrungaro" userId="415784e0b35f581e" providerId="LiveId" clId="{796B1DA5-369F-4540-BB1E-6348E3508575}" dt="2021-02-12T03:10:47.039" v="12" actId="1076"/>
          <ac:spMkLst>
            <pc:docMk/>
            <pc:sldMk cId="164476680" sldId="279"/>
            <ac:spMk id="10" creationId="{93C47A1B-6AF1-4AC4-ADCD-B1985D4407A1}"/>
          </ac:spMkLst>
        </pc:spChg>
        <pc:spChg chg="add mod">
          <ac:chgData name="Bruno Petrungaro" userId="415784e0b35f581e" providerId="LiveId" clId="{796B1DA5-369F-4540-BB1E-6348E3508575}" dt="2021-02-12T03:12:12.408" v="22" actId="20577"/>
          <ac:spMkLst>
            <pc:docMk/>
            <pc:sldMk cId="164476680" sldId="279"/>
            <ac:spMk id="25" creationId="{CD9DFA8C-1D5C-4FAC-9AAF-E55F50728D63}"/>
          </ac:spMkLst>
        </pc:spChg>
        <pc:spChg chg="add mod">
          <ac:chgData name="Bruno Petrungaro" userId="415784e0b35f581e" providerId="LiveId" clId="{796B1DA5-369F-4540-BB1E-6348E3508575}" dt="2021-02-12T03:13:07.997" v="42" actId="20577"/>
          <ac:spMkLst>
            <pc:docMk/>
            <pc:sldMk cId="164476680" sldId="279"/>
            <ac:spMk id="26" creationId="{E04DD613-2E05-419F-907D-5BA151DA7CE4}"/>
          </ac:spMkLst>
        </pc:spChg>
        <pc:spChg chg="add mod">
          <ac:chgData name="Bruno Petrungaro" userId="415784e0b35f581e" providerId="LiveId" clId="{796B1DA5-369F-4540-BB1E-6348E3508575}" dt="2021-02-12T03:13:04.965" v="40" actId="20577"/>
          <ac:spMkLst>
            <pc:docMk/>
            <pc:sldMk cId="164476680" sldId="279"/>
            <ac:spMk id="27" creationId="{8FC5C7DA-1AB9-4DFC-90C4-A57D89FC1AE1}"/>
          </ac:spMkLst>
        </pc:spChg>
        <pc:spChg chg="add mod">
          <ac:chgData name="Bruno Petrungaro" userId="415784e0b35f581e" providerId="LiveId" clId="{796B1DA5-369F-4540-BB1E-6348E3508575}" dt="2021-02-12T03:13:01.855" v="38" actId="20577"/>
          <ac:spMkLst>
            <pc:docMk/>
            <pc:sldMk cId="164476680" sldId="279"/>
            <ac:spMk id="28" creationId="{6246417D-7BFE-43B6-B0FA-9FC3495D9D83}"/>
          </ac:spMkLst>
        </pc:spChg>
        <pc:spChg chg="add mod">
          <ac:chgData name="Bruno Petrungaro" userId="415784e0b35f581e" providerId="LiveId" clId="{796B1DA5-369F-4540-BB1E-6348E3508575}" dt="2021-02-12T03:12:57.277" v="34" actId="20577"/>
          <ac:spMkLst>
            <pc:docMk/>
            <pc:sldMk cId="164476680" sldId="279"/>
            <ac:spMk id="29" creationId="{867D1F64-5892-4CB4-BCD5-D8B74DC7D7EF}"/>
          </ac:spMkLst>
        </pc:spChg>
        <pc:cxnChg chg="add">
          <ac:chgData name="Bruno Petrungaro" userId="415784e0b35f581e" providerId="LiveId" clId="{796B1DA5-369F-4540-BB1E-6348E3508575}" dt="2021-02-12T03:10:58.859" v="13" actId="11529"/>
          <ac:cxnSpMkLst>
            <pc:docMk/>
            <pc:sldMk cId="164476680" sldId="279"/>
            <ac:cxnSpMk id="12" creationId="{A2421E90-E955-4B78-AA55-BC98CDEABCFB}"/>
          </ac:cxnSpMkLst>
        </pc:cxnChg>
        <pc:cxnChg chg="add">
          <ac:chgData name="Bruno Petrungaro" userId="415784e0b35f581e" providerId="LiveId" clId="{796B1DA5-369F-4540-BB1E-6348E3508575}" dt="2021-02-12T03:11:07.907" v="14" actId="11529"/>
          <ac:cxnSpMkLst>
            <pc:docMk/>
            <pc:sldMk cId="164476680" sldId="279"/>
            <ac:cxnSpMk id="14" creationId="{A6E2BF6A-A74A-48BB-9D59-FBB90E9F50E1}"/>
          </ac:cxnSpMkLst>
        </pc:cxnChg>
        <pc:cxnChg chg="add">
          <ac:chgData name="Bruno Petrungaro" userId="415784e0b35f581e" providerId="LiveId" clId="{796B1DA5-369F-4540-BB1E-6348E3508575}" dt="2021-02-12T03:11:18.246" v="15" actId="11529"/>
          <ac:cxnSpMkLst>
            <pc:docMk/>
            <pc:sldMk cId="164476680" sldId="279"/>
            <ac:cxnSpMk id="16" creationId="{44EAF4AF-224C-422A-A8CE-45CDB0ADBBED}"/>
          </ac:cxnSpMkLst>
        </pc:cxnChg>
        <pc:cxnChg chg="add">
          <ac:chgData name="Bruno Petrungaro" userId="415784e0b35f581e" providerId="LiveId" clId="{796B1DA5-369F-4540-BB1E-6348E3508575}" dt="2021-02-12T03:11:30.611" v="16" actId="11529"/>
          <ac:cxnSpMkLst>
            <pc:docMk/>
            <pc:sldMk cId="164476680" sldId="279"/>
            <ac:cxnSpMk id="18" creationId="{818713A0-AB09-41AD-93B4-CD90548FF80F}"/>
          </ac:cxnSpMkLst>
        </pc:cxnChg>
        <pc:cxnChg chg="add">
          <ac:chgData name="Bruno Petrungaro" userId="415784e0b35f581e" providerId="LiveId" clId="{796B1DA5-369F-4540-BB1E-6348E3508575}" dt="2021-02-12T03:11:40.615" v="17" actId="11529"/>
          <ac:cxnSpMkLst>
            <pc:docMk/>
            <pc:sldMk cId="164476680" sldId="279"/>
            <ac:cxnSpMk id="20" creationId="{F6E2513B-CFF2-4622-B9DE-B7C344B85BFF}"/>
          </ac:cxnSpMkLst>
        </pc:cxnChg>
        <pc:cxnChg chg="add">
          <ac:chgData name="Bruno Petrungaro" userId="415784e0b35f581e" providerId="LiveId" clId="{796B1DA5-369F-4540-BB1E-6348E3508575}" dt="2021-02-12T03:11:49.384" v="18" actId="11529"/>
          <ac:cxnSpMkLst>
            <pc:docMk/>
            <pc:sldMk cId="164476680" sldId="279"/>
            <ac:cxnSpMk id="22" creationId="{D148070E-3ED7-4401-9173-7CA544BD79CA}"/>
          </ac:cxnSpMkLst>
        </pc:cxnChg>
        <pc:cxnChg chg="add">
          <ac:chgData name="Bruno Petrungaro" userId="415784e0b35f581e" providerId="LiveId" clId="{796B1DA5-369F-4540-BB1E-6348E3508575}" dt="2021-02-12T03:11:55.115" v="19" actId="11529"/>
          <ac:cxnSpMkLst>
            <pc:docMk/>
            <pc:sldMk cId="164476680" sldId="279"/>
            <ac:cxnSpMk id="24" creationId="{4499CF7D-F266-49C9-819B-FD6D77E4CAA4}"/>
          </ac:cxnSpMkLst>
        </pc:cxnChg>
      </pc:sldChg>
      <pc:sldChg chg="modSp mod">
        <pc:chgData name="Bruno Petrungaro" userId="415784e0b35f581e" providerId="LiveId" clId="{796B1DA5-369F-4540-BB1E-6348E3508575}" dt="2021-02-12T03:17:05.402" v="484" actId="20577"/>
        <pc:sldMkLst>
          <pc:docMk/>
          <pc:sldMk cId="907379907" sldId="280"/>
        </pc:sldMkLst>
        <pc:spChg chg="mod">
          <ac:chgData name="Bruno Petrungaro" userId="415784e0b35f581e" providerId="LiveId" clId="{796B1DA5-369F-4540-BB1E-6348E3508575}" dt="2021-02-12T03:16:15.397" v="342"/>
          <ac:spMkLst>
            <pc:docMk/>
            <pc:sldMk cId="907379907" sldId="280"/>
            <ac:spMk id="3" creationId="{FF0D9536-552E-43E2-8384-AFBA82178FC9}"/>
          </ac:spMkLst>
        </pc:spChg>
        <pc:spChg chg="mod">
          <ac:chgData name="Bruno Petrungaro" userId="415784e0b35f581e" providerId="LiveId" clId="{796B1DA5-369F-4540-BB1E-6348E3508575}" dt="2021-02-12T03:17:05.402" v="484" actId="20577"/>
          <ac:spMkLst>
            <pc:docMk/>
            <pc:sldMk cId="907379907" sldId="280"/>
            <ac:spMk id="5" creationId="{5F6801D6-4DD7-48D0-876E-A352B6C99CA4}"/>
          </ac:spMkLst>
        </pc:spChg>
      </pc:sldChg>
      <pc:sldChg chg="modSp mod">
        <pc:chgData name="Bruno Petrungaro" userId="415784e0b35f581e" providerId="LiveId" clId="{796B1DA5-369F-4540-BB1E-6348E3508575}" dt="2021-02-12T03:17:43.415" v="486" actId="20577"/>
        <pc:sldMkLst>
          <pc:docMk/>
          <pc:sldMk cId="3391374061" sldId="281"/>
        </pc:sldMkLst>
        <pc:spChg chg="mod">
          <ac:chgData name="Bruno Petrungaro" userId="415784e0b35f581e" providerId="LiveId" clId="{796B1DA5-369F-4540-BB1E-6348E3508575}" dt="2021-02-12T03:17:28.391" v="485"/>
          <ac:spMkLst>
            <pc:docMk/>
            <pc:sldMk cId="3391374061" sldId="281"/>
            <ac:spMk id="3" creationId="{A4333160-57E0-483C-B8D2-52C78B0CF4F1}"/>
          </ac:spMkLst>
        </pc:spChg>
        <pc:spChg chg="mod">
          <ac:chgData name="Bruno Petrungaro" userId="415784e0b35f581e" providerId="LiveId" clId="{796B1DA5-369F-4540-BB1E-6348E3508575}" dt="2021-02-12T03:17:43.415" v="486" actId="20577"/>
          <ac:spMkLst>
            <pc:docMk/>
            <pc:sldMk cId="3391374061" sldId="281"/>
            <ac:spMk id="5" creationId="{E5FDA705-C029-40CD-BC48-F24FCA6E8934}"/>
          </ac:spMkLst>
        </pc:spChg>
      </pc:sldChg>
      <pc:sldChg chg="modSp mod">
        <pc:chgData name="Bruno Petrungaro" userId="415784e0b35f581e" providerId="LiveId" clId="{796B1DA5-369F-4540-BB1E-6348E3508575}" dt="2021-02-12T03:17:52.155" v="487"/>
        <pc:sldMkLst>
          <pc:docMk/>
          <pc:sldMk cId="702810071" sldId="282"/>
        </pc:sldMkLst>
        <pc:spChg chg="mod">
          <ac:chgData name="Bruno Petrungaro" userId="415784e0b35f581e" providerId="LiveId" clId="{796B1DA5-369F-4540-BB1E-6348E3508575}" dt="2021-02-12T03:17:52.155" v="487"/>
          <ac:spMkLst>
            <pc:docMk/>
            <pc:sldMk cId="702810071" sldId="282"/>
            <ac:spMk id="3" creationId="{8C445FB2-65E9-4809-93D6-46B406993395}"/>
          </ac:spMkLst>
        </pc:spChg>
      </pc:sldChg>
      <pc:sldChg chg="modSp mod">
        <pc:chgData name="Bruno Petrungaro" userId="415784e0b35f581e" providerId="LiveId" clId="{796B1DA5-369F-4540-BB1E-6348E3508575}" dt="2021-02-12T03:22:05.326" v="650" actId="20577"/>
        <pc:sldMkLst>
          <pc:docMk/>
          <pc:sldMk cId="807733246" sldId="283"/>
        </pc:sldMkLst>
        <pc:spChg chg="mod">
          <ac:chgData name="Bruno Petrungaro" userId="415784e0b35f581e" providerId="LiveId" clId="{796B1DA5-369F-4540-BB1E-6348E3508575}" dt="2021-02-12T03:21:16.058" v="504"/>
          <ac:spMkLst>
            <pc:docMk/>
            <pc:sldMk cId="807733246" sldId="283"/>
            <ac:spMk id="3" creationId="{29D22BF2-72B1-43AE-BE4A-B00B2C56B48E}"/>
          </ac:spMkLst>
        </pc:spChg>
        <pc:spChg chg="mod">
          <ac:chgData name="Bruno Petrungaro" userId="415784e0b35f581e" providerId="LiveId" clId="{796B1DA5-369F-4540-BB1E-6348E3508575}" dt="2021-02-12T03:22:05.326" v="650" actId="20577"/>
          <ac:spMkLst>
            <pc:docMk/>
            <pc:sldMk cId="807733246" sldId="283"/>
            <ac:spMk id="5" creationId="{6B638781-C24B-4295-9252-357A87EE88D0}"/>
          </ac:spMkLst>
        </pc:spChg>
      </pc:sldChg>
      <pc:sldChg chg="modSp new mod">
        <pc:chgData name="Bruno Petrungaro" userId="415784e0b35f581e" providerId="LiveId" clId="{796B1DA5-369F-4540-BB1E-6348E3508575}" dt="2021-02-12T03:30:30.862" v="822"/>
        <pc:sldMkLst>
          <pc:docMk/>
          <pc:sldMk cId="306901795" sldId="287"/>
        </pc:sldMkLst>
        <pc:spChg chg="mod">
          <ac:chgData name="Bruno Petrungaro" userId="415784e0b35f581e" providerId="LiveId" clId="{796B1DA5-369F-4540-BB1E-6348E3508575}" dt="2021-02-12T03:22:25.628" v="682" actId="20577"/>
          <ac:spMkLst>
            <pc:docMk/>
            <pc:sldMk cId="306901795" sldId="287"/>
            <ac:spMk id="2" creationId="{EC06AAAB-732F-46B1-A196-14875D2F44C7}"/>
          </ac:spMkLst>
        </pc:spChg>
        <pc:spChg chg="mod">
          <ac:chgData name="Bruno Petrungaro" userId="415784e0b35f581e" providerId="LiveId" clId="{796B1DA5-369F-4540-BB1E-6348E3508575}" dt="2021-02-12T03:30:30.862" v="822"/>
          <ac:spMkLst>
            <pc:docMk/>
            <pc:sldMk cId="306901795" sldId="287"/>
            <ac:spMk id="3" creationId="{A5E6A563-4A42-4C8A-8562-7AEC4377AAEC}"/>
          </ac:spMkLst>
        </pc:spChg>
        <pc:spChg chg="mod">
          <ac:chgData name="Bruno Petrungaro" userId="415784e0b35f581e" providerId="LiveId" clId="{796B1DA5-369F-4540-BB1E-6348E3508575}" dt="2021-02-12T03:24:29.083" v="821" actId="20577"/>
          <ac:spMkLst>
            <pc:docMk/>
            <pc:sldMk cId="306901795" sldId="287"/>
            <ac:spMk id="5" creationId="{ED756839-5028-4404-9390-93F713A0F05C}"/>
          </ac:spMkLst>
        </pc:spChg>
      </pc:sldChg>
      <pc:sldChg chg="modSp new mod">
        <pc:chgData name="Bruno Petrungaro" userId="415784e0b35f581e" providerId="LiveId" clId="{796B1DA5-369F-4540-BB1E-6348E3508575}" dt="2021-02-12T03:30:47.770" v="824"/>
        <pc:sldMkLst>
          <pc:docMk/>
          <pc:sldMk cId="3573582551" sldId="288"/>
        </pc:sldMkLst>
        <pc:spChg chg="mod">
          <ac:chgData name="Bruno Petrungaro" userId="415784e0b35f581e" providerId="LiveId" clId="{796B1DA5-369F-4540-BB1E-6348E3508575}" dt="2021-02-12T03:30:47.770" v="824"/>
          <ac:spMkLst>
            <pc:docMk/>
            <pc:sldMk cId="3573582551" sldId="288"/>
            <ac:spMk id="3" creationId="{907DC82E-3FC5-45BE-95BE-3575F394C40B}"/>
          </ac:spMkLst>
        </pc:spChg>
      </pc:sldChg>
      <pc:sldChg chg="addSp delSp modSp new mod">
        <pc:chgData name="Bruno Petrungaro" userId="415784e0b35f581e" providerId="LiveId" clId="{796B1DA5-369F-4540-BB1E-6348E3508575}" dt="2021-02-12T04:04:13.514" v="2602"/>
        <pc:sldMkLst>
          <pc:docMk/>
          <pc:sldMk cId="3464740644" sldId="289"/>
        </pc:sldMkLst>
        <pc:spChg chg="mod">
          <ac:chgData name="Bruno Petrungaro" userId="415784e0b35f581e" providerId="LiveId" clId="{796B1DA5-369F-4540-BB1E-6348E3508575}" dt="2021-02-12T03:33:12.626" v="841" actId="20577"/>
          <ac:spMkLst>
            <pc:docMk/>
            <pc:sldMk cId="3464740644" sldId="289"/>
            <ac:spMk id="2" creationId="{5E1330A9-3778-4881-9139-C4BA75FC5B3D}"/>
          </ac:spMkLst>
        </pc:spChg>
        <pc:spChg chg="mod">
          <ac:chgData name="Bruno Petrungaro" userId="415784e0b35f581e" providerId="LiveId" clId="{796B1DA5-369F-4540-BB1E-6348E3508575}" dt="2021-02-12T04:04:13.514" v="2602"/>
          <ac:spMkLst>
            <pc:docMk/>
            <pc:sldMk cId="3464740644" sldId="289"/>
            <ac:spMk id="3" creationId="{7241D5DF-0BF2-430E-B152-A67CDC3154C8}"/>
          </ac:spMkLst>
        </pc:spChg>
        <pc:spChg chg="mod">
          <ac:chgData name="Bruno Petrungaro" userId="415784e0b35f581e" providerId="LiveId" clId="{796B1DA5-369F-4540-BB1E-6348E3508575}" dt="2021-02-12T03:35:20.014" v="1074" actId="14100"/>
          <ac:spMkLst>
            <pc:docMk/>
            <pc:sldMk cId="3464740644" sldId="289"/>
            <ac:spMk id="5" creationId="{21649C41-FD24-4B5E-AFD4-678C9B331988}"/>
          </ac:spMkLst>
        </pc:spChg>
        <pc:spChg chg="add">
          <ac:chgData name="Bruno Petrungaro" userId="415784e0b35f581e" providerId="LiveId" clId="{796B1DA5-369F-4540-BB1E-6348E3508575}" dt="2021-02-12T03:35:33.513" v="1075" actId="11529"/>
          <ac:spMkLst>
            <pc:docMk/>
            <pc:sldMk cId="3464740644" sldId="289"/>
            <ac:spMk id="6" creationId="{09B8914C-A4FA-4DB6-BB09-EF1864124E59}"/>
          </ac:spMkLst>
        </pc:spChg>
        <pc:spChg chg="add mod">
          <ac:chgData name="Bruno Petrungaro" userId="415784e0b35f581e" providerId="LiveId" clId="{796B1DA5-369F-4540-BB1E-6348E3508575}" dt="2021-02-12T03:35:41.713" v="1077" actId="1076"/>
          <ac:spMkLst>
            <pc:docMk/>
            <pc:sldMk cId="3464740644" sldId="289"/>
            <ac:spMk id="7" creationId="{BAEFC75B-2DA1-4250-AD7F-40AF582E593A}"/>
          </ac:spMkLst>
        </pc:spChg>
        <pc:spChg chg="add mod">
          <ac:chgData name="Bruno Petrungaro" userId="415784e0b35f581e" providerId="LiveId" clId="{796B1DA5-369F-4540-BB1E-6348E3508575}" dt="2021-02-12T03:35:54.857" v="1079" actId="1076"/>
          <ac:spMkLst>
            <pc:docMk/>
            <pc:sldMk cId="3464740644" sldId="289"/>
            <ac:spMk id="8" creationId="{A8D922AB-0DBE-4D30-A270-6BB5C02C3D8E}"/>
          </ac:spMkLst>
        </pc:spChg>
        <pc:spChg chg="add mod">
          <ac:chgData name="Bruno Petrungaro" userId="415784e0b35f581e" providerId="LiveId" clId="{796B1DA5-369F-4540-BB1E-6348E3508575}" dt="2021-02-12T03:36:11.582" v="1081" actId="1076"/>
          <ac:spMkLst>
            <pc:docMk/>
            <pc:sldMk cId="3464740644" sldId="289"/>
            <ac:spMk id="9" creationId="{22DB3B34-98BA-4F1F-94BC-E15249A1D7D0}"/>
          </ac:spMkLst>
        </pc:spChg>
        <pc:spChg chg="add mod">
          <ac:chgData name="Bruno Petrungaro" userId="415784e0b35f581e" providerId="LiveId" clId="{796B1DA5-369F-4540-BB1E-6348E3508575}" dt="2021-02-12T03:38:06.447" v="1107" actId="1076"/>
          <ac:spMkLst>
            <pc:docMk/>
            <pc:sldMk cId="3464740644" sldId="289"/>
            <ac:spMk id="18" creationId="{5A99BEA4-851C-4D60-A222-242AE6629A2D}"/>
          </ac:spMkLst>
        </pc:spChg>
        <pc:spChg chg="add mod">
          <ac:chgData name="Bruno Petrungaro" userId="415784e0b35f581e" providerId="LiveId" clId="{796B1DA5-369F-4540-BB1E-6348E3508575}" dt="2021-02-12T03:38:11.147" v="1108" actId="1076"/>
          <ac:spMkLst>
            <pc:docMk/>
            <pc:sldMk cId="3464740644" sldId="289"/>
            <ac:spMk id="19" creationId="{0874CA8E-7BE4-4221-83B5-CA6681B4C146}"/>
          </ac:spMkLst>
        </pc:spChg>
        <pc:spChg chg="add mod">
          <ac:chgData name="Bruno Petrungaro" userId="415784e0b35f581e" providerId="LiveId" clId="{796B1DA5-369F-4540-BB1E-6348E3508575}" dt="2021-02-12T03:38:15.977" v="1109" actId="1076"/>
          <ac:spMkLst>
            <pc:docMk/>
            <pc:sldMk cId="3464740644" sldId="289"/>
            <ac:spMk id="20" creationId="{D59D2339-3B8A-4B3F-BEAA-11A305551C2A}"/>
          </ac:spMkLst>
        </pc:spChg>
        <pc:spChg chg="add mod">
          <ac:chgData name="Bruno Petrungaro" userId="415784e0b35f581e" providerId="LiveId" clId="{796B1DA5-369F-4540-BB1E-6348E3508575}" dt="2021-02-12T03:37:59.547" v="1106" actId="1076"/>
          <ac:spMkLst>
            <pc:docMk/>
            <pc:sldMk cId="3464740644" sldId="289"/>
            <ac:spMk id="21" creationId="{AE1F0E6F-A2A5-4966-BE6F-720707A08D54}"/>
          </ac:spMkLst>
        </pc:spChg>
        <pc:spChg chg="add del mod">
          <ac:chgData name="Bruno Petrungaro" userId="415784e0b35f581e" providerId="LiveId" clId="{796B1DA5-369F-4540-BB1E-6348E3508575}" dt="2021-02-12T03:38:55.394" v="1112" actId="478"/>
          <ac:spMkLst>
            <pc:docMk/>
            <pc:sldMk cId="3464740644" sldId="289"/>
            <ac:spMk id="22" creationId="{B9F11677-8FE5-48B4-97A5-E3D8B3C661F0}"/>
          </ac:spMkLst>
        </pc:spChg>
        <pc:spChg chg="add mod">
          <ac:chgData name="Bruno Petrungaro" userId="415784e0b35f581e" providerId="LiveId" clId="{796B1DA5-369F-4540-BB1E-6348E3508575}" dt="2021-02-12T03:42:06.841" v="1218" actId="20577"/>
          <ac:spMkLst>
            <pc:docMk/>
            <pc:sldMk cId="3464740644" sldId="289"/>
            <ac:spMk id="23" creationId="{8EEE2305-B572-4751-A11A-237AD787B38B}"/>
          </ac:spMkLst>
        </pc:spChg>
        <pc:cxnChg chg="add">
          <ac:chgData name="Bruno Petrungaro" userId="415784e0b35f581e" providerId="LiveId" clId="{796B1DA5-369F-4540-BB1E-6348E3508575}" dt="2021-02-12T03:36:20.168" v="1082" actId="11529"/>
          <ac:cxnSpMkLst>
            <pc:docMk/>
            <pc:sldMk cId="3464740644" sldId="289"/>
            <ac:cxnSpMk id="11" creationId="{BCBDC7AD-771D-42E1-9E30-DF1098374185}"/>
          </ac:cxnSpMkLst>
        </pc:cxnChg>
        <pc:cxnChg chg="add">
          <ac:chgData name="Bruno Petrungaro" userId="415784e0b35f581e" providerId="LiveId" clId="{796B1DA5-369F-4540-BB1E-6348E3508575}" dt="2021-02-12T03:36:27.957" v="1083" actId="11529"/>
          <ac:cxnSpMkLst>
            <pc:docMk/>
            <pc:sldMk cId="3464740644" sldId="289"/>
            <ac:cxnSpMk id="13" creationId="{EAE76F47-48F4-4585-B596-D39D6B0C8513}"/>
          </ac:cxnSpMkLst>
        </pc:cxnChg>
        <pc:cxnChg chg="add">
          <ac:chgData name="Bruno Petrungaro" userId="415784e0b35f581e" providerId="LiveId" clId="{796B1DA5-369F-4540-BB1E-6348E3508575}" dt="2021-02-12T03:36:36.406" v="1084" actId="11529"/>
          <ac:cxnSpMkLst>
            <pc:docMk/>
            <pc:sldMk cId="3464740644" sldId="289"/>
            <ac:cxnSpMk id="15" creationId="{7ADB0FAC-4E07-4D4B-9D28-F458BF261E1B}"/>
          </ac:cxnSpMkLst>
        </pc:cxnChg>
        <pc:cxnChg chg="add">
          <ac:chgData name="Bruno Petrungaro" userId="415784e0b35f581e" providerId="LiveId" clId="{796B1DA5-369F-4540-BB1E-6348E3508575}" dt="2021-02-12T03:36:45.140" v="1085" actId="11529"/>
          <ac:cxnSpMkLst>
            <pc:docMk/>
            <pc:sldMk cId="3464740644" sldId="289"/>
            <ac:cxnSpMk id="17" creationId="{F844F236-4137-431B-BC33-02A080D00B3B}"/>
          </ac:cxnSpMkLst>
        </pc:cxnChg>
      </pc:sldChg>
      <pc:sldChg chg="modSp new mod">
        <pc:chgData name="Bruno Petrungaro" userId="415784e0b35f581e" providerId="LiveId" clId="{796B1DA5-369F-4540-BB1E-6348E3508575}" dt="2021-02-12T04:04:17.706" v="2603"/>
        <pc:sldMkLst>
          <pc:docMk/>
          <pc:sldMk cId="1930130056" sldId="290"/>
        </pc:sldMkLst>
        <pc:spChg chg="mod">
          <ac:chgData name="Bruno Petrungaro" userId="415784e0b35f581e" providerId="LiveId" clId="{796B1DA5-369F-4540-BB1E-6348E3508575}" dt="2021-02-12T03:42:56.553" v="1281" actId="20577"/>
          <ac:spMkLst>
            <pc:docMk/>
            <pc:sldMk cId="1930130056" sldId="290"/>
            <ac:spMk id="2" creationId="{8B526B7A-1F63-4EE0-AB49-1256F3E04FED}"/>
          </ac:spMkLst>
        </pc:spChg>
        <pc:spChg chg="mod">
          <ac:chgData name="Bruno Petrungaro" userId="415784e0b35f581e" providerId="LiveId" clId="{796B1DA5-369F-4540-BB1E-6348E3508575}" dt="2021-02-12T04:04:17.706" v="2603"/>
          <ac:spMkLst>
            <pc:docMk/>
            <pc:sldMk cId="1930130056" sldId="290"/>
            <ac:spMk id="3" creationId="{7A2A6AED-075B-4948-ABD0-18C647E7179D}"/>
          </ac:spMkLst>
        </pc:spChg>
        <pc:spChg chg="mod">
          <ac:chgData name="Bruno Petrungaro" userId="415784e0b35f581e" providerId="LiveId" clId="{796B1DA5-369F-4540-BB1E-6348E3508575}" dt="2021-02-12T03:48:33.298" v="1732" actId="5793"/>
          <ac:spMkLst>
            <pc:docMk/>
            <pc:sldMk cId="1930130056" sldId="290"/>
            <ac:spMk id="5" creationId="{F5B9AE24-9DC8-4C02-9350-5FD778AF23D4}"/>
          </ac:spMkLst>
        </pc:spChg>
      </pc:sldChg>
      <pc:sldChg chg="addSp delSp modSp new mod">
        <pc:chgData name="Bruno Petrungaro" userId="415784e0b35f581e" providerId="LiveId" clId="{796B1DA5-369F-4540-BB1E-6348E3508575}" dt="2021-02-12T04:04:27.848" v="2606"/>
        <pc:sldMkLst>
          <pc:docMk/>
          <pc:sldMk cId="1911050696" sldId="291"/>
        </pc:sldMkLst>
        <pc:spChg chg="mod">
          <ac:chgData name="Bruno Petrungaro" userId="415784e0b35f581e" providerId="LiveId" clId="{796B1DA5-369F-4540-BB1E-6348E3508575}" dt="2021-02-12T03:50:07.298" v="1788" actId="20577"/>
          <ac:spMkLst>
            <pc:docMk/>
            <pc:sldMk cId="1911050696" sldId="291"/>
            <ac:spMk id="2" creationId="{4EACFAB6-4EC6-4DC3-93C4-2DB9A7998DA9}"/>
          </ac:spMkLst>
        </pc:spChg>
        <pc:spChg chg="mod">
          <ac:chgData name="Bruno Petrungaro" userId="415784e0b35f581e" providerId="LiveId" clId="{796B1DA5-369F-4540-BB1E-6348E3508575}" dt="2021-02-12T04:04:27.848" v="2606"/>
          <ac:spMkLst>
            <pc:docMk/>
            <pc:sldMk cId="1911050696" sldId="291"/>
            <ac:spMk id="3" creationId="{D01A789E-129A-43E3-A2AE-BBD9FD046588}"/>
          </ac:spMkLst>
        </pc:spChg>
        <pc:spChg chg="mod">
          <ac:chgData name="Bruno Petrungaro" userId="415784e0b35f581e" providerId="LiveId" clId="{796B1DA5-369F-4540-BB1E-6348E3508575}" dt="2021-02-12T03:57:28.619" v="2187" actId="14100"/>
          <ac:spMkLst>
            <pc:docMk/>
            <pc:sldMk cId="1911050696" sldId="291"/>
            <ac:spMk id="5" creationId="{43DB7360-32C1-48A5-9E93-DD32FE2287E9}"/>
          </ac:spMkLst>
        </pc:spChg>
        <pc:spChg chg="add del mod">
          <ac:chgData name="Bruno Petrungaro" userId="415784e0b35f581e" providerId="LiveId" clId="{796B1DA5-369F-4540-BB1E-6348E3508575}" dt="2021-02-12T03:53:14.932" v="1797" actId="11529"/>
          <ac:spMkLst>
            <pc:docMk/>
            <pc:sldMk cId="1911050696" sldId="291"/>
            <ac:spMk id="6" creationId="{D9C2A266-01E7-4D6E-9116-CD33F2B5049D}"/>
          </ac:spMkLst>
        </pc:spChg>
        <pc:spChg chg="add">
          <ac:chgData name="Bruno Petrungaro" userId="415784e0b35f581e" providerId="LiveId" clId="{796B1DA5-369F-4540-BB1E-6348E3508575}" dt="2021-02-12T03:57:40.263" v="2188" actId="11529"/>
          <ac:spMkLst>
            <pc:docMk/>
            <pc:sldMk cId="1911050696" sldId="291"/>
            <ac:spMk id="7" creationId="{327D278A-9617-4702-B509-2B7431B1B4FA}"/>
          </ac:spMkLst>
        </pc:spChg>
        <pc:spChg chg="add mod">
          <ac:chgData name="Bruno Petrungaro" userId="415784e0b35f581e" providerId="LiveId" clId="{796B1DA5-369F-4540-BB1E-6348E3508575}" dt="2021-02-12T03:57:48.948" v="2191" actId="1076"/>
          <ac:spMkLst>
            <pc:docMk/>
            <pc:sldMk cId="1911050696" sldId="291"/>
            <ac:spMk id="8" creationId="{391C9C7B-B487-41D0-8D98-8359F494F848}"/>
          </ac:spMkLst>
        </pc:spChg>
        <pc:spChg chg="add mod">
          <ac:chgData name="Bruno Petrungaro" userId="415784e0b35f581e" providerId="LiveId" clId="{796B1DA5-369F-4540-BB1E-6348E3508575}" dt="2021-02-12T03:58:05.806" v="2194" actId="1076"/>
          <ac:spMkLst>
            <pc:docMk/>
            <pc:sldMk cId="1911050696" sldId="291"/>
            <ac:spMk id="11" creationId="{39BE1FE0-3636-48EE-9A08-8C611FDBC11B}"/>
          </ac:spMkLst>
        </pc:spChg>
        <pc:spChg chg="add mod">
          <ac:chgData name="Bruno Petrungaro" userId="415784e0b35f581e" providerId="LiveId" clId="{796B1DA5-369F-4540-BB1E-6348E3508575}" dt="2021-02-12T03:58:34.875" v="2198" actId="1076"/>
          <ac:spMkLst>
            <pc:docMk/>
            <pc:sldMk cId="1911050696" sldId="291"/>
            <ac:spMk id="12" creationId="{7CAA3580-ABA5-42C6-9C57-33400B60DD0F}"/>
          </ac:spMkLst>
        </pc:spChg>
        <pc:spChg chg="add mod">
          <ac:chgData name="Bruno Petrungaro" userId="415784e0b35f581e" providerId="LiveId" clId="{796B1DA5-369F-4540-BB1E-6348E3508575}" dt="2021-02-12T03:59:15.259" v="2203" actId="20577"/>
          <ac:spMkLst>
            <pc:docMk/>
            <pc:sldMk cId="1911050696" sldId="291"/>
            <ac:spMk id="19" creationId="{33369074-17E8-40B0-93DE-C4573BD1EFE0}"/>
          </ac:spMkLst>
        </pc:spChg>
        <pc:spChg chg="add mod">
          <ac:chgData name="Bruno Petrungaro" userId="415784e0b35f581e" providerId="LiveId" clId="{796B1DA5-369F-4540-BB1E-6348E3508575}" dt="2021-02-12T03:59:37.838" v="2209" actId="20577"/>
          <ac:spMkLst>
            <pc:docMk/>
            <pc:sldMk cId="1911050696" sldId="291"/>
            <ac:spMk id="20" creationId="{775AD260-4FBE-484A-B83E-CB12ACC602C1}"/>
          </ac:spMkLst>
        </pc:spChg>
        <pc:spChg chg="add mod">
          <ac:chgData name="Bruno Petrungaro" userId="415784e0b35f581e" providerId="LiveId" clId="{796B1DA5-369F-4540-BB1E-6348E3508575}" dt="2021-02-12T03:59:51.818" v="2215" actId="20577"/>
          <ac:spMkLst>
            <pc:docMk/>
            <pc:sldMk cId="1911050696" sldId="291"/>
            <ac:spMk id="21" creationId="{A5CE3487-25F5-4CFD-ADEC-95AD4AAEF967}"/>
          </ac:spMkLst>
        </pc:spChg>
        <pc:spChg chg="add mod">
          <ac:chgData name="Bruno Petrungaro" userId="415784e0b35f581e" providerId="LiveId" clId="{796B1DA5-369F-4540-BB1E-6348E3508575}" dt="2021-02-12T04:00:05.763" v="2221" actId="20577"/>
          <ac:spMkLst>
            <pc:docMk/>
            <pc:sldMk cId="1911050696" sldId="291"/>
            <ac:spMk id="22" creationId="{AEFC7EB6-77E4-4847-801A-681BCA784FFB}"/>
          </ac:spMkLst>
        </pc:spChg>
        <pc:cxnChg chg="add">
          <ac:chgData name="Bruno Petrungaro" userId="415784e0b35f581e" providerId="LiveId" clId="{796B1DA5-369F-4540-BB1E-6348E3508575}" dt="2021-02-12T03:57:55.821" v="2192" actId="11529"/>
          <ac:cxnSpMkLst>
            <pc:docMk/>
            <pc:sldMk cId="1911050696" sldId="291"/>
            <ac:cxnSpMk id="10" creationId="{DD27EB36-B6A1-4402-A7B4-68AE179CC300}"/>
          </ac:cxnSpMkLst>
        </pc:cxnChg>
        <pc:cxnChg chg="add">
          <ac:chgData name="Bruno Petrungaro" userId="415784e0b35f581e" providerId="LiveId" clId="{796B1DA5-369F-4540-BB1E-6348E3508575}" dt="2021-02-12T03:58:42.370" v="2199" actId="11529"/>
          <ac:cxnSpMkLst>
            <pc:docMk/>
            <pc:sldMk cId="1911050696" sldId="291"/>
            <ac:cxnSpMk id="14" creationId="{713D5C7E-90D1-40A4-B382-0FD96A1C4286}"/>
          </ac:cxnSpMkLst>
        </pc:cxnChg>
        <pc:cxnChg chg="add">
          <ac:chgData name="Bruno Petrungaro" userId="415784e0b35f581e" providerId="LiveId" clId="{796B1DA5-369F-4540-BB1E-6348E3508575}" dt="2021-02-12T03:58:48.755" v="2200" actId="11529"/>
          <ac:cxnSpMkLst>
            <pc:docMk/>
            <pc:sldMk cId="1911050696" sldId="291"/>
            <ac:cxnSpMk id="16" creationId="{97764223-F681-4D17-90B0-1CFA37A56BD9}"/>
          </ac:cxnSpMkLst>
        </pc:cxnChg>
        <pc:cxnChg chg="add">
          <ac:chgData name="Bruno Petrungaro" userId="415784e0b35f581e" providerId="LiveId" clId="{796B1DA5-369F-4540-BB1E-6348E3508575}" dt="2021-02-12T03:58:56.396" v="2201" actId="11529"/>
          <ac:cxnSpMkLst>
            <pc:docMk/>
            <pc:sldMk cId="1911050696" sldId="291"/>
            <ac:cxnSpMk id="18" creationId="{C3B221E0-7EF4-4D26-B29A-67F0C210CD07}"/>
          </ac:cxnSpMkLst>
        </pc:cxnChg>
      </pc:sldChg>
      <pc:sldChg chg="modSp new mod">
        <pc:chgData name="Bruno Petrungaro" userId="415784e0b35f581e" providerId="LiveId" clId="{796B1DA5-369F-4540-BB1E-6348E3508575}" dt="2021-02-12T04:04:31.656" v="2607"/>
        <pc:sldMkLst>
          <pc:docMk/>
          <pc:sldMk cId="3356970443" sldId="292"/>
        </pc:sldMkLst>
        <pc:spChg chg="mod">
          <ac:chgData name="Bruno Petrungaro" userId="415784e0b35f581e" providerId="LiveId" clId="{796B1DA5-369F-4540-BB1E-6348E3508575}" dt="2021-02-12T04:01:26.555" v="2234" actId="20577"/>
          <ac:spMkLst>
            <pc:docMk/>
            <pc:sldMk cId="3356970443" sldId="292"/>
            <ac:spMk id="2" creationId="{7D6A4E73-D082-413D-AA04-F70AB864AF0C}"/>
          </ac:spMkLst>
        </pc:spChg>
        <pc:spChg chg="mod">
          <ac:chgData name="Bruno Petrungaro" userId="415784e0b35f581e" providerId="LiveId" clId="{796B1DA5-369F-4540-BB1E-6348E3508575}" dt="2021-02-12T04:04:31.656" v="2607"/>
          <ac:spMkLst>
            <pc:docMk/>
            <pc:sldMk cId="3356970443" sldId="292"/>
            <ac:spMk id="3" creationId="{F74F2842-94FD-4C02-B322-CDFDDFAC6539}"/>
          </ac:spMkLst>
        </pc:spChg>
        <pc:spChg chg="mod">
          <ac:chgData name="Bruno Petrungaro" userId="415784e0b35f581e" providerId="LiveId" clId="{796B1DA5-369F-4540-BB1E-6348E3508575}" dt="2021-02-12T04:03:36.983" v="2601" actId="20577"/>
          <ac:spMkLst>
            <pc:docMk/>
            <pc:sldMk cId="3356970443" sldId="292"/>
            <ac:spMk id="5" creationId="{11367295-CF0C-46E5-A40F-D28D4BD89A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44CDE-8DD0-AC43-9193-DA59DDB67B9D}"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55DAC-C524-184D-ADD2-1809F206D020}" type="slidenum">
              <a:rPr lang="en-US" smtClean="0"/>
              <a:t>‹#›</a:t>
            </a:fld>
            <a:endParaRPr lang="en-US"/>
          </a:p>
        </p:txBody>
      </p:sp>
    </p:spTree>
    <p:extLst>
      <p:ext uri="{BB962C8B-B14F-4D97-AF65-F5344CB8AC3E}">
        <p14:creationId xmlns:p14="http://schemas.microsoft.com/office/powerpoint/2010/main" val="109692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755DAC-C524-184D-ADD2-1809F206D020}" type="slidenum">
              <a:rPr lang="en-US" smtClean="0"/>
              <a:t>24</a:t>
            </a:fld>
            <a:endParaRPr lang="en-US"/>
          </a:p>
        </p:txBody>
      </p:sp>
    </p:spTree>
    <p:extLst>
      <p:ext uri="{BB962C8B-B14F-4D97-AF65-F5344CB8AC3E}">
        <p14:creationId xmlns:p14="http://schemas.microsoft.com/office/powerpoint/2010/main" val="2453886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tretch>
            <a:fillRect/>
          </a:stretch>
        </p:blipFill>
        <p:spPr>
          <a:xfrm>
            <a:off x="9299351" y="537845"/>
            <a:ext cx="2349500" cy="711200"/>
          </a:xfrm>
          <a:prstGeom prst="rect">
            <a:avLst/>
          </a:prstGeom>
        </p:spPr>
      </p:pic>
      <p:sp>
        <p:nvSpPr>
          <p:cNvPr id="2" name="Title 1">
            <a:extLst>
              <a:ext uri="{FF2B5EF4-FFF2-40B4-BE49-F238E27FC236}">
                <a16:creationId xmlns:a16="http://schemas.microsoft.com/office/drawing/2014/main" id="{9A6B311C-5592-0D48-BDBD-2A731A1FC16A}"/>
              </a:ext>
            </a:extLst>
          </p:cNvPr>
          <p:cNvSpPr>
            <a:spLocks noGrp="1"/>
          </p:cNvSpPr>
          <p:nvPr>
            <p:ph type="ctrTitle" hasCustomPrompt="1"/>
          </p:nvPr>
        </p:nvSpPr>
        <p:spPr>
          <a:xfrm>
            <a:off x="5616008" y="1677670"/>
            <a:ext cx="6032843" cy="2599690"/>
          </a:xfrm>
        </p:spPr>
        <p:txBody>
          <a:bodyPr lIns="0" tIns="0" rIns="0" bIns="0" anchor="b"/>
          <a:lstStyle>
            <a:lvl1pPr algn="l">
              <a:defRPr sz="4400">
                <a:solidFill>
                  <a:schemeClr val="tx1"/>
                </a:solidFill>
              </a:defRPr>
            </a:lvl1pPr>
          </a:lstStyle>
          <a:p>
            <a:r>
              <a:rPr lang="en-GB" dirty="0"/>
              <a:t>Click to edit presentation title</a:t>
            </a:r>
            <a:endParaRPr lang="en-US" dirty="0"/>
          </a:p>
        </p:txBody>
      </p:sp>
      <p:sp>
        <p:nvSpPr>
          <p:cNvPr id="3" name="Subtitle 2">
            <a:extLst>
              <a:ext uri="{FF2B5EF4-FFF2-40B4-BE49-F238E27FC236}">
                <a16:creationId xmlns:a16="http://schemas.microsoft.com/office/drawing/2014/main" id="{3E2AF67D-2DE5-8748-A1BA-2AE63CA80630}"/>
              </a:ext>
            </a:extLst>
          </p:cNvPr>
          <p:cNvSpPr>
            <a:spLocks noGrp="1"/>
          </p:cNvSpPr>
          <p:nvPr>
            <p:ph type="subTitle" idx="1" hasCustomPrompt="1"/>
          </p:nvPr>
        </p:nvSpPr>
        <p:spPr>
          <a:xfrm>
            <a:off x="5616008" y="4765040"/>
            <a:ext cx="6032843" cy="1158240"/>
          </a:xfrm>
        </p:spPr>
        <p:txBody>
          <a:bodyPr/>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Tree>
    <p:extLst>
      <p:ext uri="{BB962C8B-B14F-4D97-AF65-F5344CB8AC3E}">
        <p14:creationId xmlns:p14="http://schemas.microsoft.com/office/powerpoint/2010/main" val="28621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E1A3A8D-4CC1-EF43-A3EF-F755E10CA4AF}"/>
              </a:ext>
            </a:extLst>
          </p:cNvPr>
          <p:cNvSpPr>
            <a:spLocks noGrp="1"/>
          </p:cNvSpPr>
          <p:nvPr>
            <p:ph sz="half" idx="1"/>
          </p:nvPr>
        </p:nvSpPr>
        <p:spPr>
          <a:xfrm>
            <a:off x="432000" y="2272976"/>
            <a:ext cx="5400000" cy="413999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3">
            <a:extLst>
              <a:ext uri="{FF2B5EF4-FFF2-40B4-BE49-F238E27FC236}">
                <a16:creationId xmlns:a16="http://schemas.microsoft.com/office/drawing/2014/main" id="{DEA0328B-09E7-A944-9879-D8E7E18F8E4E}"/>
              </a:ext>
            </a:extLst>
          </p:cNvPr>
          <p:cNvSpPr>
            <a:spLocks noGrp="1"/>
          </p:cNvSpPr>
          <p:nvPr>
            <p:ph sz="half" idx="2"/>
          </p:nvPr>
        </p:nvSpPr>
        <p:spPr>
          <a:xfrm>
            <a:off x="6356845" y="2272976"/>
            <a:ext cx="5400000" cy="413999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Title 1">
            <a:extLst>
              <a:ext uri="{FF2B5EF4-FFF2-40B4-BE49-F238E27FC236}">
                <a16:creationId xmlns:a16="http://schemas.microsoft.com/office/drawing/2014/main" id="{BA77883A-B2AF-F84D-A1E9-FFD60C6F44AC}"/>
              </a:ext>
            </a:extLst>
          </p:cNvPr>
          <p:cNvSpPr>
            <a:spLocks noGrp="1"/>
          </p:cNvSpPr>
          <p:nvPr>
            <p:ph type="title" hasCustomPrompt="1"/>
          </p:nvPr>
        </p:nvSpPr>
        <p:spPr>
          <a:xfrm>
            <a:off x="432000" y="1147166"/>
            <a:ext cx="11322000" cy="561706"/>
          </a:xfrm>
        </p:spPr>
        <p:txBody>
          <a:bodyPr lIns="0" tIns="0" rIns="0" bIns="0" anchor="b" anchorCtr="0"/>
          <a:lstStyle>
            <a:lvl1pPr algn="l">
              <a:defRPr sz="3800">
                <a:solidFill>
                  <a:schemeClr val="bg1"/>
                </a:solidFill>
              </a:defRPr>
            </a:lvl1pPr>
          </a:lstStyle>
          <a:p>
            <a:r>
              <a:rPr lang="en-GB" dirty="0"/>
              <a:t>Click to add title</a:t>
            </a:r>
            <a:endParaRPr lang="en-US" dirty="0"/>
          </a:p>
        </p:txBody>
      </p:sp>
      <p:cxnSp>
        <p:nvCxnSpPr>
          <p:cNvPr id="13" name="Straight Connector 12">
            <a:extLst>
              <a:ext uri="{FF2B5EF4-FFF2-40B4-BE49-F238E27FC236}">
                <a16:creationId xmlns:a16="http://schemas.microsoft.com/office/drawing/2014/main" id="{0745A705-3F91-2F47-AB5E-F3F6DEB9D311}"/>
              </a:ext>
            </a:extLst>
          </p:cNvPr>
          <p:cNvCxnSpPr>
            <a:cxnSpLocks/>
          </p:cNvCxnSpPr>
          <p:nvPr userDrawn="1"/>
        </p:nvCxnSpPr>
        <p:spPr>
          <a:xfrm>
            <a:off x="432000" y="1850836"/>
            <a:ext cx="113188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DDF65E86-18D9-814F-9935-6A0B911829AE}"/>
              </a:ext>
            </a:extLst>
          </p:cNvPr>
          <p:cNvSpPr>
            <a:spLocks noGrp="1"/>
          </p:cNvSpPr>
          <p:nvPr>
            <p:ph type="ftr" sz="quarter" idx="11"/>
          </p:nvPr>
        </p:nvSpPr>
        <p:spPr>
          <a:xfrm>
            <a:off x="4038600" y="445022"/>
            <a:ext cx="7189378" cy="207010"/>
          </a:xfrm>
        </p:spPr>
        <p:txBody>
          <a:bodyPr anchor="ctr" anchorCtr="0"/>
          <a:lstStyle>
            <a:lvl1pPr algn="r">
              <a:defRPr sz="1200" b="1">
                <a:solidFill>
                  <a:schemeClr val="bg1"/>
                </a:solidFill>
              </a:defRPr>
            </a:lvl1pPr>
          </a:lstStyle>
          <a:p>
            <a:r>
              <a:rPr lang="en-US"/>
              <a:t>Presentation Title Here</a:t>
            </a:r>
            <a:endParaRPr lang="en-US" dirty="0"/>
          </a:p>
        </p:txBody>
      </p:sp>
      <p:sp>
        <p:nvSpPr>
          <p:cNvPr id="15" name="Slide Number Placeholder 5">
            <a:extLst>
              <a:ext uri="{FF2B5EF4-FFF2-40B4-BE49-F238E27FC236}">
                <a16:creationId xmlns:a16="http://schemas.microsoft.com/office/drawing/2014/main" id="{4EEF5A5F-DF53-FB46-B76F-94D7BDC0BDF1}"/>
              </a:ext>
            </a:extLst>
          </p:cNvPr>
          <p:cNvSpPr>
            <a:spLocks noGrp="1"/>
          </p:cNvSpPr>
          <p:nvPr>
            <p:ph type="sldNum" sz="quarter" idx="12"/>
          </p:nvPr>
        </p:nvSpPr>
        <p:spPr>
          <a:xfrm>
            <a:off x="11484864" y="445022"/>
            <a:ext cx="265984" cy="207009"/>
          </a:xfrm>
        </p:spPr>
        <p:txBody>
          <a:bodyPr anchor="ctr" anchorCtr="0"/>
          <a:lstStyle>
            <a:lvl1pPr>
              <a:defRPr sz="1200">
                <a:solidFill>
                  <a:schemeClr val="bg1"/>
                </a:solidFill>
              </a:defRPr>
            </a:lvl1pPr>
          </a:lstStyle>
          <a:p>
            <a:fld id="{DFCA9D46-5061-CB44-B974-7368B75C86DF}" type="slidenum">
              <a:rPr lang="en-US" smtClean="0"/>
              <a:pPr/>
              <a:t>‹#›</a:t>
            </a:fld>
            <a:endParaRPr lang="en-US" dirty="0"/>
          </a:p>
        </p:txBody>
      </p:sp>
      <p:cxnSp>
        <p:nvCxnSpPr>
          <p:cNvPr id="23" name="Straight Connector 22">
            <a:extLst>
              <a:ext uri="{FF2B5EF4-FFF2-40B4-BE49-F238E27FC236}">
                <a16:creationId xmlns:a16="http://schemas.microsoft.com/office/drawing/2014/main" id="{4102A916-2E39-C14C-80A9-2B7FBB0C166A}"/>
              </a:ext>
            </a:extLst>
          </p:cNvPr>
          <p:cNvCxnSpPr>
            <a:cxnSpLocks/>
          </p:cNvCxnSpPr>
          <p:nvPr userDrawn="1"/>
        </p:nvCxnSpPr>
        <p:spPr>
          <a:xfrm flipV="1">
            <a:off x="11438708" y="445022"/>
            <a:ext cx="0" cy="2070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4" name="Picture 23" descr="Health Economics Unit Logo">
            <a:extLst>
              <a:ext uri="{FF2B5EF4-FFF2-40B4-BE49-F238E27FC236}">
                <a16:creationId xmlns:a16="http://schemas.microsoft.com/office/drawing/2014/main" id="{37764ECC-A7D6-B242-8FBB-FE30B5CCD6DC}"/>
              </a:ext>
            </a:extLst>
          </p:cNvPr>
          <p:cNvPicPr>
            <a:picLocks noChangeAspect="1"/>
          </p:cNvPicPr>
          <p:nvPr userDrawn="1"/>
        </p:nvPicPr>
        <p:blipFill>
          <a:blip r:embed="rId3"/>
          <a:srcRect/>
          <a:stretch/>
        </p:blipFill>
        <p:spPr>
          <a:xfrm>
            <a:off x="432005" y="445023"/>
            <a:ext cx="2302046" cy="189313"/>
          </a:xfrm>
          <a:prstGeom prst="rect">
            <a:avLst/>
          </a:prstGeom>
        </p:spPr>
      </p:pic>
    </p:spTree>
    <p:extLst>
      <p:ext uri="{BB962C8B-B14F-4D97-AF65-F5344CB8AC3E}">
        <p14:creationId xmlns:p14="http://schemas.microsoft.com/office/powerpoint/2010/main" val="132024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89FF-347E-B74A-A537-AC62AEC9B78A}"/>
              </a:ext>
            </a:extLst>
          </p:cNvPr>
          <p:cNvSpPr>
            <a:spLocks noGrp="1"/>
          </p:cNvSpPr>
          <p:nvPr>
            <p:ph type="title" hasCustomPrompt="1"/>
          </p:nvPr>
        </p:nvSpPr>
        <p:spPr>
          <a:xfrm>
            <a:off x="432000" y="1147166"/>
            <a:ext cx="6478466" cy="2667915"/>
          </a:xfrm>
        </p:spPr>
        <p:txBody>
          <a:bodyPr lIns="0" tIns="0" rIns="0" bIns="0" anchor="b"/>
          <a:lstStyle>
            <a:lvl1pPr>
              <a:defRPr sz="5400"/>
            </a:lvl1pPr>
          </a:lstStyle>
          <a:p>
            <a:r>
              <a:rPr lang="en-GB" dirty="0"/>
              <a:t>Click to add title</a:t>
            </a:r>
            <a:endParaRPr lang="en-US" dirty="0"/>
          </a:p>
        </p:txBody>
      </p:sp>
      <p:sp>
        <p:nvSpPr>
          <p:cNvPr id="3" name="Text Placeholder 2">
            <a:extLst>
              <a:ext uri="{FF2B5EF4-FFF2-40B4-BE49-F238E27FC236}">
                <a16:creationId xmlns:a16="http://schemas.microsoft.com/office/drawing/2014/main" id="{09F577DA-3F69-0B48-8092-B3249546ED84}"/>
              </a:ext>
            </a:extLst>
          </p:cNvPr>
          <p:cNvSpPr>
            <a:spLocks noGrp="1"/>
          </p:cNvSpPr>
          <p:nvPr>
            <p:ph type="body" idx="1"/>
          </p:nvPr>
        </p:nvSpPr>
        <p:spPr>
          <a:xfrm>
            <a:off x="432000" y="4307686"/>
            <a:ext cx="6478466" cy="1171219"/>
          </a:xfrm>
        </p:spPr>
        <p:txBody>
          <a:bodyPr/>
          <a:lstStyle>
            <a:lvl1pPr marL="0" indent="0">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pic>
        <p:nvPicPr>
          <p:cNvPr id="17" name="Picture 16" descr="Health Economics Unit Logo">
            <a:extLst>
              <a:ext uri="{FF2B5EF4-FFF2-40B4-BE49-F238E27FC236}">
                <a16:creationId xmlns:a16="http://schemas.microsoft.com/office/drawing/2014/main" id="{2426FF02-6937-2047-9359-9841807D4BC1}"/>
              </a:ext>
            </a:extLst>
          </p:cNvPr>
          <p:cNvPicPr>
            <a:picLocks noChangeAspect="1"/>
          </p:cNvPicPr>
          <p:nvPr userDrawn="1"/>
        </p:nvPicPr>
        <p:blipFill>
          <a:blip r:embed="rId3"/>
          <a:srcRect/>
          <a:stretch/>
        </p:blipFill>
        <p:spPr>
          <a:xfrm>
            <a:off x="432000" y="445023"/>
            <a:ext cx="2302056" cy="189313"/>
          </a:xfrm>
          <a:prstGeom prst="rect">
            <a:avLst/>
          </a:prstGeom>
        </p:spPr>
      </p:pic>
    </p:spTree>
    <p:extLst>
      <p:ext uri="{BB962C8B-B14F-4D97-AF65-F5344CB8AC3E}">
        <p14:creationId xmlns:p14="http://schemas.microsoft.com/office/powerpoint/2010/main" val="400630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A663863-BCA5-9349-AB03-552B89750B30}"/>
              </a:ext>
            </a:extLst>
          </p:cNvPr>
          <p:cNvSpPr>
            <a:spLocks noGrp="1"/>
          </p:cNvSpPr>
          <p:nvPr>
            <p:ph type="title" hasCustomPrompt="1"/>
          </p:nvPr>
        </p:nvSpPr>
        <p:spPr>
          <a:xfrm>
            <a:off x="432000" y="1147166"/>
            <a:ext cx="6478466" cy="2667915"/>
          </a:xfrm>
        </p:spPr>
        <p:txBody>
          <a:bodyPr lIns="0" tIns="0" rIns="0" bIns="0" anchor="b"/>
          <a:lstStyle>
            <a:lvl1pPr>
              <a:defRPr sz="5400"/>
            </a:lvl1pPr>
          </a:lstStyle>
          <a:p>
            <a:r>
              <a:rPr lang="en-GB" dirty="0"/>
              <a:t>Click to add title</a:t>
            </a:r>
            <a:endParaRPr lang="en-US" dirty="0"/>
          </a:p>
        </p:txBody>
      </p:sp>
      <p:sp>
        <p:nvSpPr>
          <p:cNvPr id="11" name="Text Placeholder 2">
            <a:extLst>
              <a:ext uri="{FF2B5EF4-FFF2-40B4-BE49-F238E27FC236}">
                <a16:creationId xmlns:a16="http://schemas.microsoft.com/office/drawing/2014/main" id="{90F7376E-F543-124A-8E38-39A6D59E01B5}"/>
              </a:ext>
            </a:extLst>
          </p:cNvPr>
          <p:cNvSpPr>
            <a:spLocks noGrp="1"/>
          </p:cNvSpPr>
          <p:nvPr>
            <p:ph type="body" idx="1"/>
          </p:nvPr>
        </p:nvSpPr>
        <p:spPr>
          <a:xfrm>
            <a:off x="432000" y="4307686"/>
            <a:ext cx="6478466" cy="1171219"/>
          </a:xfrm>
        </p:spPr>
        <p:txBody>
          <a:bodyPr/>
          <a:lstStyle>
            <a:lvl1pPr marL="0" indent="0">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pic>
        <p:nvPicPr>
          <p:cNvPr id="12" name="Picture 11" descr="Health Economics Unit Logo">
            <a:extLst>
              <a:ext uri="{FF2B5EF4-FFF2-40B4-BE49-F238E27FC236}">
                <a16:creationId xmlns:a16="http://schemas.microsoft.com/office/drawing/2014/main" id="{534E3D9F-041D-DC49-90AA-E21159530E74}"/>
              </a:ext>
            </a:extLst>
          </p:cNvPr>
          <p:cNvPicPr>
            <a:picLocks noChangeAspect="1"/>
          </p:cNvPicPr>
          <p:nvPr userDrawn="1"/>
        </p:nvPicPr>
        <p:blipFill>
          <a:blip r:embed="rId3"/>
          <a:srcRect/>
          <a:stretch/>
        </p:blipFill>
        <p:spPr>
          <a:xfrm>
            <a:off x="432000" y="445023"/>
            <a:ext cx="2302056" cy="189313"/>
          </a:xfrm>
          <a:prstGeom prst="rect">
            <a:avLst/>
          </a:prstGeom>
        </p:spPr>
      </p:pic>
    </p:spTree>
    <p:extLst>
      <p:ext uri="{BB962C8B-B14F-4D97-AF65-F5344CB8AC3E}">
        <p14:creationId xmlns:p14="http://schemas.microsoft.com/office/powerpoint/2010/main" val="36154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9765C5-D544-6946-9B44-F6A47E09905D}"/>
              </a:ext>
            </a:extLst>
          </p:cNvPr>
          <p:cNvSpPr>
            <a:spLocks noGrp="1"/>
          </p:cNvSpPr>
          <p:nvPr>
            <p:ph type="title" hasCustomPrompt="1"/>
          </p:nvPr>
        </p:nvSpPr>
        <p:spPr>
          <a:xfrm>
            <a:off x="432000" y="1147166"/>
            <a:ext cx="6478466" cy="2667915"/>
          </a:xfrm>
        </p:spPr>
        <p:txBody>
          <a:bodyPr lIns="0" tIns="0" rIns="0" bIns="0" anchor="b"/>
          <a:lstStyle>
            <a:lvl1pPr>
              <a:defRPr sz="5400"/>
            </a:lvl1pPr>
          </a:lstStyle>
          <a:p>
            <a:r>
              <a:rPr lang="en-GB" dirty="0"/>
              <a:t>Click to add title</a:t>
            </a:r>
            <a:endParaRPr lang="en-US" dirty="0"/>
          </a:p>
        </p:txBody>
      </p:sp>
      <p:sp>
        <p:nvSpPr>
          <p:cNvPr id="11" name="Text Placeholder 2">
            <a:extLst>
              <a:ext uri="{FF2B5EF4-FFF2-40B4-BE49-F238E27FC236}">
                <a16:creationId xmlns:a16="http://schemas.microsoft.com/office/drawing/2014/main" id="{F96B6E96-3D20-894E-8A17-8E61A692C6AB}"/>
              </a:ext>
            </a:extLst>
          </p:cNvPr>
          <p:cNvSpPr>
            <a:spLocks noGrp="1"/>
          </p:cNvSpPr>
          <p:nvPr>
            <p:ph type="body" idx="1"/>
          </p:nvPr>
        </p:nvSpPr>
        <p:spPr>
          <a:xfrm>
            <a:off x="432000" y="4307686"/>
            <a:ext cx="6478466" cy="1171219"/>
          </a:xfrm>
        </p:spPr>
        <p:txBody>
          <a:bodyPr/>
          <a:lstStyle>
            <a:lvl1pPr marL="0" indent="0">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pic>
        <p:nvPicPr>
          <p:cNvPr id="12" name="Picture 11" descr="Health Economics Unit Logo">
            <a:extLst>
              <a:ext uri="{FF2B5EF4-FFF2-40B4-BE49-F238E27FC236}">
                <a16:creationId xmlns:a16="http://schemas.microsoft.com/office/drawing/2014/main" id="{520D7E08-267D-FA43-80EF-09C4EBF13D87}"/>
              </a:ext>
            </a:extLst>
          </p:cNvPr>
          <p:cNvPicPr>
            <a:picLocks noChangeAspect="1"/>
          </p:cNvPicPr>
          <p:nvPr userDrawn="1"/>
        </p:nvPicPr>
        <p:blipFill>
          <a:blip r:embed="rId3"/>
          <a:srcRect/>
          <a:stretch/>
        </p:blipFill>
        <p:spPr>
          <a:xfrm>
            <a:off x="432000" y="445023"/>
            <a:ext cx="2302056" cy="189313"/>
          </a:xfrm>
          <a:prstGeom prst="rect">
            <a:avLst/>
          </a:prstGeom>
        </p:spPr>
      </p:pic>
    </p:spTree>
    <p:extLst>
      <p:ext uri="{BB962C8B-B14F-4D97-AF65-F5344CB8AC3E}">
        <p14:creationId xmlns:p14="http://schemas.microsoft.com/office/powerpoint/2010/main" val="85741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F14689E5-5395-374B-A7C7-500A5077E256}"/>
              </a:ext>
            </a:extLst>
          </p:cNvPr>
          <p:cNvSpPr>
            <a:spLocks noGrp="1"/>
          </p:cNvSpPr>
          <p:nvPr>
            <p:ph sz="half" idx="12" hasCustomPrompt="1"/>
          </p:nvPr>
        </p:nvSpPr>
        <p:spPr>
          <a:xfrm>
            <a:off x="8169638" y="2860210"/>
            <a:ext cx="3590361" cy="3552765"/>
          </a:xfrm>
        </p:spPr>
        <p:txBody>
          <a:bodyPr/>
          <a:lstStyle>
            <a:lvl1pPr marL="0" indent="0" algn="l">
              <a:buFont typeface="Arial" panose="020B0604020202020204" pitchFamily="34" charset="0"/>
              <a:buNone/>
              <a:defRPr sz="2800" b="1">
                <a:solidFill>
                  <a:schemeClr val="bg1"/>
                </a:solidFill>
              </a:defRPr>
            </a:lvl1pPr>
            <a:lvl2pPr>
              <a:buNone/>
              <a:defRPr b="1"/>
            </a:lvl2pPr>
            <a:lvl3pPr>
              <a:buNone/>
              <a:defRPr b="1"/>
            </a:lvl3pPr>
            <a:lvl4pPr>
              <a:buNone/>
              <a:defRPr b="1"/>
            </a:lvl4pPr>
            <a:lvl5pPr>
              <a:buNone/>
              <a:defRPr b="1"/>
            </a:lvl5pPr>
          </a:lstStyle>
          <a:p>
            <a:pPr lvl="0"/>
            <a:r>
              <a:rPr lang="en-GB" dirty="0"/>
              <a:t>“Click here to add quote”</a:t>
            </a:r>
            <a:endParaRPr lang="en-US" dirty="0"/>
          </a:p>
        </p:txBody>
      </p:sp>
      <p:pic>
        <p:nvPicPr>
          <p:cNvPr id="9" name="Picture 8" descr="Health Economics Unit Logo">
            <a:extLst>
              <a:ext uri="{FF2B5EF4-FFF2-40B4-BE49-F238E27FC236}">
                <a16:creationId xmlns:a16="http://schemas.microsoft.com/office/drawing/2014/main" id="{1A65CEB4-3B17-B34F-9475-E722BB4D8FD7}"/>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0" name="Title 1">
            <a:extLst>
              <a:ext uri="{FF2B5EF4-FFF2-40B4-BE49-F238E27FC236}">
                <a16:creationId xmlns:a16="http://schemas.microsoft.com/office/drawing/2014/main" id="{68A15BD5-0D62-9E48-8272-7C02B00626B2}"/>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dirty="0"/>
              <a:t>Click to add title</a:t>
            </a:r>
            <a:endParaRPr lang="en-US" dirty="0"/>
          </a:p>
        </p:txBody>
      </p:sp>
      <p:cxnSp>
        <p:nvCxnSpPr>
          <p:cNvPr id="11" name="Straight Connector 10">
            <a:extLst>
              <a:ext uri="{FF2B5EF4-FFF2-40B4-BE49-F238E27FC236}">
                <a16:creationId xmlns:a16="http://schemas.microsoft.com/office/drawing/2014/main" id="{D6B07CA6-80F7-A045-B8CD-58DDA24070AD}"/>
              </a:ext>
            </a:extLst>
          </p:cNvPr>
          <p:cNvCxnSpPr>
            <a:cxnSpLocks/>
          </p:cNvCxnSpPr>
          <p:nvPr userDrawn="1"/>
        </p:nvCxnSpPr>
        <p:spPr>
          <a:xfrm>
            <a:off x="432000" y="2295658"/>
            <a:ext cx="66283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21">
            <a:extLst>
              <a:ext uri="{FF2B5EF4-FFF2-40B4-BE49-F238E27FC236}">
                <a16:creationId xmlns:a16="http://schemas.microsoft.com/office/drawing/2014/main" id="{45FD2D72-D55C-B640-9C29-C70DDCDBA70B}"/>
              </a:ext>
            </a:extLst>
          </p:cNvPr>
          <p:cNvSpPr>
            <a:spLocks noGrp="1"/>
          </p:cNvSpPr>
          <p:nvPr>
            <p:ph type="body" sz="quarter" idx="13"/>
          </p:nvPr>
        </p:nvSpPr>
        <p:spPr>
          <a:xfrm>
            <a:off x="432000" y="2860211"/>
            <a:ext cx="6628367" cy="355276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090041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7" name="Picture 16" descr="Health Economics Unit Logo">
            <a:extLst>
              <a:ext uri="{FF2B5EF4-FFF2-40B4-BE49-F238E27FC236}">
                <a16:creationId xmlns:a16="http://schemas.microsoft.com/office/drawing/2014/main" id="{046B6B7A-7060-234D-AF6C-1FBF0AAA75C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8" name="Title 1">
            <a:extLst>
              <a:ext uri="{FF2B5EF4-FFF2-40B4-BE49-F238E27FC236}">
                <a16:creationId xmlns:a16="http://schemas.microsoft.com/office/drawing/2014/main" id="{5A2471FA-1231-434F-B782-301F48563207}"/>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dirty="0"/>
              <a:t>Click to add title</a:t>
            </a:r>
            <a:endParaRPr lang="en-US" dirty="0"/>
          </a:p>
        </p:txBody>
      </p:sp>
      <p:cxnSp>
        <p:nvCxnSpPr>
          <p:cNvPr id="19" name="Straight Connector 18">
            <a:extLst>
              <a:ext uri="{FF2B5EF4-FFF2-40B4-BE49-F238E27FC236}">
                <a16:creationId xmlns:a16="http://schemas.microsoft.com/office/drawing/2014/main" id="{45F00483-922C-9D4E-A6A0-D640488A76B4}"/>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oter Placeholder 4">
            <a:extLst>
              <a:ext uri="{FF2B5EF4-FFF2-40B4-BE49-F238E27FC236}">
                <a16:creationId xmlns:a16="http://schemas.microsoft.com/office/drawing/2014/main" id="{D2ECEE12-6D52-D742-A84E-97D8FC822F63}"/>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21" name="Slide Number Placeholder 5">
            <a:extLst>
              <a:ext uri="{FF2B5EF4-FFF2-40B4-BE49-F238E27FC236}">
                <a16:creationId xmlns:a16="http://schemas.microsoft.com/office/drawing/2014/main" id="{31F2CA19-3521-7F40-93A3-A18946AF8CB8}"/>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22" name="Straight Connector 21">
            <a:extLst>
              <a:ext uri="{FF2B5EF4-FFF2-40B4-BE49-F238E27FC236}">
                <a16:creationId xmlns:a16="http://schemas.microsoft.com/office/drawing/2014/main" id="{BFA64CED-785F-3644-80D0-081D638476C5}"/>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753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Health Economics Unit Logo">
            <a:extLst>
              <a:ext uri="{FF2B5EF4-FFF2-40B4-BE49-F238E27FC236}">
                <a16:creationId xmlns:a16="http://schemas.microsoft.com/office/drawing/2014/main" id="{A4B22611-D5CA-5F48-8625-98A2BE9B4C9E}"/>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2" name="Footer Placeholder 4">
            <a:extLst>
              <a:ext uri="{FF2B5EF4-FFF2-40B4-BE49-F238E27FC236}">
                <a16:creationId xmlns:a16="http://schemas.microsoft.com/office/drawing/2014/main" id="{F41386AC-269A-D446-BE31-1024DC5A74E8}"/>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13" name="Slide Number Placeholder 5">
            <a:extLst>
              <a:ext uri="{FF2B5EF4-FFF2-40B4-BE49-F238E27FC236}">
                <a16:creationId xmlns:a16="http://schemas.microsoft.com/office/drawing/2014/main" id="{52C9DDAE-3ABC-AE43-844A-132C18157D3D}"/>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14" name="Straight Connector 13">
            <a:extLst>
              <a:ext uri="{FF2B5EF4-FFF2-40B4-BE49-F238E27FC236}">
                <a16:creationId xmlns:a16="http://schemas.microsoft.com/office/drawing/2014/main" id="{F45C3954-FDE1-6B42-A171-7A459A3B681F}"/>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24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82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 name="Picture 13" descr="Health Economics Unit Logo">
            <a:extLst>
              <a:ext uri="{FF2B5EF4-FFF2-40B4-BE49-F238E27FC236}">
                <a16:creationId xmlns:a16="http://schemas.microsoft.com/office/drawing/2014/main" id="{22FD9593-914E-E44C-BB34-818B25E3A47C}"/>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5" name="Title 1">
            <a:extLst>
              <a:ext uri="{FF2B5EF4-FFF2-40B4-BE49-F238E27FC236}">
                <a16:creationId xmlns:a16="http://schemas.microsoft.com/office/drawing/2014/main" id="{4D312081-DDD8-9D4E-8066-BD58DCABB060}"/>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dirty="0"/>
              <a:t>Click to add title</a:t>
            </a:r>
            <a:endParaRPr lang="en-US" dirty="0"/>
          </a:p>
        </p:txBody>
      </p:sp>
      <p:cxnSp>
        <p:nvCxnSpPr>
          <p:cNvPr id="16" name="Straight Connector 15">
            <a:extLst>
              <a:ext uri="{FF2B5EF4-FFF2-40B4-BE49-F238E27FC236}">
                <a16:creationId xmlns:a16="http://schemas.microsoft.com/office/drawing/2014/main" id="{8439D304-4E46-E74B-9465-72DA7BF5CA24}"/>
              </a:ext>
            </a:extLst>
          </p:cNvPr>
          <p:cNvCxnSpPr>
            <a:cxnSpLocks/>
          </p:cNvCxnSpPr>
          <p:nvPr userDrawn="1"/>
        </p:nvCxnSpPr>
        <p:spPr>
          <a:xfrm>
            <a:off x="432000" y="2295658"/>
            <a:ext cx="66283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Placeholder 21">
            <a:extLst>
              <a:ext uri="{FF2B5EF4-FFF2-40B4-BE49-F238E27FC236}">
                <a16:creationId xmlns:a16="http://schemas.microsoft.com/office/drawing/2014/main" id="{671B3FB8-0F0D-A24F-85D4-830F53590E74}"/>
              </a:ext>
            </a:extLst>
          </p:cNvPr>
          <p:cNvSpPr>
            <a:spLocks noGrp="1"/>
          </p:cNvSpPr>
          <p:nvPr>
            <p:ph type="body" sz="quarter" idx="13"/>
          </p:nvPr>
        </p:nvSpPr>
        <p:spPr>
          <a:xfrm>
            <a:off x="432000" y="2860211"/>
            <a:ext cx="6628367" cy="355276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8" name="Picture Placeholder 2">
            <a:extLst>
              <a:ext uri="{FF2B5EF4-FFF2-40B4-BE49-F238E27FC236}">
                <a16:creationId xmlns:a16="http://schemas.microsoft.com/office/drawing/2014/main" id="{CAF4292D-B3DD-4D42-A82B-ABFD6E7EC066}"/>
              </a:ext>
            </a:extLst>
          </p:cNvPr>
          <p:cNvSpPr>
            <a:spLocks noGrp="1"/>
          </p:cNvSpPr>
          <p:nvPr>
            <p:ph type="pic" idx="1"/>
          </p:nvPr>
        </p:nvSpPr>
        <p:spPr>
          <a:xfrm>
            <a:off x="7622498" y="0"/>
            <a:ext cx="4569502" cy="68580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15104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5" descr="Health Economics Unit Logo">
            <a:extLst>
              <a:ext uri="{FF2B5EF4-FFF2-40B4-BE49-F238E27FC236}">
                <a16:creationId xmlns:a16="http://schemas.microsoft.com/office/drawing/2014/main" id="{D0C92FC4-5A22-2D4C-9A54-0556F2789E74}"/>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9" name="Footer Placeholder 4">
            <a:extLst>
              <a:ext uri="{FF2B5EF4-FFF2-40B4-BE49-F238E27FC236}">
                <a16:creationId xmlns:a16="http://schemas.microsoft.com/office/drawing/2014/main" id="{CBB22440-C901-B640-A6F8-58F3AD69AA9D}"/>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20" name="Slide Number Placeholder 5">
            <a:extLst>
              <a:ext uri="{FF2B5EF4-FFF2-40B4-BE49-F238E27FC236}">
                <a16:creationId xmlns:a16="http://schemas.microsoft.com/office/drawing/2014/main" id="{5654D24D-618C-C443-96A4-D5E24D310287}"/>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21" name="Straight Connector 20">
            <a:extLst>
              <a:ext uri="{FF2B5EF4-FFF2-40B4-BE49-F238E27FC236}">
                <a16:creationId xmlns:a16="http://schemas.microsoft.com/office/drawing/2014/main" id="{9C2C1009-B4B0-1348-B2F7-D35E9F05C5F1}"/>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C764D082-BD15-704B-9138-10116BEFE31A}"/>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dirty="0"/>
              <a:t>Click to add title</a:t>
            </a:r>
            <a:endParaRPr lang="en-US" dirty="0"/>
          </a:p>
        </p:txBody>
      </p:sp>
      <p:cxnSp>
        <p:nvCxnSpPr>
          <p:cNvPr id="23" name="Straight Connector 22">
            <a:extLst>
              <a:ext uri="{FF2B5EF4-FFF2-40B4-BE49-F238E27FC236}">
                <a16:creationId xmlns:a16="http://schemas.microsoft.com/office/drawing/2014/main" id="{7695B78A-E861-2A4C-81C1-0BFE1DD1B15C}"/>
              </a:ext>
            </a:extLst>
          </p:cNvPr>
          <p:cNvCxnSpPr>
            <a:cxnSpLocks/>
          </p:cNvCxnSpPr>
          <p:nvPr userDrawn="1"/>
        </p:nvCxnSpPr>
        <p:spPr>
          <a:xfrm>
            <a:off x="432000" y="2295658"/>
            <a:ext cx="5409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 Placeholder 21">
            <a:extLst>
              <a:ext uri="{FF2B5EF4-FFF2-40B4-BE49-F238E27FC236}">
                <a16:creationId xmlns:a16="http://schemas.microsoft.com/office/drawing/2014/main" id="{5E2DFEA4-8E1F-6C46-978E-8471D8ABB8CC}"/>
              </a:ext>
            </a:extLst>
          </p:cNvPr>
          <p:cNvSpPr>
            <a:spLocks noGrp="1"/>
          </p:cNvSpPr>
          <p:nvPr>
            <p:ph type="body" sz="quarter" idx="13"/>
          </p:nvPr>
        </p:nvSpPr>
        <p:spPr>
          <a:xfrm>
            <a:off x="432001" y="2860211"/>
            <a:ext cx="5409124" cy="355276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Picture Placeholder 2">
            <a:extLst>
              <a:ext uri="{FF2B5EF4-FFF2-40B4-BE49-F238E27FC236}">
                <a16:creationId xmlns:a16="http://schemas.microsoft.com/office/drawing/2014/main" id="{049196CF-9DAD-9B46-A7EF-D37E48B624A4}"/>
              </a:ext>
            </a:extLst>
          </p:cNvPr>
          <p:cNvSpPr>
            <a:spLocks noGrp="1"/>
          </p:cNvSpPr>
          <p:nvPr>
            <p:ph type="pic" idx="1"/>
          </p:nvPr>
        </p:nvSpPr>
        <p:spPr>
          <a:xfrm>
            <a:off x="6350844" y="1147166"/>
            <a:ext cx="5400000" cy="5265799"/>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339280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rcRect/>
          <a:stretch/>
        </p:blipFill>
        <p:spPr>
          <a:xfrm>
            <a:off x="9299351" y="537845"/>
            <a:ext cx="2349500" cy="711200"/>
          </a:xfrm>
          <a:prstGeom prst="rect">
            <a:avLst/>
          </a:prstGeom>
        </p:spPr>
      </p:pic>
      <p:sp>
        <p:nvSpPr>
          <p:cNvPr id="2" name="Title 1">
            <a:extLst>
              <a:ext uri="{FF2B5EF4-FFF2-40B4-BE49-F238E27FC236}">
                <a16:creationId xmlns:a16="http://schemas.microsoft.com/office/drawing/2014/main" id="{9A6B311C-5592-0D48-BDBD-2A731A1FC16A}"/>
              </a:ext>
            </a:extLst>
          </p:cNvPr>
          <p:cNvSpPr>
            <a:spLocks noGrp="1"/>
          </p:cNvSpPr>
          <p:nvPr>
            <p:ph type="ctrTitle" hasCustomPrompt="1"/>
          </p:nvPr>
        </p:nvSpPr>
        <p:spPr>
          <a:xfrm>
            <a:off x="5616008" y="1677670"/>
            <a:ext cx="6032843" cy="2599690"/>
          </a:xfrm>
        </p:spPr>
        <p:txBody>
          <a:bodyPr lIns="0" tIns="0" rIns="0" bIns="0" anchor="b"/>
          <a:lstStyle>
            <a:lvl1pPr algn="l">
              <a:defRPr sz="4400">
                <a:solidFill>
                  <a:schemeClr val="bg1"/>
                </a:solidFill>
              </a:defRPr>
            </a:lvl1pPr>
          </a:lstStyle>
          <a:p>
            <a:r>
              <a:rPr lang="en-GB" dirty="0"/>
              <a:t>Click to edit presentation title</a:t>
            </a:r>
            <a:endParaRPr lang="en-US" dirty="0"/>
          </a:p>
        </p:txBody>
      </p:sp>
      <p:sp>
        <p:nvSpPr>
          <p:cNvPr id="3" name="Subtitle 2">
            <a:extLst>
              <a:ext uri="{FF2B5EF4-FFF2-40B4-BE49-F238E27FC236}">
                <a16:creationId xmlns:a16="http://schemas.microsoft.com/office/drawing/2014/main" id="{3E2AF67D-2DE5-8748-A1BA-2AE63CA80630}"/>
              </a:ext>
            </a:extLst>
          </p:cNvPr>
          <p:cNvSpPr>
            <a:spLocks noGrp="1"/>
          </p:cNvSpPr>
          <p:nvPr>
            <p:ph type="subTitle" idx="1" hasCustomPrompt="1"/>
          </p:nvPr>
        </p:nvSpPr>
        <p:spPr>
          <a:xfrm>
            <a:off x="5616008" y="4765040"/>
            <a:ext cx="6032843" cy="1158240"/>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Tree>
    <p:extLst>
      <p:ext uri="{BB962C8B-B14F-4D97-AF65-F5344CB8AC3E}">
        <p14:creationId xmlns:p14="http://schemas.microsoft.com/office/powerpoint/2010/main" val="412858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Shap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4F8914F-0E56-374D-91CC-BD0C16DA908B}"/>
              </a:ext>
            </a:extLst>
          </p:cNvPr>
          <p:cNvSpPr>
            <a:spLocks noGrp="1"/>
          </p:cNvSpPr>
          <p:nvPr>
            <p:ph type="pic" idx="1"/>
          </p:nvPr>
        </p:nvSpPr>
        <p:spPr>
          <a:xfrm>
            <a:off x="0" y="0"/>
            <a:ext cx="7620000" cy="6858000"/>
          </a:xfrm>
        </p:spPr>
        <p:txBody>
          <a:bodyPr anchor="ctr" anchorCtr="0"/>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a:p>
            <a:endParaRPr lang="en-US" dirty="0"/>
          </a:p>
          <a:p>
            <a:endParaRPr lang="en-US" dirty="0"/>
          </a:p>
          <a:p>
            <a:endParaRPr lang="en-US" dirty="0"/>
          </a:p>
        </p:txBody>
      </p:sp>
    </p:spTree>
    <p:extLst>
      <p:ext uri="{BB962C8B-B14F-4D97-AF65-F5344CB8AC3E}">
        <p14:creationId xmlns:p14="http://schemas.microsoft.com/office/powerpoint/2010/main" val="138131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h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Chart Placeholder 2">
            <a:extLst>
              <a:ext uri="{FF2B5EF4-FFF2-40B4-BE49-F238E27FC236}">
                <a16:creationId xmlns:a16="http://schemas.microsoft.com/office/drawing/2014/main" id="{DEE5CFE0-0CF5-D746-BA9F-00294C12CC21}"/>
              </a:ext>
            </a:extLst>
          </p:cNvPr>
          <p:cNvSpPr>
            <a:spLocks noGrp="1"/>
          </p:cNvSpPr>
          <p:nvPr>
            <p:ph type="chart" sz="quarter" idx="14"/>
          </p:nvPr>
        </p:nvSpPr>
        <p:spPr>
          <a:xfrm>
            <a:off x="6350845" y="1147166"/>
            <a:ext cx="5400000" cy="5265799"/>
          </a:xfrm>
        </p:spPr>
        <p:txBody>
          <a:bodyPr/>
          <a:lstStyle>
            <a:lvl1pPr>
              <a:buNone/>
              <a:defRPr/>
            </a:lvl1pPr>
          </a:lstStyle>
          <a:p>
            <a:r>
              <a:rPr lang="en-US" dirty="0"/>
              <a:t>Click icon to add chart</a:t>
            </a:r>
          </a:p>
        </p:txBody>
      </p:sp>
      <p:pic>
        <p:nvPicPr>
          <p:cNvPr id="16" name="Picture 15" descr="Health Economics Unit Logo">
            <a:extLst>
              <a:ext uri="{FF2B5EF4-FFF2-40B4-BE49-F238E27FC236}">
                <a16:creationId xmlns:a16="http://schemas.microsoft.com/office/drawing/2014/main" id="{D0C92FC4-5A22-2D4C-9A54-0556F2789E74}"/>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9" name="Footer Placeholder 4">
            <a:extLst>
              <a:ext uri="{FF2B5EF4-FFF2-40B4-BE49-F238E27FC236}">
                <a16:creationId xmlns:a16="http://schemas.microsoft.com/office/drawing/2014/main" id="{CBB22440-C901-B640-A6F8-58F3AD69AA9D}"/>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20" name="Slide Number Placeholder 5">
            <a:extLst>
              <a:ext uri="{FF2B5EF4-FFF2-40B4-BE49-F238E27FC236}">
                <a16:creationId xmlns:a16="http://schemas.microsoft.com/office/drawing/2014/main" id="{5654D24D-618C-C443-96A4-D5E24D310287}"/>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21" name="Straight Connector 20">
            <a:extLst>
              <a:ext uri="{FF2B5EF4-FFF2-40B4-BE49-F238E27FC236}">
                <a16:creationId xmlns:a16="http://schemas.microsoft.com/office/drawing/2014/main" id="{9C2C1009-B4B0-1348-B2F7-D35E9F05C5F1}"/>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C764D082-BD15-704B-9138-10116BEFE31A}"/>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dirty="0"/>
              <a:t>Click to add title</a:t>
            </a:r>
            <a:endParaRPr lang="en-US" dirty="0"/>
          </a:p>
        </p:txBody>
      </p:sp>
      <p:cxnSp>
        <p:nvCxnSpPr>
          <p:cNvPr id="23" name="Straight Connector 22">
            <a:extLst>
              <a:ext uri="{FF2B5EF4-FFF2-40B4-BE49-F238E27FC236}">
                <a16:creationId xmlns:a16="http://schemas.microsoft.com/office/drawing/2014/main" id="{7695B78A-E861-2A4C-81C1-0BFE1DD1B15C}"/>
              </a:ext>
            </a:extLst>
          </p:cNvPr>
          <p:cNvCxnSpPr>
            <a:cxnSpLocks/>
          </p:cNvCxnSpPr>
          <p:nvPr userDrawn="1"/>
        </p:nvCxnSpPr>
        <p:spPr>
          <a:xfrm>
            <a:off x="432000" y="2295658"/>
            <a:ext cx="5409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 Placeholder 21">
            <a:extLst>
              <a:ext uri="{FF2B5EF4-FFF2-40B4-BE49-F238E27FC236}">
                <a16:creationId xmlns:a16="http://schemas.microsoft.com/office/drawing/2014/main" id="{5E2DFEA4-8E1F-6C46-978E-8471D8ABB8CC}"/>
              </a:ext>
            </a:extLst>
          </p:cNvPr>
          <p:cNvSpPr>
            <a:spLocks noGrp="1"/>
          </p:cNvSpPr>
          <p:nvPr>
            <p:ph type="body" sz="quarter" idx="13"/>
          </p:nvPr>
        </p:nvSpPr>
        <p:spPr>
          <a:xfrm>
            <a:off x="432001" y="2860211"/>
            <a:ext cx="5409124" cy="355276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11269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tretch>
            <a:fillRect/>
          </a:stretch>
        </p:blipFill>
        <p:spPr>
          <a:xfrm>
            <a:off x="9299351" y="537845"/>
            <a:ext cx="2349500" cy="711200"/>
          </a:xfrm>
          <a:prstGeom prst="rect">
            <a:avLst/>
          </a:prstGeom>
        </p:spPr>
      </p:pic>
      <p:sp>
        <p:nvSpPr>
          <p:cNvPr id="11" name="Content Placeholder 2">
            <a:extLst>
              <a:ext uri="{FF2B5EF4-FFF2-40B4-BE49-F238E27FC236}">
                <a16:creationId xmlns:a16="http://schemas.microsoft.com/office/drawing/2014/main" id="{99E531AB-5DEE-9D45-8427-0C3F9E1EC07C}"/>
              </a:ext>
            </a:extLst>
          </p:cNvPr>
          <p:cNvSpPr>
            <a:spLocks noGrp="1"/>
          </p:cNvSpPr>
          <p:nvPr>
            <p:ph sz="half" idx="13"/>
          </p:nvPr>
        </p:nvSpPr>
        <p:spPr>
          <a:xfrm>
            <a:off x="5610287" y="2144749"/>
            <a:ext cx="6038563" cy="1988339"/>
          </a:xfrm>
        </p:spPr>
        <p:txBody>
          <a:bodyPr/>
          <a:lstStyle>
            <a:lvl1pPr>
              <a:buNone/>
              <a:defRPr sz="2000">
                <a:solidFill>
                  <a:schemeClr val="tx1"/>
                </a:solidFill>
              </a:defRPr>
            </a:lvl1pPr>
            <a:lvl2pPr>
              <a:buFont typeface="Arial" panose="020B0604020202020204" pitchFamily="34" charset="0"/>
              <a:buChar char="•"/>
              <a:defRPr sz="1800">
                <a:solidFill>
                  <a:schemeClr val="tx1"/>
                </a:solidFill>
              </a:defRPr>
            </a:lvl2pPr>
            <a:lvl3pPr>
              <a:buFont typeface="Arial" panose="020B0604020202020204" pitchFamily="34" charset="0"/>
              <a:buChar char="•"/>
              <a:defRPr sz="1600">
                <a:solidFill>
                  <a:schemeClr val="tx1"/>
                </a:solidFill>
              </a:defRPr>
            </a:lvl3pPr>
            <a:lvl4pPr>
              <a:buFont typeface="Arial" panose="020B0604020202020204" pitchFamily="34" charset="0"/>
              <a:buChar char="•"/>
              <a:defRPr sz="1400">
                <a:solidFill>
                  <a:schemeClr val="tx1"/>
                </a:solidFill>
              </a:defRPr>
            </a:lvl4pPr>
            <a:lvl5pPr>
              <a:buFont typeface="Arial" panose="020B0604020202020204" pitchFamily="34" charset="0"/>
              <a:buChar char="•"/>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Oval 3">
            <a:extLst>
              <a:ext uri="{FF2B5EF4-FFF2-40B4-BE49-F238E27FC236}">
                <a16:creationId xmlns:a16="http://schemas.microsoft.com/office/drawing/2014/main" id="{A9FACB1D-613F-5F49-9D09-410DCA767906}"/>
              </a:ext>
              <a:ext uri="{C183D7F6-B498-43B3-948B-1728B52AA6E4}">
                <adec:decorative xmlns:adec="http://schemas.microsoft.com/office/drawing/2017/decorative" val="1"/>
              </a:ext>
            </a:extLst>
          </p:cNvPr>
          <p:cNvSpPr>
            <a:spLocks noChangeAspect="1"/>
          </p:cNvSpPr>
          <p:nvPr userDrawn="1"/>
        </p:nvSpPr>
        <p:spPr>
          <a:xfrm>
            <a:off x="5610287" y="4484951"/>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ail icon">
            <a:extLst>
              <a:ext uri="{FF2B5EF4-FFF2-40B4-BE49-F238E27FC236}">
                <a16:creationId xmlns:a16="http://schemas.microsoft.com/office/drawing/2014/main" id="{85F8C5AD-B4F6-5F45-9FDE-26FA68A4A800}"/>
              </a:ext>
            </a:extLst>
          </p:cNvPr>
          <p:cNvPicPr>
            <a:picLocks noChangeAspect="1"/>
          </p:cNvPicPr>
          <p:nvPr userDrawn="1"/>
        </p:nvPicPr>
        <p:blipFill>
          <a:blip r:embed="rId5"/>
          <a:stretch>
            <a:fillRect/>
          </a:stretch>
        </p:blipFill>
        <p:spPr>
          <a:xfrm>
            <a:off x="5689924" y="4597055"/>
            <a:ext cx="272726" cy="207791"/>
          </a:xfrm>
          <a:prstGeom prst="rect">
            <a:avLst/>
          </a:prstGeom>
        </p:spPr>
      </p:pic>
      <p:sp>
        <p:nvSpPr>
          <p:cNvPr id="22" name="Text Placeholder 21">
            <a:extLst>
              <a:ext uri="{FF2B5EF4-FFF2-40B4-BE49-F238E27FC236}">
                <a16:creationId xmlns:a16="http://schemas.microsoft.com/office/drawing/2014/main" id="{7E79F95B-DF05-5040-B3A6-57F6ABE38BF3}"/>
              </a:ext>
            </a:extLst>
          </p:cNvPr>
          <p:cNvSpPr>
            <a:spLocks noGrp="1"/>
          </p:cNvSpPr>
          <p:nvPr>
            <p:ph type="body" sz="quarter" idx="16" hasCustomPrompt="1"/>
          </p:nvPr>
        </p:nvSpPr>
        <p:spPr>
          <a:xfrm>
            <a:off x="6149975" y="4484688"/>
            <a:ext cx="5499100" cy="431800"/>
          </a:xfrm>
        </p:spPr>
        <p:txBody>
          <a:bodyPr anchor="ctr" anchorCtr="0">
            <a:normAutofit/>
          </a:bodyPr>
          <a:lstStyle>
            <a:lvl1pPr>
              <a:buNone/>
              <a:defRPr sz="1800">
                <a:solidFill>
                  <a:schemeClr val="tx1"/>
                </a:solidFill>
              </a:defRPr>
            </a:lvl1pPr>
          </a:lstStyle>
          <a:p>
            <a:pPr lvl="0"/>
            <a:r>
              <a:rPr lang="en-GB" dirty="0"/>
              <a:t>Click to add email</a:t>
            </a:r>
            <a:endParaRPr lang="en-US" dirty="0"/>
          </a:p>
        </p:txBody>
      </p:sp>
      <p:sp>
        <p:nvSpPr>
          <p:cNvPr id="23" name="Text Placeholder 21">
            <a:extLst>
              <a:ext uri="{FF2B5EF4-FFF2-40B4-BE49-F238E27FC236}">
                <a16:creationId xmlns:a16="http://schemas.microsoft.com/office/drawing/2014/main" id="{C161C801-791F-5646-9D8D-1D4C7893521D}"/>
              </a:ext>
            </a:extLst>
          </p:cNvPr>
          <p:cNvSpPr>
            <a:spLocks noGrp="1"/>
          </p:cNvSpPr>
          <p:nvPr>
            <p:ph type="body" sz="quarter" idx="17" hasCustomPrompt="1"/>
          </p:nvPr>
        </p:nvSpPr>
        <p:spPr>
          <a:xfrm>
            <a:off x="6149975" y="5049132"/>
            <a:ext cx="5499100" cy="431800"/>
          </a:xfrm>
        </p:spPr>
        <p:txBody>
          <a:bodyPr anchor="ctr" anchorCtr="0">
            <a:normAutofit/>
          </a:bodyPr>
          <a:lstStyle>
            <a:lvl1pPr>
              <a:buNone/>
              <a:defRPr sz="1800">
                <a:solidFill>
                  <a:schemeClr val="tx1"/>
                </a:solidFill>
              </a:defRPr>
            </a:lvl1pPr>
          </a:lstStyle>
          <a:p>
            <a:pPr lvl="0"/>
            <a:r>
              <a:rPr lang="en-GB" dirty="0"/>
              <a:t>Click to add website</a:t>
            </a:r>
            <a:endParaRPr lang="en-US" dirty="0"/>
          </a:p>
        </p:txBody>
      </p:sp>
      <p:sp>
        <p:nvSpPr>
          <p:cNvPr id="9" name="Oval 8">
            <a:extLst>
              <a:ext uri="{FF2B5EF4-FFF2-40B4-BE49-F238E27FC236}">
                <a16:creationId xmlns:a16="http://schemas.microsoft.com/office/drawing/2014/main" id="{61EABD27-E8D7-404F-9518-1C92A9FF34CC}"/>
              </a:ext>
              <a:ext uri="{C183D7F6-B498-43B3-948B-1728B52AA6E4}">
                <adec:decorative xmlns:adec="http://schemas.microsoft.com/office/drawing/2017/decorative" val="1"/>
              </a:ext>
            </a:extLst>
          </p:cNvPr>
          <p:cNvSpPr>
            <a:spLocks noChangeAspect="1"/>
          </p:cNvSpPr>
          <p:nvPr userDrawn="1"/>
        </p:nvSpPr>
        <p:spPr>
          <a:xfrm>
            <a:off x="5610287" y="5060447"/>
            <a:ext cx="432000" cy="432000"/>
          </a:xfrm>
          <a:prstGeom prst="ellipse">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Picture 6" descr="Computer icon">
            <a:extLst>
              <a:ext uri="{FF2B5EF4-FFF2-40B4-BE49-F238E27FC236}">
                <a16:creationId xmlns:a16="http://schemas.microsoft.com/office/drawing/2014/main" id="{34E95CE0-6161-C148-A7A1-309258CDA8D6}"/>
              </a:ext>
            </a:extLst>
          </p:cNvPr>
          <p:cNvPicPr>
            <a:picLocks noChangeAspect="1"/>
          </p:cNvPicPr>
          <p:nvPr userDrawn="1"/>
        </p:nvPicPr>
        <p:blipFill>
          <a:blip r:embed="rId6"/>
          <a:stretch>
            <a:fillRect/>
          </a:stretch>
        </p:blipFill>
        <p:spPr>
          <a:xfrm>
            <a:off x="5695950" y="5186016"/>
            <a:ext cx="266700" cy="209550"/>
          </a:xfrm>
          <a:prstGeom prst="rect">
            <a:avLst/>
          </a:prstGeom>
        </p:spPr>
      </p:pic>
    </p:spTree>
    <p:extLst>
      <p:ext uri="{BB962C8B-B14F-4D97-AF65-F5344CB8AC3E}">
        <p14:creationId xmlns:p14="http://schemas.microsoft.com/office/powerpoint/2010/main" val="201011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Health Economics Unit Logo">
            <a:extLst>
              <a:ext uri="{FF2B5EF4-FFF2-40B4-BE49-F238E27FC236}">
                <a16:creationId xmlns:a16="http://schemas.microsoft.com/office/drawing/2014/main" id="{384EC05A-B5E8-9E4B-985B-FEA2C722CC26}"/>
              </a:ext>
            </a:extLst>
          </p:cNvPr>
          <p:cNvPicPr>
            <a:picLocks noChangeAspect="1"/>
          </p:cNvPicPr>
          <p:nvPr userDrawn="1"/>
        </p:nvPicPr>
        <p:blipFill>
          <a:blip r:embed="rId3"/>
          <a:srcRect/>
          <a:stretch/>
        </p:blipFill>
        <p:spPr>
          <a:xfrm>
            <a:off x="432000" y="445023"/>
            <a:ext cx="2302056" cy="189313"/>
          </a:xfrm>
          <a:prstGeom prst="rect">
            <a:avLst/>
          </a:prstGeom>
        </p:spPr>
      </p:pic>
      <p:sp>
        <p:nvSpPr>
          <p:cNvPr id="2" name="Title 1">
            <a:extLst>
              <a:ext uri="{FF2B5EF4-FFF2-40B4-BE49-F238E27FC236}">
                <a16:creationId xmlns:a16="http://schemas.microsoft.com/office/drawing/2014/main" id="{25328949-E92B-7547-8A97-950EB1BE0DD8}"/>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dirty="0"/>
              <a:t>Click to add title</a:t>
            </a:r>
            <a:endParaRPr lang="en-US" dirty="0"/>
          </a:p>
        </p:txBody>
      </p:sp>
      <p:cxnSp>
        <p:nvCxnSpPr>
          <p:cNvPr id="9" name="Straight Connector 8">
            <a:extLst>
              <a:ext uri="{FF2B5EF4-FFF2-40B4-BE49-F238E27FC236}">
                <a16:creationId xmlns:a16="http://schemas.microsoft.com/office/drawing/2014/main" id="{0739C344-4289-6841-9A52-98579241F6D5}"/>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0CEFB96-57CA-3749-B73D-6633D9D20A40}"/>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6" name="Slide Number Placeholder 5">
            <a:extLst>
              <a:ext uri="{FF2B5EF4-FFF2-40B4-BE49-F238E27FC236}">
                <a16:creationId xmlns:a16="http://schemas.microsoft.com/office/drawing/2014/main" id="{5D832193-D4DE-E64E-84FC-CDC8A32421B0}"/>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13" name="Straight Connector 12">
            <a:extLst>
              <a:ext uri="{FF2B5EF4-FFF2-40B4-BE49-F238E27FC236}">
                <a16:creationId xmlns:a16="http://schemas.microsoft.com/office/drawing/2014/main" id="{5191C50E-4191-1F4A-848E-E82EF4DD10A9}"/>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A16A62A7-F4E1-1E4C-8E35-33FADB16ABAB}"/>
              </a:ext>
            </a:extLst>
          </p:cNvPr>
          <p:cNvSpPr>
            <a:spLocks noGrp="1"/>
          </p:cNvSpPr>
          <p:nvPr>
            <p:ph type="body" sz="quarter" idx="13"/>
          </p:nvPr>
        </p:nvSpPr>
        <p:spPr>
          <a:xfrm>
            <a:off x="432000" y="2272977"/>
            <a:ext cx="11318875" cy="4140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33710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dirty="0"/>
              <a:t>Click to add title</a:t>
            </a:r>
            <a:endParaRPr lang="en-US" dirty="0"/>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1">
            <a:extLst>
              <a:ext uri="{FF2B5EF4-FFF2-40B4-BE49-F238E27FC236}">
                <a16:creationId xmlns:a16="http://schemas.microsoft.com/office/drawing/2014/main" id="{5892592D-1C2B-A746-AAAE-CC3367997BFB}"/>
              </a:ext>
            </a:extLst>
          </p:cNvPr>
          <p:cNvSpPr>
            <a:spLocks noGrp="1"/>
          </p:cNvSpPr>
          <p:nvPr>
            <p:ph type="body" sz="quarter" idx="13"/>
          </p:nvPr>
        </p:nvSpPr>
        <p:spPr>
          <a:xfrm>
            <a:off x="428876" y="2272977"/>
            <a:ext cx="11322000" cy="4140000"/>
          </a:xfrm>
        </p:spPr>
        <p:txBody>
          <a:bodyPr numCol="2" spcCol="36000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1" name="Footer Placeholder 4">
            <a:extLst>
              <a:ext uri="{FF2B5EF4-FFF2-40B4-BE49-F238E27FC236}">
                <a16:creationId xmlns:a16="http://schemas.microsoft.com/office/drawing/2014/main" id="{FA78EDA1-3E5A-3944-AFFB-7F1BCB81359B}"/>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32" name="Slide Number Placeholder 5">
            <a:extLst>
              <a:ext uri="{FF2B5EF4-FFF2-40B4-BE49-F238E27FC236}">
                <a16:creationId xmlns:a16="http://schemas.microsoft.com/office/drawing/2014/main" id="{684ECE60-C622-D245-8D58-9763CA8533DA}"/>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33" name="Straight Connector 32">
            <a:extLst>
              <a:ext uri="{FF2B5EF4-FFF2-40B4-BE49-F238E27FC236}">
                <a16:creationId xmlns:a16="http://schemas.microsoft.com/office/drawing/2014/main" id="{EAD8BAD2-C544-2747-A11D-BB4F9BB93F0F}"/>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02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dirty="0"/>
              <a:t>Click to add title</a:t>
            </a:r>
            <a:endParaRPr lang="en-US" dirty="0"/>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1">
            <a:extLst>
              <a:ext uri="{FF2B5EF4-FFF2-40B4-BE49-F238E27FC236}">
                <a16:creationId xmlns:a16="http://schemas.microsoft.com/office/drawing/2014/main" id="{5892592D-1C2B-A746-AAAE-CC3367997BFB}"/>
              </a:ext>
            </a:extLst>
          </p:cNvPr>
          <p:cNvSpPr>
            <a:spLocks noGrp="1"/>
          </p:cNvSpPr>
          <p:nvPr>
            <p:ph type="body" sz="quarter" idx="13"/>
          </p:nvPr>
        </p:nvSpPr>
        <p:spPr>
          <a:xfrm>
            <a:off x="428876" y="2272977"/>
            <a:ext cx="11322000" cy="4140000"/>
          </a:xfrm>
        </p:spPr>
        <p:txBody>
          <a:bodyPr numCol="3" spcCol="36000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1" name="Footer Placeholder 4">
            <a:extLst>
              <a:ext uri="{FF2B5EF4-FFF2-40B4-BE49-F238E27FC236}">
                <a16:creationId xmlns:a16="http://schemas.microsoft.com/office/drawing/2014/main" id="{FA78EDA1-3E5A-3944-AFFB-7F1BCB81359B}"/>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32" name="Slide Number Placeholder 5">
            <a:extLst>
              <a:ext uri="{FF2B5EF4-FFF2-40B4-BE49-F238E27FC236}">
                <a16:creationId xmlns:a16="http://schemas.microsoft.com/office/drawing/2014/main" id="{684ECE60-C622-D245-8D58-9763CA8533DA}"/>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33" name="Straight Connector 32">
            <a:extLst>
              <a:ext uri="{FF2B5EF4-FFF2-40B4-BE49-F238E27FC236}">
                <a16:creationId xmlns:a16="http://schemas.microsoft.com/office/drawing/2014/main" id="{EAD8BAD2-C544-2747-A11D-BB4F9BB93F0F}"/>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62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57F74-9616-2546-97B0-DCDC071F3001}"/>
              </a:ext>
            </a:extLst>
          </p:cNvPr>
          <p:cNvSpPr>
            <a:spLocks noGrp="1"/>
          </p:cNvSpPr>
          <p:nvPr>
            <p:ph sz="half" idx="1"/>
          </p:nvPr>
        </p:nvSpPr>
        <p:spPr>
          <a:xfrm>
            <a:off x="432000" y="2272976"/>
            <a:ext cx="5400000" cy="413999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95DCC726-4EAD-9E4C-B641-E5D2327EB75E}"/>
              </a:ext>
            </a:extLst>
          </p:cNvPr>
          <p:cNvSpPr>
            <a:spLocks noGrp="1"/>
          </p:cNvSpPr>
          <p:nvPr>
            <p:ph sz="half" idx="2"/>
          </p:nvPr>
        </p:nvSpPr>
        <p:spPr>
          <a:xfrm>
            <a:off x="6356845" y="2272976"/>
            <a:ext cx="5400000" cy="413999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dirty="0"/>
              <a:t>Click to add title</a:t>
            </a:r>
            <a:endParaRPr lang="en-US" dirty="0"/>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a:extLst>
              <a:ext uri="{FF2B5EF4-FFF2-40B4-BE49-F238E27FC236}">
                <a16:creationId xmlns:a16="http://schemas.microsoft.com/office/drawing/2014/main" id="{AD68D1A4-2A36-9A45-AE9C-BAE37D909D34}"/>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24" name="Slide Number Placeholder 5">
            <a:extLst>
              <a:ext uri="{FF2B5EF4-FFF2-40B4-BE49-F238E27FC236}">
                <a16:creationId xmlns:a16="http://schemas.microsoft.com/office/drawing/2014/main" id="{6043AD0E-BBAF-D444-BB43-301B50F7AE0C}"/>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25" name="Straight Connector 24">
            <a:extLst>
              <a:ext uri="{FF2B5EF4-FFF2-40B4-BE49-F238E27FC236}">
                <a16:creationId xmlns:a16="http://schemas.microsoft.com/office/drawing/2014/main" id="{E522AABE-A78C-C945-AF0B-88DC07119A55}"/>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07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High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57F74-9616-2546-97B0-DCDC071F3001}"/>
              </a:ext>
            </a:extLst>
          </p:cNvPr>
          <p:cNvSpPr>
            <a:spLocks noGrp="1"/>
          </p:cNvSpPr>
          <p:nvPr>
            <p:ph sz="half" idx="1"/>
          </p:nvPr>
        </p:nvSpPr>
        <p:spPr>
          <a:xfrm>
            <a:off x="441124" y="2272976"/>
            <a:ext cx="5400000" cy="413999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95DCC726-4EAD-9E4C-B641-E5D2327EB75E}"/>
              </a:ext>
            </a:extLst>
          </p:cNvPr>
          <p:cNvSpPr>
            <a:spLocks noGrp="1"/>
          </p:cNvSpPr>
          <p:nvPr>
            <p:ph sz="half" idx="2"/>
          </p:nvPr>
        </p:nvSpPr>
        <p:spPr>
          <a:xfrm>
            <a:off x="6356845" y="2272976"/>
            <a:ext cx="5400000" cy="4139999"/>
          </a:xfrm>
          <a:gradFill>
            <a:gsLst>
              <a:gs pos="0">
                <a:schemeClr val="accent1"/>
              </a:gs>
              <a:gs pos="99000">
                <a:schemeClr val="accent2"/>
              </a:gs>
            </a:gsLst>
            <a:lin ang="2700000" scaled="0"/>
          </a:gradFill>
        </p:spPr>
        <p:txBody>
          <a:bodyPr lIns="180000" tIns="180000" rIns="180000" bIns="18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dirty="0"/>
              <a:t>Click to add title</a:t>
            </a:r>
            <a:endParaRPr lang="en-US" dirty="0"/>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a:extLst>
              <a:ext uri="{FF2B5EF4-FFF2-40B4-BE49-F238E27FC236}">
                <a16:creationId xmlns:a16="http://schemas.microsoft.com/office/drawing/2014/main" id="{AD68D1A4-2A36-9A45-AE9C-BAE37D909D34}"/>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dirty="0"/>
          </a:p>
        </p:txBody>
      </p:sp>
      <p:sp>
        <p:nvSpPr>
          <p:cNvPr id="24" name="Slide Number Placeholder 5">
            <a:extLst>
              <a:ext uri="{FF2B5EF4-FFF2-40B4-BE49-F238E27FC236}">
                <a16:creationId xmlns:a16="http://schemas.microsoft.com/office/drawing/2014/main" id="{6043AD0E-BBAF-D444-BB43-301B50F7AE0C}"/>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dirty="0"/>
          </a:p>
        </p:txBody>
      </p:sp>
      <p:cxnSp>
        <p:nvCxnSpPr>
          <p:cNvPr id="25" name="Straight Connector 24">
            <a:extLst>
              <a:ext uri="{FF2B5EF4-FFF2-40B4-BE49-F238E27FC236}">
                <a16:creationId xmlns:a16="http://schemas.microsoft.com/office/drawing/2014/main" id="{E522AABE-A78C-C945-AF0B-88DC07119A55}"/>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FA362B20-C7D8-C249-A484-58E8A90C08C7}"/>
              </a:ext>
            </a:extLst>
          </p:cNvPr>
          <p:cNvPicPr>
            <a:picLocks noChangeAspect="1"/>
          </p:cNvPicPr>
          <p:nvPr userDrawn="1"/>
        </p:nvPicPr>
        <p:blipFill>
          <a:blip r:embed="rId3"/>
          <a:srcRect/>
          <a:stretch/>
        </p:blipFill>
        <p:spPr>
          <a:xfrm>
            <a:off x="432005" y="445023"/>
            <a:ext cx="2302046" cy="189313"/>
          </a:xfrm>
          <a:prstGeom prst="rect">
            <a:avLst/>
          </a:prstGeom>
        </p:spPr>
      </p:pic>
      <p:sp>
        <p:nvSpPr>
          <p:cNvPr id="10" name="Title 1">
            <a:extLst>
              <a:ext uri="{FF2B5EF4-FFF2-40B4-BE49-F238E27FC236}">
                <a16:creationId xmlns:a16="http://schemas.microsoft.com/office/drawing/2014/main" id="{C336D170-E74F-E349-8753-A81F982F3F6C}"/>
              </a:ext>
            </a:extLst>
          </p:cNvPr>
          <p:cNvSpPr>
            <a:spLocks noGrp="1"/>
          </p:cNvSpPr>
          <p:nvPr>
            <p:ph type="title" hasCustomPrompt="1"/>
          </p:nvPr>
        </p:nvSpPr>
        <p:spPr>
          <a:xfrm>
            <a:off x="432000" y="1147166"/>
            <a:ext cx="11322000" cy="561706"/>
          </a:xfrm>
        </p:spPr>
        <p:txBody>
          <a:bodyPr lIns="0" tIns="0" rIns="0" bIns="0" anchor="b" anchorCtr="0"/>
          <a:lstStyle>
            <a:lvl1pPr algn="l">
              <a:defRPr sz="3800">
                <a:solidFill>
                  <a:schemeClr val="bg1"/>
                </a:solidFill>
              </a:defRPr>
            </a:lvl1pPr>
          </a:lstStyle>
          <a:p>
            <a:r>
              <a:rPr lang="en-GB" dirty="0"/>
              <a:t>Click to add title</a:t>
            </a:r>
            <a:endParaRPr lang="en-US" dirty="0"/>
          </a:p>
        </p:txBody>
      </p:sp>
      <p:cxnSp>
        <p:nvCxnSpPr>
          <p:cNvPr id="11" name="Straight Connector 10">
            <a:extLst>
              <a:ext uri="{FF2B5EF4-FFF2-40B4-BE49-F238E27FC236}">
                <a16:creationId xmlns:a16="http://schemas.microsoft.com/office/drawing/2014/main" id="{C240CAE6-A5D4-5247-82F0-CD7A1894C11C}"/>
              </a:ext>
            </a:extLst>
          </p:cNvPr>
          <p:cNvCxnSpPr>
            <a:cxnSpLocks/>
          </p:cNvCxnSpPr>
          <p:nvPr userDrawn="1"/>
        </p:nvCxnSpPr>
        <p:spPr>
          <a:xfrm>
            <a:off x="432000" y="1850836"/>
            <a:ext cx="113188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2197E2C3-9278-A74A-AD24-D09565720373}"/>
              </a:ext>
            </a:extLst>
          </p:cNvPr>
          <p:cNvSpPr>
            <a:spLocks noGrp="1"/>
          </p:cNvSpPr>
          <p:nvPr>
            <p:ph type="ftr" sz="quarter" idx="11"/>
          </p:nvPr>
        </p:nvSpPr>
        <p:spPr>
          <a:xfrm>
            <a:off x="4038600" y="445022"/>
            <a:ext cx="7189378" cy="207010"/>
          </a:xfrm>
        </p:spPr>
        <p:txBody>
          <a:bodyPr anchor="ctr" anchorCtr="0"/>
          <a:lstStyle>
            <a:lvl1pPr algn="r">
              <a:defRPr sz="1200" b="1">
                <a:solidFill>
                  <a:schemeClr val="bg1"/>
                </a:solidFill>
              </a:defRPr>
            </a:lvl1pPr>
          </a:lstStyle>
          <a:p>
            <a:r>
              <a:rPr lang="en-US"/>
              <a:t>Presentation Title Here</a:t>
            </a:r>
            <a:endParaRPr lang="en-US" dirty="0"/>
          </a:p>
        </p:txBody>
      </p:sp>
      <p:sp>
        <p:nvSpPr>
          <p:cNvPr id="13" name="Slide Number Placeholder 5">
            <a:extLst>
              <a:ext uri="{FF2B5EF4-FFF2-40B4-BE49-F238E27FC236}">
                <a16:creationId xmlns:a16="http://schemas.microsoft.com/office/drawing/2014/main" id="{25C6E3E8-831D-8747-8176-93FD2E8F5E22}"/>
              </a:ext>
            </a:extLst>
          </p:cNvPr>
          <p:cNvSpPr>
            <a:spLocks noGrp="1"/>
          </p:cNvSpPr>
          <p:nvPr>
            <p:ph type="sldNum" sz="quarter" idx="12"/>
          </p:nvPr>
        </p:nvSpPr>
        <p:spPr>
          <a:xfrm>
            <a:off x="11484864" y="445022"/>
            <a:ext cx="265984" cy="207009"/>
          </a:xfrm>
        </p:spPr>
        <p:txBody>
          <a:bodyPr anchor="ctr" anchorCtr="0"/>
          <a:lstStyle>
            <a:lvl1pPr>
              <a:defRPr sz="1200">
                <a:solidFill>
                  <a:schemeClr val="bg1"/>
                </a:solidFill>
              </a:defRPr>
            </a:lvl1pPr>
          </a:lstStyle>
          <a:p>
            <a:fld id="{DFCA9D46-5061-CB44-B974-7368B75C86DF}" type="slidenum">
              <a:rPr lang="en-US" smtClean="0"/>
              <a:pPr/>
              <a:t>‹#›</a:t>
            </a:fld>
            <a:endParaRPr lang="en-US" dirty="0"/>
          </a:p>
        </p:txBody>
      </p:sp>
      <p:cxnSp>
        <p:nvCxnSpPr>
          <p:cNvPr id="14" name="Straight Connector 13">
            <a:extLst>
              <a:ext uri="{FF2B5EF4-FFF2-40B4-BE49-F238E27FC236}">
                <a16:creationId xmlns:a16="http://schemas.microsoft.com/office/drawing/2014/main" id="{48D0845F-C0D1-A141-B490-DED5ED0FB85C}"/>
              </a:ext>
            </a:extLst>
          </p:cNvPr>
          <p:cNvCxnSpPr>
            <a:cxnSpLocks/>
          </p:cNvCxnSpPr>
          <p:nvPr userDrawn="1"/>
        </p:nvCxnSpPr>
        <p:spPr>
          <a:xfrm flipV="1">
            <a:off x="11438708" y="445022"/>
            <a:ext cx="0" cy="2070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21">
            <a:extLst>
              <a:ext uri="{FF2B5EF4-FFF2-40B4-BE49-F238E27FC236}">
                <a16:creationId xmlns:a16="http://schemas.microsoft.com/office/drawing/2014/main" id="{2C40BCAA-85CA-0C47-AFE9-711F8E81F7C9}"/>
              </a:ext>
            </a:extLst>
          </p:cNvPr>
          <p:cNvSpPr>
            <a:spLocks noGrp="1"/>
          </p:cNvSpPr>
          <p:nvPr>
            <p:ph type="body" sz="quarter" idx="13"/>
          </p:nvPr>
        </p:nvSpPr>
        <p:spPr>
          <a:xfrm>
            <a:off x="432000" y="2272977"/>
            <a:ext cx="11318875" cy="41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58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9B35221-FD49-ED48-A9BC-1B1F3D57878D}"/>
              </a:ext>
            </a:extLst>
          </p:cNvPr>
          <p:cNvSpPr>
            <a:spLocks noGrp="1"/>
          </p:cNvSpPr>
          <p:nvPr>
            <p:ph type="title" hasCustomPrompt="1"/>
          </p:nvPr>
        </p:nvSpPr>
        <p:spPr>
          <a:xfrm>
            <a:off x="432000" y="1147166"/>
            <a:ext cx="11322000" cy="561706"/>
          </a:xfrm>
        </p:spPr>
        <p:txBody>
          <a:bodyPr lIns="0" tIns="0" rIns="0" bIns="0" anchor="b" anchorCtr="0"/>
          <a:lstStyle>
            <a:lvl1pPr algn="l">
              <a:defRPr sz="3800">
                <a:solidFill>
                  <a:schemeClr val="bg1"/>
                </a:solidFill>
              </a:defRPr>
            </a:lvl1pPr>
          </a:lstStyle>
          <a:p>
            <a:r>
              <a:rPr lang="en-GB" dirty="0"/>
              <a:t>Click to add title</a:t>
            </a:r>
            <a:endParaRPr lang="en-US" dirty="0"/>
          </a:p>
        </p:txBody>
      </p:sp>
      <p:cxnSp>
        <p:nvCxnSpPr>
          <p:cNvPr id="17" name="Straight Connector 16">
            <a:extLst>
              <a:ext uri="{FF2B5EF4-FFF2-40B4-BE49-F238E27FC236}">
                <a16:creationId xmlns:a16="http://schemas.microsoft.com/office/drawing/2014/main" id="{2A987961-50D2-0E4B-921E-59B8D8148D77}"/>
              </a:ext>
            </a:extLst>
          </p:cNvPr>
          <p:cNvCxnSpPr>
            <a:cxnSpLocks/>
          </p:cNvCxnSpPr>
          <p:nvPr userDrawn="1"/>
        </p:nvCxnSpPr>
        <p:spPr>
          <a:xfrm>
            <a:off x="432000" y="1850836"/>
            <a:ext cx="113188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 Placeholder 21">
            <a:extLst>
              <a:ext uri="{FF2B5EF4-FFF2-40B4-BE49-F238E27FC236}">
                <a16:creationId xmlns:a16="http://schemas.microsoft.com/office/drawing/2014/main" id="{1CA7078F-4408-B441-9A79-9AD1A8E4E50E}"/>
              </a:ext>
            </a:extLst>
          </p:cNvPr>
          <p:cNvSpPr>
            <a:spLocks noGrp="1"/>
          </p:cNvSpPr>
          <p:nvPr>
            <p:ph type="body" sz="quarter" idx="13"/>
          </p:nvPr>
        </p:nvSpPr>
        <p:spPr>
          <a:xfrm>
            <a:off x="432000" y="2272977"/>
            <a:ext cx="11318875" cy="4140000"/>
          </a:xfrm>
        </p:spPr>
        <p:txBody>
          <a:bodyPr numCol="2" spcCol="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9" name="Footer Placeholder 4">
            <a:extLst>
              <a:ext uri="{FF2B5EF4-FFF2-40B4-BE49-F238E27FC236}">
                <a16:creationId xmlns:a16="http://schemas.microsoft.com/office/drawing/2014/main" id="{D30A863E-8969-384C-84FF-E4458B1922A6}"/>
              </a:ext>
            </a:extLst>
          </p:cNvPr>
          <p:cNvSpPr>
            <a:spLocks noGrp="1"/>
          </p:cNvSpPr>
          <p:nvPr>
            <p:ph type="ftr" sz="quarter" idx="11"/>
          </p:nvPr>
        </p:nvSpPr>
        <p:spPr>
          <a:xfrm>
            <a:off x="4038600" y="445022"/>
            <a:ext cx="7189378" cy="207010"/>
          </a:xfrm>
        </p:spPr>
        <p:txBody>
          <a:bodyPr anchor="ctr" anchorCtr="0"/>
          <a:lstStyle>
            <a:lvl1pPr algn="r">
              <a:defRPr sz="1200" b="1">
                <a:solidFill>
                  <a:schemeClr val="bg1"/>
                </a:solidFill>
              </a:defRPr>
            </a:lvl1pPr>
          </a:lstStyle>
          <a:p>
            <a:r>
              <a:rPr lang="en-US"/>
              <a:t>Presentation Title Here</a:t>
            </a:r>
            <a:endParaRPr lang="en-US" dirty="0"/>
          </a:p>
        </p:txBody>
      </p:sp>
      <p:sp>
        <p:nvSpPr>
          <p:cNvPr id="20" name="Slide Number Placeholder 5">
            <a:extLst>
              <a:ext uri="{FF2B5EF4-FFF2-40B4-BE49-F238E27FC236}">
                <a16:creationId xmlns:a16="http://schemas.microsoft.com/office/drawing/2014/main" id="{4560F1BC-EDDB-E944-8555-A9B464B57626}"/>
              </a:ext>
            </a:extLst>
          </p:cNvPr>
          <p:cNvSpPr>
            <a:spLocks noGrp="1"/>
          </p:cNvSpPr>
          <p:nvPr>
            <p:ph type="sldNum" sz="quarter" idx="12"/>
          </p:nvPr>
        </p:nvSpPr>
        <p:spPr>
          <a:xfrm>
            <a:off x="11484864" y="445022"/>
            <a:ext cx="265984" cy="207009"/>
          </a:xfrm>
        </p:spPr>
        <p:txBody>
          <a:bodyPr anchor="ctr" anchorCtr="0"/>
          <a:lstStyle>
            <a:lvl1pPr>
              <a:defRPr sz="1200">
                <a:solidFill>
                  <a:schemeClr val="bg1"/>
                </a:solidFill>
              </a:defRPr>
            </a:lvl1pPr>
          </a:lstStyle>
          <a:p>
            <a:fld id="{DFCA9D46-5061-CB44-B974-7368B75C86DF}" type="slidenum">
              <a:rPr lang="en-US" smtClean="0"/>
              <a:pPr/>
              <a:t>‹#›</a:t>
            </a:fld>
            <a:endParaRPr lang="en-US" dirty="0"/>
          </a:p>
        </p:txBody>
      </p:sp>
      <p:cxnSp>
        <p:nvCxnSpPr>
          <p:cNvPr id="21" name="Straight Connector 20">
            <a:extLst>
              <a:ext uri="{FF2B5EF4-FFF2-40B4-BE49-F238E27FC236}">
                <a16:creationId xmlns:a16="http://schemas.microsoft.com/office/drawing/2014/main" id="{7DA20C7C-A4AC-0B4F-9BD5-AC78B4996AFE}"/>
              </a:ext>
            </a:extLst>
          </p:cNvPr>
          <p:cNvCxnSpPr>
            <a:cxnSpLocks/>
          </p:cNvCxnSpPr>
          <p:nvPr userDrawn="1"/>
        </p:nvCxnSpPr>
        <p:spPr>
          <a:xfrm flipV="1">
            <a:off x="11438708" y="445022"/>
            <a:ext cx="0" cy="2070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descr="Health Economics Unit Logo">
            <a:extLst>
              <a:ext uri="{FF2B5EF4-FFF2-40B4-BE49-F238E27FC236}">
                <a16:creationId xmlns:a16="http://schemas.microsoft.com/office/drawing/2014/main" id="{10816B88-980A-4846-903E-CD9DF708D27A}"/>
              </a:ext>
            </a:extLst>
          </p:cNvPr>
          <p:cNvPicPr>
            <a:picLocks noChangeAspect="1"/>
          </p:cNvPicPr>
          <p:nvPr userDrawn="1"/>
        </p:nvPicPr>
        <p:blipFill>
          <a:blip r:embed="rId3"/>
          <a:srcRect/>
          <a:stretch/>
        </p:blipFill>
        <p:spPr>
          <a:xfrm>
            <a:off x="432005" y="445023"/>
            <a:ext cx="2302046" cy="189313"/>
          </a:xfrm>
          <a:prstGeom prst="rect">
            <a:avLst/>
          </a:prstGeom>
        </p:spPr>
      </p:pic>
    </p:spTree>
    <p:extLst>
      <p:ext uri="{BB962C8B-B14F-4D97-AF65-F5344CB8AC3E}">
        <p14:creationId xmlns:p14="http://schemas.microsoft.com/office/powerpoint/2010/main" val="205972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49C14-AC13-CD47-8EE7-2FFC61534128}"/>
              </a:ext>
            </a:extLst>
          </p:cNvPr>
          <p:cNvSpPr>
            <a:spLocks noGrp="1"/>
          </p:cNvSpPr>
          <p:nvPr>
            <p:ph type="title"/>
          </p:nvPr>
        </p:nvSpPr>
        <p:spPr>
          <a:xfrm>
            <a:off x="540000" y="540000"/>
            <a:ext cx="11112000" cy="1150688"/>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5FE3923-0B9F-DD48-B3AA-34B10E74841A}"/>
              </a:ext>
            </a:extLst>
          </p:cNvPr>
          <p:cNvSpPr>
            <a:spLocks noGrp="1"/>
          </p:cNvSpPr>
          <p:nvPr>
            <p:ph type="body" idx="1"/>
          </p:nvPr>
        </p:nvSpPr>
        <p:spPr>
          <a:xfrm>
            <a:off x="540000" y="1825625"/>
            <a:ext cx="11112000" cy="4351338"/>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1068083-2992-B847-9462-99733A6B2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BE9B126-C967-DE40-BD8E-7BE97B99A577}"/>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l">
              <a:defRPr sz="1000">
                <a:solidFill>
                  <a:schemeClr val="tx1">
                    <a:tint val="75000"/>
                  </a:schemeClr>
                </a:solidFill>
              </a:defRPr>
            </a:lvl1pPr>
          </a:lstStyle>
          <a:p>
            <a:pPr algn="l"/>
            <a:r>
              <a:rPr lang="en-US"/>
              <a:t>Presentation Title Here</a:t>
            </a:r>
            <a:endParaRPr lang="en-US" dirty="0"/>
          </a:p>
        </p:txBody>
      </p:sp>
      <p:sp>
        <p:nvSpPr>
          <p:cNvPr id="6" name="Slide Number Placeholder 5">
            <a:extLst>
              <a:ext uri="{FF2B5EF4-FFF2-40B4-BE49-F238E27FC236}">
                <a16:creationId xmlns:a16="http://schemas.microsoft.com/office/drawing/2014/main" id="{27A96F7E-9A1D-134E-AE5B-CD2666BD8066}"/>
              </a:ext>
            </a:extLst>
          </p:cNvPr>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FCA9D46-5061-CB44-B974-7368B75C86DF}" type="slidenum">
              <a:rPr lang="en-US" smtClean="0"/>
              <a:pPr/>
              <a:t>‹#›</a:t>
            </a:fld>
            <a:endParaRPr lang="en-US" sz="1000"/>
          </a:p>
        </p:txBody>
      </p:sp>
    </p:spTree>
    <p:extLst>
      <p:ext uri="{BB962C8B-B14F-4D97-AF65-F5344CB8AC3E}">
        <p14:creationId xmlns:p14="http://schemas.microsoft.com/office/powerpoint/2010/main" val="369126960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81" r:id="rId4"/>
    <p:sldLayoutId id="2147483686" r:id="rId5"/>
    <p:sldLayoutId id="2147483685" r:id="rId6"/>
    <p:sldLayoutId id="2147483664" r:id="rId7"/>
    <p:sldLayoutId id="2147483662" r:id="rId8"/>
    <p:sldLayoutId id="2147483682" r:id="rId9"/>
    <p:sldLayoutId id="2147483683" r:id="rId10"/>
    <p:sldLayoutId id="2147483663" r:id="rId11"/>
    <p:sldLayoutId id="2147483672" r:id="rId12"/>
    <p:sldLayoutId id="2147483673" r:id="rId13"/>
    <p:sldLayoutId id="2147483674" r:id="rId14"/>
    <p:sldLayoutId id="2147483666" r:id="rId15"/>
    <p:sldLayoutId id="2147483667" r:id="rId16"/>
    <p:sldLayoutId id="2147483684" r:id="rId17"/>
    <p:sldLayoutId id="2147483669" r:id="rId18"/>
    <p:sldLayoutId id="2147483687" r:id="rId19"/>
    <p:sldLayoutId id="2147483679" r:id="rId20"/>
    <p:sldLayoutId id="2147483676" r:id="rId21"/>
    <p:sldLayoutId id="2147483680" r:id="rId22"/>
  </p:sldLayoutIdLst>
  <p:hf hdr="0" dt="0"/>
  <p:txStyles>
    <p:titleStyle>
      <a:lvl1pPr algn="l" defTabSz="914400" rtl="0" eaLnBrk="1" latinLnBrk="0" hangingPunct="1">
        <a:lnSpc>
          <a:spcPct val="90000"/>
        </a:lnSpc>
        <a:spcBef>
          <a:spcPct val="0"/>
        </a:spcBef>
        <a:buNone/>
        <a:defRPr sz="3800" kern="1200">
          <a:solidFill>
            <a:schemeClr val="tx1"/>
          </a:solidFill>
          <a:latin typeface="+mj-lt"/>
          <a:ea typeface="+mj-ea"/>
          <a:cs typeface="+mj-cs"/>
        </a:defRPr>
      </a:lvl1pPr>
    </p:titleStyle>
    <p:body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hyperlink" Target="https://p-hunermund.com/"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875E-1CBA-CF41-B254-4F5103C33088}"/>
              </a:ext>
            </a:extLst>
          </p:cNvPr>
          <p:cNvSpPr>
            <a:spLocks noGrp="1"/>
          </p:cNvSpPr>
          <p:nvPr>
            <p:ph type="ctrTitle"/>
          </p:nvPr>
        </p:nvSpPr>
        <p:spPr/>
        <p:txBody>
          <a:bodyPr/>
          <a:lstStyle/>
          <a:p>
            <a:r>
              <a:rPr lang="en-US" dirty="0"/>
              <a:t>Introduction to Directed Acyclic Graphs in Econometrics</a:t>
            </a:r>
          </a:p>
        </p:txBody>
      </p:sp>
      <p:sp>
        <p:nvSpPr>
          <p:cNvPr id="3" name="Subtitle 2">
            <a:extLst>
              <a:ext uri="{FF2B5EF4-FFF2-40B4-BE49-F238E27FC236}">
                <a16:creationId xmlns:a16="http://schemas.microsoft.com/office/drawing/2014/main" id="{3CD35B59-E9E6-894E-9AA6-2E3F1717FA98}"/>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p:txBody>
      </p:sp>
    </p:spTree>
    <p:extLst>
      <p:ext uri="{BB962C8B-B14F-4D97-AF65-F5344CB8AC3E}">
        <p14:creationId xmlns:p14="http://schemas.microsoft.com/office/powerpoint/2010/main" val="169858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3D6-A778-4D42-A18D-CE94159BC70F}"/>
              </a:ext>
            </a:extLst>
          </p:cNvPr>
          <p:cNvSpPr>
            <a:spLocks noGrp="1"/>
          </p:cNvSpPr>
          <p:nvPr>
            <p:ph type="title"/>
          </p:nvPr>
        </p:nvSpPr>
        <p:spPr/>
        <p:txBody>
          <a:bodyPr/>
          <a:lstStyle/>
          <a:p>
            <a:r>
              <a:rPr lang="en-GB" dirty="0"/>
              <a:t>Can we estimate the causal effect?</a:t>
            </a:r>
            <a:endParaRPr lang="en-US" dirty="0"/>
          </a:p>
        </p:txBody>
      </p:sp>
      <p:sp>
        <p:nvSpPr>
          <p:cNvPr id="3" name="Footer Placeholder 2">
            <a:extLst>
              <a:ext uri="{FF2B5EF4-FFF2-40B4-BE49-F238E27FC236}">
                <a16:creationId xmlns:a16="http://schemas.microsoft.com/office/drawing/2014/main" id="{606D395E-07DF-4356-A45C-383CECEC4C9C}"/>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0DB5CEB1-806A-4288-A4BB-423D884F5E9F}"/>
              </a:ext>
            </a:extLst>
          </p:cNvPr>
          <p:cNvSpPr>
            <a:spLocks noGrp="1"/>
          </p:cNvSpPr>
          <p:nvPr>
            <p:ph type="sldNum" sz="quarter" idx="12"/>
          </p:nvPr>
        </p:nvSpPr>
        <p:spPr/>
        <p:txBody>
          <a:bodyPr/>
          <a:lstStyle/>
          <a:p>
            <a:fld id="{DFCA9D46-5061-CB44-B974-7368B75C86DF}" type="slidenum">
              <a:rPr lang="en-US" smtClean="0"/>
              <a:pPr/>
              <a:t>10</a:t>
            </a:fld>
            <a:endParaRPr lang="en-US" dirty="0"/>
          </a:p>
        </p:txBody>
      </p:sp>
      <p:sp>
        <p:nvSpPr>
          <p:cNvPr id="5" name="Text Placeholder 4">
            <a:extLst>
              <a:ext uri="{FF2B5EF4-FFF2-40B4-BE49-F238E27FC236}">
                <a16:creationId xmlns:a16="http://schemas.microsoft.com/office/drawing/2014/main" id="{D378EFE7-7931-4A86-809C-A3BAA7B69C79}"/>
              </a:ext>
            </a:extLst>
          </p:cNvPr>
          <p:cNvSpPr>
            <a:spLocks noGrp="1"/>
          </p:cNvSpPr>
          <p:nvPr>
            <p:ph type="body" sz="quarter" idx="13"/>
          </p:nvPr>
        </p:nvSpPr>
        <p:spPr/>
        <p:txBody>
          <a:bodyPr/>
          <a:lstStyle/>
          <a:p>
            <a:r>
              <a:rPr lang="en-GB" dirty="0"/>
              <a:t>Sometimes!</a:t>
            </a:r>
          </a:p>
          <a:p>
            <a:endParaRPr lang="en-GB" dirty="0"/>
          </a:p>
          <a:p>
            <a:r>
              <a:rPr lang="en-GB" dirty="0"/>
              <a:t>The reason that correlation and causation are not the same is that the potential outcomes are not independent of X. In our example, it means treatment assignment was not independent of person type</a:t>
            </a:r>
          </a:p>
          <a:p>
            <a:endParaRPr lang="en-GB" dirty="0"/>
          </a:p>
          <a:p>
            <a:r>
              <a:rPr lang="en-GB" dirty="0"/>
              <a:t>Randomized control trials, due to its random assignment to treatment, solves this issue</a:t>
            </a:r>
          </a:p>
          <a:p>
            <a:endParaRPr lang="en-GB" dirty="0"/>
          </a:p>
          <a:p>
            <a:r>
              <a:rPr lang="en-GB" dirty="0"/>
              <a:t>What happens when no RCT was set?</a:t>
            </a:r>
            <a:endParaRPr lang="en-US" dirty="0"/>
          </a:p>
        </p:txBody>
      </p:sp>
    </p:spTree>
    <p:extLst>
      <p:ext uri="{BB962C8B-B14F-4D97-AF65-F5344CB8AC3E}">
        <p14:creationId xmlns:p14="http://schemas.microsoft.com/office/powerpoint/2010/main" val="357941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D64F-6BDE-45FF-AC15-6A9439228AAB}"/>
              </a:ext>
            </a:extLst>
          </p:cNvPr>
          <p:cNvSpPr>
            <a:spLocks noGrp="1"/>
          </p:cNvSpPr>
          <p:nvPr>
            <p:ph type="title"/>
          </p:nvPr>
        </p:nvSpPr>
        <p:spPr/>
        <p:txBody>
          <a:bodyPr/>
          <a:lstStyle/>
          <a:p>
            <a:r>
              <a:rPr lang="en-GB" dirty="0"/>
              <a:t>Questions?</a:t>
            </a:r>
          </a:p>
        </p:txBody>
      </p:sp>
      <p:sp>
        <p:nvSpPr>
          <p:cNvPr id="3" name="Footer Placeholder 2">
            <a:extLst>
              <a:ext uri="{FF2B5EF4-FFF2-40B4-BE49-F238E27FC236}">
                <a16:creationId xmlns:a16="http://schemas.microsoft.com/office/drawing/2014/main" id="{F6B8BB8E-8449-45E3-B254-696E6DB7AE1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AE200F03-D786-47D2-ABB1-2681A3DDDC9B}"/>
              </a:ext>
            </a:extLst>
          </p:cNvPr>
          <p:cNvSpPr>
            <a:spLocks noGrp="1"/>
          </p:cNvSpPr>
          <p:nvPr>
            <p:ph type="sldNum" sz="quarter" idx="12"/>
          </p:nvPr>
        </p:nvSpPr>
        <p:spPr/>
        <p:txBody>
          <a:bodyPr/>
          <a:lstStyle/>
          <a:p>
            <a:fld id="{DFCA9D46-5061-CB44-B974-7368B75C86DF}" type="slidenum">
              <a:rPr lang="en-US" smtClean="0"/>
              <a:pPr/>
              <a:t>11</a:t>
            </a:fld>
            <a:endParaRPr lang="en-US" dirty="0"/>
          </a:p>
        </p:txBody>
      </p:sp>
      <p:sp>
        <p:nvSpPr>
          <p:cNvPr id="5" name="Text Placeholder 4">
            <a:extLst>
              <a:ext uri="{FF2B5EF4-FFF2-40B4-BE49-F238E27FC236}">
                <a16:creationId xmlns:a16="http://schemas.microsoft.com/office/drawing/2014/main" id="{EDD92656-6545-4BA2-8A3A-E587882C06CD}"/>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1995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875E-1CBA-CF41-B254-4F5103C33088}"/>
              </a:ext>
            </a:extLst>
          </p:cNvPr>
          <p:cNvSpPr>
            <a:spLocks noGrp="1"/>
          </p:cNvSpPr>
          <p:nvPr>
            <p:ph type="ctrTitle"/>
          </p:nvPr>
        </p:nvSpPr>
        <p:spPr/>
        <p:txBody>
          <a:bodyPr/>
          <a:lstStyle/>
          <a:p>
            <a:r>
              <a:rPr lang="en-US" dirty="0"/>
              <a:t>Structural Causal Models</a:t>
            </a:r>
          </a:p>
        </p:txBody>
      </p:sp>
      <p:sp>
        <p:nvSpPr>
          <p:cNvPr id="3" name="Subtitle 2">
            <a:extLst>
              <a:ext uri="{FF2B5EF4-FFF2-40B4-BE49-F238E27FC236}">
                <a16:creationId xmlns:a16="http://schemas.microsoft.com/office/drawing/2014/main" id="{3CD35B59-E9E6-894E-9AA6-2E3F1717FA98}"/>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p:txBody>
      </p:sp>
    </p:spTree>
    <p:extLst>
      <p:ext uri="{BB962C8B-B14F-4D97-AF65-F5344CB8AC3E}">
        <p14:creationId xmlns:p14="http://schemas.microsoft.com/office/powerpoint/2010/main" val="32681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DC1C-567B-484D-A4AF-DC2319AA93D9}"/>
              </a:ext>
            </a:extLst>
          </p:cNvPr>
          <p:cNvSpPr>
            <a:spLocks noGrp="1"/>
          </p:cNvSpPr>
          <p:nvPr>
            <p:ph type="title"/>
          </p:nvPr>
        </p:nvSpPr>
        <p:spPr/>
        <p:txBody>
          <a:bodyPr/>
          <a:lstStyle/>
          <a:p>
            <a:r>
              <a:rPr lang="en-US" dirty="0"/>
              <a:t>Graphs</a:t>
            </a:r>
          </a:p>
        </p:txBody>
      </p:sp>
      <p:sp>
        <p:nvSpPr>
          <p:cNvPr id="3" name="Footer Placeholder 2">
            <a:extLst>
              <a:ext uri="{FF2B5EF4-FFF2-40B4-BE49-F238E27FC236}">
                <a16:creationId xmlns:a16="http://schemas.microsoft.com/office/drawing/2014/main" id="{B90C367D-44F4-4EA2-99D1-34EF5AD351A9}"/>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E26E072-4A03-4089-80E6-3F840925FCE9}"/>
              </a:ext>
            </a:extLst>
          </p:cNvPr>
          <p:cNvSpPr>
            <a:spLocks noGrp="1"/>
          </p:cNvSpPr>
          <p:nvPr>
            <p:ph type="sldNum" sz="quarter" idx="12"/>
          </p:nvPr>
        </p:nvSpPr>
        <p:spPr/>
        <p:txBody>
          <a:bodyPr/>
          <a:lstStyle/>
          <a:p>
            <a:fld id="{DFCA9D46-5061-CB44-B974-7368B75C86DF}" type="slidenum">
              <a:rPr lang="en-US" smtClean="0"/>
              <a:pPr/>
              <a:t>13</a:t>
            </a:fld>
            <a:endParaRPr lang="en-US" dirty="0"/>
          </a:p>
        </p:txBody>
      </p:sp>
      <p:sp>
        <p:nvSpPr>
          <p:cNvPr id="5" name="Text Placeholder 4">
            <a:extLst>
              <a:ext uri="{FF2B5EF4-FFF2-40B4-BE49-F238E27FC236}">
                <a16:creationId xmlns:a16="http://schemas.microsoft.com/office/drawing/2014/main" id="{6FD80913-E80E-46C3-8B66-E853CEFAC542}"/>
              </a:ext>
            </a:extLst>
          </p:cNvPr>
          <p:cNvSpPr>
            <a:spLocks noGrp="1"/>
          </p:cNvSpPr>
          <p:nvPr>
            <p:ph type="body" sz="quarter" idx="13"/>
          </p:nvPr>
        </p:nvSpPr>
        <p:spPr/>
        <p:txBody>
          <a:bodyPr/>
          <a:lstStyle/>
          <a:p>
            <a:r>
              <a:rPr lang="en-US" dirty="0"/>
              <a:t>A graph consists of a set of vertices (nodes) V and a set of edges (arcs) E </a:t>
            </a:r>
          </a:p>
          <a:p>
            <a:r>
              <a:rPr lang="en-US" dirty="0"/>
              <a:t>Vertices represent variables and edges represent the connections between them</a:t>
            </a:r>
          </a:p>
          <a:p>
            <a:r>
              <a:rPr lang="en-US" dirty="0"/>
              <a:t>Edges can be either </a:t>
            </a:r>
            <a:r>
              <a:rPr lang="en-US" dirty="0">
                <a:solidFill>
                  <a:srgbClr val="FF0000"/>
                </a:solidFill>
              </a:rPr>
              <a:t>directed</a:t>
            </a:r>
            <a:r>
              <a:rPr lang="en-US" dirty="0"/>
              <a:t> or </a:t>
            </a:r>
            <a:r>
              <a:rPr lang="en-US" dirty="0">
                <a:solidFill>
                  <a:schemeClr val="accent4"/>
                </a:solidFill>
              </a:rPr>
              <a:t>undirected</a:t>
            </a:r>
          </a:p>
        </p:txBody>
      </p:sp>
      <p:sp>
        <p:nvSpPr>
          <p:cNvPr id="6" name="Oval 5">
            <a:extLst>
              <a:ext uri="{FF2B5EF4-FFF2-40B4-BE49-F238E27FC236}">
                <a16:creationId xmlns:a16="http://schemas.microsoft.com/office/drawing/2014/main" id="{BABD3E70-1A55-49D9-AC3F-B556F037B886}"/>
              </a:ext>
            </a:extLst>
          </p:cNvPr>
          <p:cNvSpPr/>
          <p:nvPr/>
        </p:nvSpPr>
        <p:spPr>
          <a:xfrm>
            <a:off x="718457" y="4413380"/>
            <a:ext cx="401216" cy="33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F5BF1B7-486E-4049-AFFA-40FA983A89FA}"/>
              </a:ext>
            </a:extLst>
          </p:cNvPr>
          <p:cNvSpPr/>
          <p:nvPr/>
        </p:nvSpPr>
        <p:spPr>
          <a:xfrm>
            <a:off x="2011382" y="4413380"/>
            <a:ext cx="401216" cy="33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1E60347-2DE5-48CC-A999-4FDB3FC36B05}"/>
              </a:ext>
            </a:extLst>
          </p:cNvPr>
          <p:cNvSpPr/>
          <p:nvPr/>
        </p:nvSpPr>
        <p:spPr>
          <a:xfrm>
            <a:off x="3304307" y="4413380"/>
            <a:ext cx="401216" cy="33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40B9061-4401-48EE-8412-7FA97D69C906}"/>
              </a:ext>
            </a:extLst>
          </p:cNvPr>
          <p:cNvCxnSpPr>
            <a:stCxn id="6" idx="6"/>
            <a:endCxn id="8" idx="2"/>
          </p:cNvCxnSpPr>
          <p:nvPr/>
        </p:nvCxnSpPr>
        <p:spPr>
          <a:xfrm>
            <a:off x="1119673" y="4581331"/>
            <a:ext cx="8917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66BC89-77D3-410F-8290-6C0E5C421892}"/>
              </a:ext>
            </a:extLst>
          </p:cNvPr>
          <p:cNvCxnSpPr/>
          <p:nvPr/>
        </p:nvCxnSpPr>
        <p:spPr>
          <a:xfrm>
            <a:off x="2412598" y="4581331"/>
            <a:ext cx="8917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A3DCB12-D887-4F2B-9A27-E54BE306208D}"/>
              </a:ext>
            </a:extLst>
          </p:cNvPr>
          <p:cNvSpPr/>
          <p:nvPr/>
        </p:nvSpPr>
        <p:spPr>
          <a:xfrm>
            <a:off x="6234666" y="4376058"/>
            <a:ext cx="401216" cy="33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BEFBCC6-85AA-41C6-89E2-D1047CDC4928}"/>
              </a:ext>
            </a:extLst>
          </p:cNvPr>
          <p:cNvSpPr/>
          <p:nvPr/>
        </p:nvSpPr>
        <p:spPr>
          <a:xfrm>
            <a:off x="7832391" y="4377614"/>
            <a:ext cx="401216" cy="33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C82663B-ED55-4BBC-8B07-5B97C6B7FC94}"/>
              </a:ext>
            </a:extLst>
          </p:cNvPr>
          <p:cNvSpPr/>
          <p:nvPr/>
        </p:nvSpPr>
        <p:spPr>
          <a:xfrm>
            <a:off x="9430116" y="4376058"/>
            <a:ext cx="401216" cy="335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1016ED9-AC44-4A7E-963F-A2D91C1F7AF1}"/>
              </a:ext>
            </a:extLst>
          </p:cNvPr>
          <p:cNvCxnSpPr>
            <a:stCxn id="13" idx="6"/>
            <a:endCxn id="14" idx="2"/>
          </p:cNvCxnSpPr>
          <p:nvPr/>
        </p:nvCxnSpPr>
        <p:spPr>
          <a:xfrm>
            <a:off x="6635882" y="4544009"/>
            <a:ext cx="1196509" cy="155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4D5B001-BE61-436D-A766-06F144FDDFD2}"/>
              </a:ext>
            </a:extLst>
          </p:cNvPr>
          <p:cNvCxnSpPr/>
          <p:nvPr/>
        </p:nvCxnSpPr>
        <p:spPr>
          <a:xfrm>
            <a:off x="8233607" y="4545565"/>
            <a:ext cx="1196509" cy="155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DCF228-71C4-4D3D-BFA0-D6B5A0442EB0}"/>
              </a:ext>
            </a:extLst>
          </p:cNvPr>
          <p:cNvSpPr txBox="1"/>
          <p:nvPr/>
        </p:nvSpPr>
        <p:spPr>
          <a:xfrm>
            <a:off x="773844" y="4895081"/>
            <a:ext cx="290442" cy="369332"/>
          </a:xfrm>
          <a:prstGeom prst="rect">
            <a:avLst/>
          </a:prstGeom>
          <a:noFill/>
        </p:spPr>
        <p:txBody>
          <a:bodyPr wrap="square" rtlCol="0">
            <a:spAutoFit/>
          </a:bodyPr>
          <a:lstStyle/>
          <a:p>
            <a:pPr algn="l"/>
            <a:r>
              <a:rPr lang="en-US" dirty="0"/>
              <a:t>X</a:t>
            </a:r>
          </a:p>
        </p:txBody>
      </p:sp>
      <p:sp>
        <p:nvSpPr>
          <p:cNvPr id="20" name="TextBox 19">
            <a:extLst>
              <a:ext uri="{FF2B5EF4-FFF2-40B4-BE49-F238E27FC236}">
                <a16:creationId xmlns:a16="http://schemas.microsoft.com/office/drawing/2014/main" id="{D54AAE1A-1AD3-4C56-933D-00D216105AAD}"/>
              </a:ext>
            </a:extLst>
          </p:cNvPr>
          <p:cNvSpPr txBox="1"/>
          <p:nvPr/>
        </p:nvSpPr>
        <p:spPr>
          <a:xfrm>
            <a:off x="3359694" y="4895081"/>
            <a:ext cx="290442" cy="369332"/>
          </a:xfrm>
          <a:prstGeom prst="rect">
            <a:avLst/>
          </a:prstGeom>
          <a:noFill/>
        </p:spPr>
        <p:txBody>
          <a:bodyPr wrap="square" rtlCol="0">
            <a:spAutoFit/>
          </a:bodyPr>
          <a:lstStyle/>
          <a:p>
            <a:pPr algn="l"/>
            <a:r>
              <a:rPr lang="en-US" dirty="0"/>
              <a:t>Z</a:t>
            </a:r>
          </a:p>
        </p:txBody>
      </p:sp>
      <p:sp>
        <p:nvSpPr>
          <p:cNvPr id="21" name="TextBox 20">
            <a:extLst>
              <a:ext uri="{FF2B5EF4-FFF2-40B4-BE49-F238E27FC236}">
                <a16:creationId xmlns:a16="http://schemas.microsoft.com/office/drawing/2014/main" id="{5C247C6E-F4D5-4880-A856-F841B0E8C87D}"/>
              </a:ext>
            </a:extLst>
          </p:cNvPr>
          <p:cNvSpPr txBox="1"/>
          <p:nvPr/>
        </p:nvSpPr>
        <p:spPr>
          <a:xfrm>
            <a:off x="2066769" y="4900921"/>
            <a:ext cx="290442" cy="369332"/>
          </a:xfrm>
          <a:prstGeom prst="rect">
            <a:avLst/>
          </a:prstGeom>
          <a:noFill/>
        </p:spPr>
        <p:txBody>
          <a:bodyPr wrap="square" rtlCol="0">
            <a:spAutoFit/>
          </a:bodyPr>
          <a:lstStyle/>
          <a:p>
            <a:pPr algn="l"/>
            <a:r>
              <a:rPr lang="en-US" dirty="0"/>
              <a:t>Y</a:t>
            </a:r>
          </a:p>
        </p:txBody>
      </p:sp>
      <p:sp>
        <p:nvSpPr>
          <p:cNvPr id="22" name="TextBox 21">
            <a:extLst>
              <a:ext uri="{FF2B5EF4-FFF2-40B4-BE49-F238E27FC236}">
                <a16:creationId xmlns:a16="http://schemas.microsoft.com/office/drawing/2014/main" id="{4C7583D5-2CF6-4B00-9047-B73768199BD3}"/>
              </a:ext>
            </a:extLst>
          </p:cNvPr>
          <p:cNvSpPr txBox="1"/>
          <p:nvPr/>
        </p:nvSpPr>
        <p:spPr>
          <a:xfrm>
            <a:off x="7887778" y="4895081"/>
            <a:ext cx="290442" cy="369332"/>
          </a:xfrm>
          <a:prstGeom prst="rect">
            <a:avLst/>
          </a:prstGeom>
          <a:noFill/>
        </p:spPr>
        <p:txBody>
          <a:bodyPr wrap="square" rtlCol="0">
            <a:spAutoFit/>
          </a:bodyPr>
          <a:lstStyle/>
          <a:p>
            <a:pPr algn="l"/>
            <a:r>
              <a:rPr lang="en-US" dirty="0"/>
              <a:t>Y</a:t>
            </a:r>
          </a:p>
        </p:txBody>
      </p:sp>
      <p:sp>
        <p:nvSpPr>
          <p:cNvPr id="23" name="TextBox 22">
            <a:extLst>
              <a:ext uri="{FF2B5EF4-FFF2-40B4-BE49-F238E27FC236}">
                <a16:creationId xmlns:a16="http://schemas.microsoft.com/office/drawing/2014/main" id="{3A97F124-FBEA-4179-9A4F-0DE3FD9299DD}"/>
              </a:ext>
            </a:extLst>
          </p:cNvPr>
          <p:cNvSpPr txBox="1"/>
          <p:nvPr/>
        </p:nvSpPr>
        <p:spPr>
          <a:xfrm>
            <a:off x="6290053" y="4900921"/>
            <a:ext cx="290442" cy="369332"/>
          </a:xfrm>
          <a:prstGeom prst="rect">
            <a:avLst/>
          </a:prstGeom>
          <a:noFill/>
        </p:spPr>
        <p:txBody>
          <a:bodyPr wrap="square" rtlCol="0">
            <a:spAutoFit/>
          </a:bodyPr>
          <a:lstStyle/>
          <a:p>
            <a:pPr algn="l"/>
            <a:r>
              <a:rPr lang="en-US" dirty="0"/>
              <a:t>X</a:t>
            </a:r>
          </a:p>
        </p:txBody>
      </p:sp>
      <p:sp>
        <p:nvSpPr>
          <p:cNvPr id="24" name="TextBox 23">
            <a:extLst>
              <a:ext uri="{FF2B5EF4-FFF2-40B4-BE49-F238E27FC236}">
                <a16:creationId xmlns:a16="http://schemas.microsoft.com/office/drawing/2014/main" id="{D91A804D-987F-4D23-8D6B-20AD6B5B953B}"/>
              </a:ext>
            </a:extLst>
          </p:cNvPr>
          <p:cNvSpPr txBox="1"/>
          <p:nvPr/>
        </p:nvSpPr>
        <p:spPr>
          <a:xfrm>
            <a:off x="9483487" y="4895081"/>
            <a:ext cx="290442" cy="369332"/>
          </a:xfrm>
          <a:prstGeom prst="rect">
            <a:avLst/>
          </a:prstGeom>
          <a:noFill/>
        </p:spPr>
        <p:txBody>
          <a:bodyPr wrap="square" rtlCol="0">
            <a:spAutoFit/>
          </a:bodyPr>
          <a:lstStyle/>
          <a:p>
            <a:pPr algn="l"/>
            <a:r>
              <a:rPr lang="en-US" dirty="0"/>
              <a:t>Z</a:t>
            </a:r>
          </a:p>
        </p:txBody>
      </p:sp>
    </p:spTree>
    <p:extLst>
      <p:ext uri="{BB962C8B-B14F-4D97-AF65-F5344CB8AC3E}">
        <p14:creationId xmlns:p14="http://schemas.microsoft.com/office/powerpoint/2010/main" val="210981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8D4-FA1B-465F-A2AD-A0E104BD5305}"/>
              </a:ext>
            </a:extLst>
          </p:cNvPr>
          <p:cNvSpPr>
            <a:spLocks noGrp="1"/>
          </p:cNvSpPr>
          <p:nvPr>
            <p:ph type="title"/>
          </p:nvPr>
        </p:nvSpPr>
        <p:spPr/>
        <p:txBody>
          <a:bodyPr/>
          <a:lstStyle/>
          <a:p>
            <a:r>
              <a:rPr lang="en-US" dirty="0"/>
              <a:t>Directed Graphs</a:t>
            </a:r>
          </a:p>
        </p:txBody>
      </p:sp>
      <p:sp>
        <p:nvSpPr>
          <p:cNvPr id="3" name="Footer Placeholder 2">
            <a:extLst>
              <a:ext uri="{FF2B5EF4-FFF2-40B4-BE49-F238E27FC236}">
                <a16:creationId xmlns:a16="http://schemas.microsoft.com/office/drawing/2014/main" id="{E3293E11-20CB-49C6-AE94-D750DCE08E9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DB2A219-413C-4B4E-92FC-360D1AA61C4C}"/>
              </a:ext>
            </a:extLst>
          </p:cNvPr>
          <p:cNvSpPr>
            <a:spLocks noGrp="1"/>
          </p:cNvSpPr>
          <p:nvPr>
            <p:ph type="sldNum" sz="quarter" idx="12"/>
          </p:nvPr>
        </p:nvSpPr>
        <p:spPr/>
        <p:txBody>
          <a:bodyPr/>
          <a:lstStyle/>
          <a:p>
            <a:fld id="{DFCA9D46-5061-CB44-B974-7368B75C86DF}" type="slidenum">
              <a:rPr lang="en-US" smtClean="0"/>
              <a:pPr/>
              <a:t>14</a:t>
            </a:fld>
            <a:endParaRPr lang="en-US" dirty="0"/>
          </a:p>
        </p:txBody>
      </p:sp>
      <p:sp>
        <p:nvSpPr>
          <p:cNvPr id="5" name="Text Placeholder 4">
            <a:extLst>
              <a:ext uri="{FF2B5EF4-FFF2-40B4-BE49-F238E27FC236}">
                <a16:creationId xmlns:a16="http://schemas.microsoft.com/office/drawing/2014/main" id="{2B818060-46C7-4845-8D26-1B2AD2FD5CFC}"/>
              </a:ext>
            </a:extLst>
          </p:cNvPr>
          <p:cNvSpPr>
            <a:spLocks noGrp="1"/>
          </p:cNvSpPr>
          <p:nvPr>
            <p:ph type="body" sz="quarter" idx="13"/>
          </p:nvPr>
        </p:nvSpPr>
        <p:spPr>
          <a:xfrm>
            <a:off x="7365304" y="2204006"/>
            <a:ext cx="4385571" cy="4208971"/>
          </a:xfrm>
        </p:spPr>
        <p:txBody>
          <a:bodyPr>
            <a:normAutofit lnSpcReduction="10000"/>
          </a:bodyPr>
          <a:lstStyle/>
          <a:p>
            <a:r>
              <a:rPr lang="en-US" dirty="0"/>
              <a:t>Causal relationships are asymmetric. This means:</a:t>
            </a:r>
          </a:p>
          <a:p>
            <a:pPr lvl="1"/>
            <a:r>
              <a:rPr lang="en-US" dirty="0"/>
              <a:t>If X causes Y, then it cannot happen that Y causes X</a:t>
            </a:r>
          </a:p>
          <a:p>
            <a:r>
              <a:rPr lang="en-US" dirty="0"/>
              <a:t>Therefore, we need directed graphs to represent causality</a:t>
            </a:r>
          </a:p>
          <a:p>
            <a:endParaRPr lang="en-US" dirty="0"/>
          </a:p>
          <a:p>
            <a:r>
              <a:rPr lang="en-US" dirty="0"/>
              <a:t>Edges represent dependency:</a:t>
            </a:r>
          </a:p>
          <a:p>
            <a:pPr lvl="1"/>
            <a:r>
              <a:rPr lang="en-US" dirty="0"/>
              <a:t>B has parent A and child D</a:t>
            </a:r>
          </a:p>
          <a:p>
            <a:pPr lvl="1"/>
            <a:r>
              <a:rPr lang="en-US" dirty="0"/>
              <a:t>D has parents B and C, and ancestor A</a:t>
            </a:r>
          </a:p>
          <a:p>
            <a:pPr lvl="1"/>
            <a:r>
              <a:rPr lang="en-US" dirty="0"/>
              <a:t>A has children B and C, and descendant D</a:t>
            </a:r>
          </a:p>
        </p:txBody>
      </p:sp>
      <p:sp>
        <p:nvSpPr>
          <p:cNvPr id="6" name="Oval 5">
            <a:extLst>
              <a:ext uri="{FF2B5EF4-FFF2-40B4-BE49-F238E27FC236}">
                <a16:creationId xmlns:a16="http://schemas.microsoft.com/office/drawing/2014/main" id="{2C9DE099-6712-448E-8EE0-EBB06DDE3730}"/>
              </a:ext>
            </a:extLst>
          </p:cNvPr>
          <p:cNvSpPr/>
          <p:nvPr/>
        </p:nvSpPr>
        <p:spPr>
          <a:xfrm>
            <a:off x="2642992" y="2204006"/>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05521CB-101C-48A7-B906-26D8A7F91935}"/>
              </a:ext>
            </a:extLst>
          </p:cNvPr>
          <p:cNvSpPr/>
          <p:nvPr/>
        </p:nvSpPr>
        <p:spPr>
          <a:xfrm>
            <a:off x="741750" y="3793885"/>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4AAA0C2-ADF5-445A-80D8-2E797B295181}"/>
              </a:ext>
            </a:extLst>
          </p:cNvPr>
          <p:cNvSpPr/>
          <p:nvPr/>
        </p:nvSpPr>
        <p:spPr>
          <a:xfrm>
            <a:off x="4687447" y="3800899"/>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A9A6BF-1B50-4E20-B6D4-AB23D5F14FC1}"/>
              </a:ext>
            </a:extLst>
          </p:cNvPr>
          <p:cNvSpPr/>
          <p:nvPr/>
        </p:nvSpPr>
        <p:spPr>
          <a:xfrm>
            <a:off x="2642991" y="5397794"/>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79E2AA-E062-4AD5-8145-4ABD19053A08}"/>
              </a:ext>
            </a:extLst>
          </p:cNvPr>
          <p:cNvCxnSpPr>
            <a:stCxn id="6" idx="3"/>
            <a:endCxn id="7" idx="0"/>
          </p:cNvCxnSpPr>
          <p:nvPr/>
        </p:nvCxnSpPr>
        <p:spPr>
          <a:xfrm flipH="1">
            <a:off x="1380578" y="3070519"/>
            <a:ext cx="1449522" cy="72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DBEC6A-293C-40E4-A12B-30E8D1561BDC}"/>
              </a:ext>
            </a:extLst>
          </p:cNvPr>
          <p:cNvCxnSpPr>
            <a:cxnSpLocks/>
            <a:endCxn id="8" idx="0"/>
          </p:cNvCxnSpPr>
          <p:nvPr/>
        </p:nvCxnSpPr>
        <p:spPr>
          <a:xfrm>
            <a:off x="3742308" y="3070519"/>
            <a:ext cx="1583967" cy="73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677B21-C218-4F9F-8ECB-245F2FC7C20D}"/>
              </a:ext>
            </a:extLst>
          </p:cNvPr>
          <p:cNvCxnSpPr>
            <a:cxnSpLocks/>
            <a:stCxn id="8" idx="3"/>
          </p:cNvCxnSpPr>
          <p:nvPr/>
        </p:nvCxnSpPr>
        <p:spPr>
          <a:xfrm flipH="1">
            <a:off x="3281819" y="4667412"/>
            <a:ext cx="1592736" cy="73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D1AD98-BDF5-4E4C-80A8-7E9E9CFEE58E}"/>
              </a:ext>
            </a:extLst>
          </p:cNvPr>
          <p:cNvCxnSpPr>
            <a:cxnSpLocks/>
            <a:stCxn id="7" idx="5"/>
          </p:cNvCxnSpPr>
          <p:nvPr/>
        </p:nvCxnSpPr>
        <p:spPr>
          <a:xfrm>
            <a:off x="1832297" y="4660398"/>
            <a:ext cx="1456046" cy="73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C076BAE-B694-4E47-87C0-D6A6E258BE0B}"/>
              </a:ext>
            </a:extLst>
          </p:cNvPr>
          <p:cNvSpPr txBox="1"/>
          <p:nvPr/>
        </p:nvSpPr>
        <p:spPr>
          <a:xfrm>
            <a:off x="3136597" y="2526931"/>
            <a:ext cx="290442" cy="369332"/>
          </a:xfrm>
          <a:prstGeom prst="rect">
            <a:avLst/>
          </a:prstGeom>
          <a:noFill/>
        </p:spPr>
        <p:txBody>
          <a:bodyPr wrap="square" rtlCol="0">
            <a:spAutoFit/>
          </a:bodyPr>
          <a:lstStyle/>
          <a:p>
            <a:pPr algn="l"/>
            <a:r>
              <a:rPr lang="en-US" dirty="0"/>
              <a:t>A</a:t>
            </a:r>
          </a:p>
        </p:txBody>
      </p:sp>
      <p:sp>
        <p:nvSpPr>
          <p:cNvPr id="22" name="TextBox 21">
            <a:extLst>
              <a:ext uri="{FF2B5EF4-FFF2-40B4-BE49-F238E27FC236}">
                <a16:creationId xmlns:a16="http://schemas.microsoft.com/office/drawing/2014/main" id="{57917DE7-7563-4BAB-9E4D-490D599F5807}"/>
              </a:ext>
            </a:extLst>
          </p:cNvPr>
          <p:cNvSpPr txBox="1"/>
          <p:nvPr/>
        </p:nvSpPr>
        <p:spPr>
          <a:xfrm>
            <a:off x="3146144" y="5716166"/>
            <a:ext cx="290442" cy="369332"/>
          </a:xfrm>
          <a:prstGeom prst="rect">
            <a:avLst/>
          </a:prstGeom>
          <a:noFill/>
        </p:spPr>
        <p:txBody>
          <a:bodyPr wrap="square" rtlCol="0">
            <a:spAutoFit/>
          </a:bodyPr>
          <a:lstStyle/>
          <a:p>
            <a:pPr algn="l"/>
            <a:r>
              <a:rPr lang="en-US" dirty="0"/>
              <a:t>D</a:t>
            </a:r>
          </a:p>
        </p:txBody>
      </p:sp>
      <p:sp>
        <p:nvSpPr>
          <p:cNvPr id="23" name="TextBox 22">
            <a:extLst>
              <a:ext uri="{FF2B5EF4-FFF2-40B4-BE49-F238E27FC236}">
                <a16:creationId xmlns:a16="http://schemas.microsoft.com/office/drawing/2014/main" id="{3848A15A-575A-4B02-9A78-4119CF7FFEDD}"/>
              </a:ext>
            </a:extLst>
          </p:cNvPr>
          <p:cNvSpPr txBox="1"/>
          <p:nvPr/>
        </p:nvSpPr>
        <p:spPr>
          <a:xfrm>
            <a:off x="1235356" y="4111704"/>
            <a:ext cx="290442" cy="369332"/>
          </a:xfrm>
          <a:prstGeom prst="rect">
            <a:avLst/>
          </a:prstGeom>
          <a:noFill/>
        </p:spPr>
        <p:txBody>
          <a:bodyPr wrap="square" rtlCol="0">
            <a:spAutoFit/>
          </a:bodyPr>
          <a:lstStyle/>
          <a:p>
            <a:pPr algn="l"/>
            <a:r>
              <a:rPr lang="en-US" dirty="0"/>
              <a:t>B</a:t>
            </a:r>
          </a:p>
        </p:txBody>
      </p:sp>
      <p:sp>
        <p:nvSpPr>
          <p:cNvPr id="24" name="TextBox 23">
            <a:extLst>
              <a:ext uri="{FF2B5EF4-FFF2-40B4-BE49-F238E27FC236}">
                <a16:creationId xmlns:a16="http://schemas.microsoft.com/office/drawing/2014/main" id="{6D762370-5494-4CA1-B38A-AF53B2EB5CB9}"/>
              </a:ext>
            </a:extLst>
          </p:cNvPr>
          <p:cNvSpPr txBox="1"/>
          <p:nvPr/>
        </p:nvSpPr>
        <p:spPr>
          <a:xfrm>
            <a:off x="5181053" y="4123824"/>
            <a:ext cx="290442" cy="369332"/>
          </a:xfrm>
          <a:prstGeom prst="rect">
            <a:avLst/>
          </a:prstGeom>
          <a:noFill/>
        </p:spPr>
        <p:txBody>
          <a:bodyPr wrap="square" rtlCol="0">
            <a:spAutoFit/>
          </a:bodyPr>
          <a:lstStyle/>
          <a:p>
            <a:pPr algn="l"/>
            <a:r>
              <a:rPr lang="en-US" dirty="0"/>
              <a:t>C</a:t>
            </a:r>
          </a:p>
        </p:txBody>
      </p:sp>
    </p:spTree>
    <p:extLst>
      <p:ext uri="{BB962C8B-B14F-4D97-AF65-F5344CB8AC3E}">
        <p14:creationId xmlns:p14="http://schemas.microsoft.com/office/powerpoint/2010/main" val="428028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8D4-FA1B-465F-A2AD-A0E104BD5305}"/>
              </a:ext>
            </a:extLst>
          </p:cNvPr>
          <p:cNvSpPr>
            <a:spLocks noGrp="1"/>
          </p:cNvSpPr>
          <p:nvPr>
            <p:ph type="title"/>
          </p:nvPr>
        </p:nvSpPr>
        <p:spPr/>
        <p:txBody>
          <a:bodyPr/>
          <a:lstStyle/>
          <a:p>
            <a:r>
              <a:rPr lang="en-US" dirty="0"/>
              <a:t>Directed Graphs example</a:t>
            </a:r>
          </a:p>
        </p:txBody>
      </p:sp>
      <p:sp>
        <p:nvSpPr>
          <p:cNvPr id="3" name="Footer Placeholder 2">
            <a:extLst>
              <a:ext uri="{FF2B5EF4-FFF2-40B4-BE49-F238E27FC236}">
                <a16:creationId xmlns:a16="http://schemas.microsoft.com/office/drawing/2014/main" id="{E3293E11-20CB-49C6-AE94-D750DCE08E9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DB2A219-413C-4B4E-92FC-360D1AA61C4C}"/>
              </a:ext>
            </a:extLst>
          </p:cNvPr>
          <p:cNvSpPr>
            <a:spLocks noGrp="1"/>
          </p:cNvSpPr>
          <p:nvPr>
            <p:ph type="sldNum" sz="quarter" idx="12"/>
          </p:nvPr>
        </p:nvSpPr>
        <p:spPr/>
        <p:txBody>
          <a:bodyPr/>
          <a:lstStyle/>
          <a:p>
            <a:fld id="{DFCA9D46-5061-CB44-B974-7368B75C86DF}" type="slidenum">
              <a:rPr lang="en-US" smtClean="0"/>
              <a:pPr/>
              <a:t>15</a:t>
            </a:fld>
            <a:endParaRPr lang="en-US" dirty="0"/>
          </a:p>
        </p:txBody>
      </p:sp>
      <p:sp>
        <p:nvSpPr>
          <p:cNvPr id="5" name="Text Placeholder 4">
            <a:extLst>
              <a:ext uri="{FF2B5EF4-FFF2-40B4-BE49-F238E27FC236}">
                <a16:creationId xmlns:a16="http://schemas.microsoft.com/office/drawing/2014/main" id="{2B818060-46C7-4845-8D26-1B2AD2FD5CFC}"/>
              </a:ext>
            </a:extLst>
          </p:cNvPr>
          <p:cNvSpPr>
            <a:spLocks noGrp="1"/>
          </p:cNvSpPr>
          <p:nvPr>
            <p:ph type="body" sz="quarter" idx="13"/>
          </p:nvPr>
        </p:nvSpPr>
        <p:spPr>
          <a:xfrm>
            <a:off x="7365304" y="2204006"/>
            <a:ext cx="4385571" cy="4208971"/>
          </a:xfrm>
        </p:spPr>
        <p:txBody>
          <a:bodyPr>
            <a:normAutofit fontScale="92500" lnSpcReduction="10000"/>
          </a:bodyPr>
          <a:lstStyle/>
          <a:p>
            <a:r>
              <a:rPr lang="en-US" dirty="0"/>
              <a:t>Causal relationships are asymmetric. This means:</a:t>
            </a:r>
          </a:p>
          <a:p>
            <a:pPr lvl="1"/>
            <a:r>
              <a:rPr lang="en-US" dirty="0"/>
              <a:t>If Smoker causes Bronchitis, then it cannot happen that Bronchitis causes Smoker</a:t>
            </a:r>
          </a:p>
          <a:p>
            <a:r>
              <a:rPr lang="en-US" dirty="0"/>
              <a:t>Therefore, we need directed graphs to represent causality</a:t>
            </a:r>
          </a:p>
          <a:p>
            <a:endParaRPr lang="en-US" dirty="0"/>
          </a:p>
          <a:p>
            <a:r>
              <a:rPr lang="en-US" dirty="0"/>
              <a:t>Edges represent dependency:</a:t>
            </a:r>
          </a:p>
          <a:p>
            <a:pPr lvl="1"/>
            <a:r>
              <a:rPr lang="en-US" dirty="0"/>
              <a:t>Bronchitis has parent Smoker and child </a:t>
            </a:r>
            <a:r>
              <a:rPr lang="en-US" dirty="0" err="1"/>
              <a:t>Dyspnoea</a:t>
            </a:r>
            <a:endParaRPr lang="en-US" dirty="0"/>
          </a:p>
          <a:p>
            <a:pPr lvl="1"/>
            <a:r>
              <a:rPr lang="en-US" dirty="0" err="1"/>
              <a:t>Dyspnoea</a:t>
            </a:r>
            <a:r>
              <a:rPr lang="en-US" dirty="0"/>
              <a:t> has parents Cancer and Bronchitis, and ancestor Smoker</a:t>
            </a:r>
          </a:p>
          <a:p>
            <a:pPr lvl="1"/>
            <a:r>
              <a:rPr lang="en-US" dirty="0"/>
              <a:t>Smoker has children Cancer and Bronchitis, and descendant </a:t>
            </a:r>
            <a:r>
              <a:rPr lang="en-US" dirty="0" err="1"/>
              <a:t>Dyspnoea</a:t>
            </a:r>
            <a:endParaRPr lang="en-US" dirty="0"/>
          </a:p>
        </p:txBody>
      </p:sp>
      <p:sp>
        <p:nvSpPr>
          <p:cNvPr id="6" name="Oval 5">
            <a:extLst>
              <a:ext uri="{FF2B5EF4-FFF2-40B4-BE49-F238E27FC236}">
                <a16:creationId xmlns:a16="http://schemas.microsoft.com/office/drawing/2014/main" id="{2C9DE099-6712-448E-8EE0-EBB06DDE3730}"/>
              </a:ext>
            </a:extLst>
          </p:cNvPr>
          <p:cNvSpPr/>
          <p:nvPr/>
        </p:nvSpPr>
        <p:spPr>
          <a:xfrm>
            <a:off x="2642992" y="2204006"/>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05521CB-101C-48A7-B906-26D8A7F91935}"/>
              </a:ext>
            </a:extLst>
          </p:cNvPr>
          <p:cNvSpPr/>
          <p:nvPr/>
        </p:nvSpPr>
        <p:spPr>
          <a:xfrm>
            <a:off x="741750" y="3793885"/>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4AAA0C2-ADF5-445A-80D8-2E797B295181}"/>
              </a:ext>
            </a:extLst>
          </p:cNvPr>
          <p:cNvSpPr/>
          <p:nvPr/>
        </p:nvSpPr>
        <p:spPr>
          <a:xfrm>
            <a:off x="4687447" y="3800899"/>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A9A6BF-1B50-4E20-B6D4-AB23D5F14FC1}"/>
              </a:ext>
            </a:extLst>
          </p:cNvPr>
          <p:cNvSpPr/>
          <p:nvPr/>
        </p:nvSpPr>
        <p:spPr>
          <a:xfrm>
            <a:off x="2642991" y="5397794"/>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79E2AA-E062-4AD5-8145-4ABD19053A08}"/>
              </a:ext>
            </a:extLst>
          </p:cNvPr>
          <p:cNvCxnSpPr>
            <a:stCxn id="6" idx="3"/>
            <a:endCxn id="7" idx="0"/>
          </p:cNvCxnSpPr>
          <p:nvPr/>
        </p:nvCxnSpPr>
        <p:spPr>
          <a:xfrm flipH="1">
            <a:off x="1380578" y="3070519"/>
            <a:ext cx="1449522" cy="72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DBEC6A-293C-40E4-A12B-30E8D1561BDC}"/>
              </a:ext>
            </a:extLst>
          </p:cNvPr>
          <p:cNvCxnSpPr>
            <a:cxnSpLocks/>
            <a:endCxn id="8" idx="0"/>
          </p:cNvCxnSpPr>
          <p:nvPr/>
        </p:nvCxnSpPr>
        <p:spPr>
          <a:xfrm>
            <a:off x="3742308" y="3070519"/>
            <a:ext cx="1583967" cy="73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677B21-C218-4F9F-8ECB-245F2FC7C20D}"/>
              </a:ext>
            </a:extLst>
          </p:cNvPr>
          <p:cNvCxnSpPr>
            <a:cxnSpLocks/>
            <a:stCxn id="8" idx="3"/>
          </p:cNvCxnSpPr>
          <p:nvPr/>
        </p:nvCxnSpPr>
        <p:spPr>
          <a:xfrm flipH="1">
            <a:off x="3281819" y="4667412"/>
            <a:ext cx="1592736" cy="73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D1AD98-BDF5-4E4C-80A8-7E9E9CFEE58E}"/>
              </a:ext>
            </a:extLst>
          </p:cNvPr>
          <p:cNvCxnSpPr>
            <a:cxnSpLocks/>
            <a:stCxn id="7" idx="5"/>
          </p:cNvCxnSpPr>
          <p:nvPr/>
        </p:nvCxnSpPr>
        <p:spPr>
          <a:xfrm>
            <a:off x="1832297" y="4660398"/>
            <a:ext cx="1456046" cy="73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C076BAE-B694-4E47-87C0-D6A6E258BE0B}"/>
              </a:ext>
            </a:extLst>
          </p:cNvPr>
          <p:cNvSpPr txBox="1"/>
          <p:nvPr/>
        </p:nvSpPr>
        <p:spPr>
          <a:xfrm>
            <a:off x="2830100" y="2505585"/>
            <a:ext cx="1092607" cy="369332"/>
          </a:xfrm>
          <a:prstGeom prst="rect">
            <a:avLst/>
          </a:prstGeom>
          <a:noFill/>
        </p:spPr>
        <p:txBody>
          <a:bodyPr wrap="square" rtlCol="0">
            <a:spAutoFit/>
          </a:bodyPr>
          <a:lstStyle/>
          <a:p>
            <a:pPr algn="l"/>
            <a:r>
              <a:rPr lang="en-US" dirty="0"/>
              <a:t>Smoker</a:t>
            </a:r>
          </a:p>
        </p:txBody>
      </p:sp>
      <p:sp>
        <p:nvSpPr>
          <p:cNvPr id="22" name="TextBox 21">
            <a:extLst>
              <a:ext uri="{FF2B5EF4-FFF2-40B4-BE49-F238E27FC236}">
                <a16:creationId xmlns:a16="http://schemas.microsoft.com/office/drawing/2014/main" id="{57917DE7-7563-4BAB-9E4D-490D599F5807}"/>
              </a:ext>
            </a:extLst>
          </p:cNvPr>
          <p:cNvSpPr txBox="1"/>
          <p:nvPr/>
        </p:nvSpPr>
        <p:spPr>
          <a:xfrm>
            <a:off x="2649515" y="5716166"/>
            <a:ext cx="1277655" cy="369332"/>
          </a:xfrm>
          <a:prstGeom prst="rect">
            <a:avLst/>
          </a:prstGeom>
          <a:noFill/>
        </p:spPr>
        <p:txBody>
          <a:bodyPr wrap="square" rtlCol="0">
            <a:spAutoFit/>
          </a:bodyPr>
          <a:lstStyle/>
          <a:p>
            <a:pPr algn="l"/>
            <a:r>
              <a:rPr lang="en-US" dirty="0" err="1"/>
              <a:t>Dyspnoea</a:t>
            </a:r>
            <a:endParaRPr lang="en-US" dirty="0"/>
          </a:p>
        </p:txBody>
      </p:sp>
      <p:sp>
        <p:nvSpPr>
          <p:cNvPr id="23" name="TextBox 22">
            <a:extLst>
              <a:ext uri="{FF2B5EF4-FFF2-40B4-BE49-F238E27FC236}">
                <a16:creationId xmlns:a16="http://schemas.microsoft.com/office/drawing/2014/main" id="{3848A15A-575A-4B02-9A78-4119CF7FFEDD}"/>
              </a:ext>
            </a:extLst>
          </p:cNvPr>
          <p:cNvSpPr txBox="1"/>
          <p:nvPr/>
        </p:nvSpPr>
        <p:spPr>
          <a:xfrm>
            <a:off x="841614" y="4111704"/>
            <a:ext cx="1086604" cy="369332"/>
          </a:xfrm>
          <a:prstGeom prst="rect">
            <a:avLst/>
          </a:prstGeom>
          <a:noFill/>
        </p:spPr>
        <p:txBody>
          <a:bodyPr wrap="square" rtlCol="0">
            <a:spAutoFit/>
          </a:bodyPr>
          <a:lstStyle/>
          <a:p>
            <a:pPr algn="l"/>
            <a:r>
              <a:rPr lang="en-US" dirty="0"/>
              <a:t>Cancer</a:t>
            </a:r>
          </a:p>
        </p:txBody>
      </p:sp>
      <p:sp>
        <p:nvSpPr>
          <p:cNvPr id="24" name="TextBox 23">
            <a:extLst>
              <a:ext uri="{FF2B5EF4-FFF2-40B4-BE49-F238E27FC236}">
                <a16:creationId xmlns:a16="http://schemas.microsoft.com/office/drawing/2014/main" id="{6D762370-5494-4CA1-B38A-AF53B2EB5CB9}"/>
              </a:ext>
            </a:extLst>
          </p:cNvPr>
          <p:cNvSpPr txBox="1"/>
          <p:nvPr/>
        </p:nvSpPr>
        <p:spPr>
          <a:xfrm>
            <a:off x="4734760" y="4109907"/>
            <a:ext cx="1230342" cy="369332"/>
          </a:xfrm>
          <a:prstGeom prst="rect">
            <a:avLst/>
          </a:prstGeom>
          <a:noFill/>
        </p:spPr>
        <p:txBody>
          <a:bodyPr wrap="square" rtlCol="0">
            <a:spAutoFit/>
          </a:bodyPr>
          <a:lstStyle/>
          <a:p>
            <a:pPr algn="l"/>
            <a:r>
              <a:rPr lang="en-US" dirty="0"/>
              <a:t>Bronchitis</a:t>
            </a:r>
          </a:p>
        </p:txBody>
      </p:sp>
    </p:spTree>
    <p:extLst>
      <p:ext uri="{BB962C8B-B14F-4D97-AF65-F5344CB8AC3E}">
        <p14:creationId xmlns:p14="http://schemas.microsoft.com/office/powerpoint/2010/main" val="377495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CD20-9C29-466A-855C-80B48258EA6C}"/>
              </a:ext>
            </a:extLst>
          </p:cNvPr>
          <p:cNvSpPr>
            <a:spLocks noGrp="1"/>
          </p:cNvSpPr>
          <p:nvPr>
            <p:ph type="title"/>
          </p:nvPr>
        </p:nvSpPr>
        <p:spPr/>
        <p:txBody>
          <a:bodyPr/>
          <a:lstStyle/>
          <a:p>
            <a:r>
              <a:rPr lang="en-US" dirty="0"/>
              <a:t>Directed Acyclic Graphs</a:t>
            </a:r>
          </a:p>
        </p:txBody>
      </p:sp>
      <p:sp>
        <p:nvSpPr>
          <p:cNvPr id="3" name="Footer Placeholder 2">
            <a:extLst>
              <a:ext uri="{FF2B5EF4-FFF2-40B4-BE49-F238E27FC236}">
                <a16:creationId xmlns:a16="http://schemas.microsoft.com/office/drawing/2014/main" id="{D94D2CB6-F2B5-424B-8C33-972C71ADD4EC}"/>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079EAB1-426C-4D9C-9A65-5293750251CC}"/>
              </a:ext>
            </a:extLst>
          </p:cNvPr>
          <p:cNvSpPr>
            <a:spLocks noGrp="1"/>
          </p:cNvSpPr>
          <p:nvPr>
            <p:ph type="sldNum" sz="quarter" idx="12"/>
          </p:nvPr>
        </p:nvSpPr>
        <p:spPr/>
        <p:txBody>
          <a:bodyPr/>
          <a:lstStyle/>
          <a:p>
            <a:fld id="{DFCA9D46-5061-CB44-B974-7368B75C86DF}" type="slidenum">
              <a:rPr lang="en-US" smtClean="0"/>
              <a:pPr/>
              <a:t>16</a:t>
            </a:fld>
            <a:endParaRPr lang="en-US" dirty="0"/>
          </a:p>
        </p:txBody>
      </p:sp>
      <p:sp>
        <p:nvSpPr>
          <p:cNvPr id="5" name="Text Placeholder 4">
            <a:extLst>
              <a:ext uri="{FF2B5EF4-FFF2-40B4-BE49-F238E27FC236}">
                <a16:creationId xmlns:a16="http://schemas.microsoft.com/office/drawing/2014/main" id="{5BF22EDC-3C6C-4AE3-B706-005DE7A35088}"/>
              </a:ext>
            </a:extLst>
          </p:cNvPr>
          <p:cNvSpPr>
            <a:spLocks noGrp="1"/>
          </p:cNvSpPr>
          <p:nvPr>
            <p:ph type="body" sz="quarter" idx="13"/>
          </p:nvPr>
        </p:nvSpPr>
        <p:spPr>
          <a:xfrm>
            <a:off x="432000" y="2272977"/>
            <a:ext cx="11318875" cy="4024409"/>
          </a:xfrm>
        </p:spPr>
        <p:txBody>
          <a:bodyPr>
            <a:normAutofit/>
          </a:bodyPr>
          <a:lstStyle/>
          <a:p>
            <a:r>
              <a:rPr lang="en-US" dirty="0"/>
              <a:t>A directed path is a sequence of edges connecting two vertices following the direction of the edges</a:t>
            </a:r>
          </a:p>
          <a:p>
            <a:endParaRPr lang="en-US" dirty="0"/>
          </a:p>
          <a:p>
            <a:r>
              <a:rPr lang="en-US" dirty="0"/>
              <a:t>A cycle would happen if and only if there is a directed path from, for example, a vertex X to X (itself)</a:t>
            </a:r>
          </a:p>
          <a:p>
            <a:endParaRPr lang="en-US" dirty="0"/>
          </a:p>
          <a:p>
            <a:r>
              <a:rPr lang="en-US" dirty="0"/>
              <a:t>A graph containing no cycles is called acyclic</a:t>
            </a:r>
          </a:p>
          <a:p>
            <a:endParaRPr lang="en-US" dirty="0"/>
          </a:p>
          <a:p>
            <a:r>
              <a:rPr lang="en-US" dirty="0"/>
              <a:t>When dealing with causality, acyclic graphs are the types of graphs we need. Can anything cause itself?</a:t>
            </a:r>
          </a:p>
        </p:txBody>
      </p:sp>
    </p:spTree>
    <p:extLst>
      <p:ext uri="{BB962C8B-B14F-4D97-AF65-F5344CB8AC3E}">
        <p14:creationId xmlns:p14="http://schemas.microsoft.com/office/powerpoint/2010/main" val="8930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A4C8-8360-4A66-B4F7-F0CBB7619F02}"/>
              </a:ext>
            </a:extLst>
          </p:cNvPr>
          <p:cNvSpPr>
            <a:spLocks noGrp="1"/>
          </p:cNvSpPr>
          <p:nvPr>
            <p:ph type="title"/>
          </p:nvPr>
        </p:nvSpPr>
        <p:spPr/>
        <p:txBody>
          <a:bodyPr/>
          <a:lstStyle/>
          <a:p>
            <a:r>
              <a:rPr lang="en-US" dirty="0"/>
              <a:t>Structural Causal Models</a:t>
            </a:r>
          </a:p>
        </p:txBody>
      </p:sp>
      <p:sp>
        <p:nvSpPr>
          <p:cNvPr id="3" name="Footer Placeholder 2">
            <a:extLst>
              <a:ext uri="{FF2B5EF4-FFF2-40B4-BE49-F238E27FC236}">
                <a16:creationId xmlns:a16="http://schemas.microsoft.com/office/drawing/2014/main" id="{410E7916-B277-4A16-8E8A-CA3FF96E434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AA71DEC7-05D7-47F1-90EB-0803E536DFEB}"/>
              </a:ext>
            </a:extLst>
          </p:cNvPr>
          <p:cNvSpPr>
            <a:spLocks noGrp="1"/>
          </p:cNvSpPr>
          <p:nvPr>
            <p:ph type="sldNum" sz="quarter" idx="12"/>
          </p:nvPr>
        </p:nvSpPr>
        <p:spPr/>
        <p:txBody>
          <a:bodyPr/>
          <a:lstStyle/>
          <a:p>
            <a:fld id="{DFCA9D46-5061-CB44-B974-7368B75C86DF}" type="slidenum">
              <a:rPr lang="en-US" smtClean="0"/>
              <a:pPr/>
              <a:t>17</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3A3EA8A3-5DC7-4E02-84D5-A6C90194136C}"/>
                  </a:ext>
                </a:extLst>
              </p:cNvPr>
              <p:cNvSpPr>
                <a:spLocks noGrp="1"/>
              </p:cNvSpPr>
              <p:nvPr>
                <p:ph type="body" sz="quarter" idx="13"/>
              </p:nvPr>
            </p:nvSpPr>
            <p:spPr>
              <a:xfrm>
                <a:off x="7355034" y="3306747"/>
                <a:ext cx="4395814" cy="1931791"/>
              </a:xfrm>
            </p:spPr>
            <p:txBody>
              <a:bodyPr/>
              <a:lstStyle/>
              <a:p>
                <a:r>
                  <a:rPr lang="en-US" dirty="0"/>
                  <a:t>In Econometrics, a DAG represents an underlying structural causal model</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are the error terms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are functions to be estimated</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5" name="Text Placeholder 4">
                <a:extLst>
                  <a:ext uri="{FF2B5EF4-FFF2-40B4-BE49-F238E27FC236}">
                    <a16:creationId xmlns:a16="http://schemas.microsoft.com/office/drawing/2014/main" id="{3A3EA8A3-5DC7-4E02-84D5-A6C90194136C}"/>
                  </a:ext>
                </a:extLst>
              </p:cNvPr>
              <p:cNvSpPr>
                <a:spLocks noGrp="1" noRot="1" noChangeAspect="1" noMove="1" noResize="1" noEditPoints="1" noAdjustHandles="1" noChangeArrowheads="1" noChangeShapeType="1" noTextEdit="1"/>
              </p:cNvSpPr>
              <p:nvPr>
                <p:ph type="body" sz="quarter" idx="13"/>
              </p:nvPr>
            </p:nvSpPr>
            <p:spPr>
              <a:xfrm>
                <a:off x="7355034" y="3306747"/>
                <a:ext cx="4395814" cy="1931791"/>
              </a:xfrm>
              <a:blipFill>
                <a:blip r:embed="rId2"/>
                <a:stretch>
                  <a:fillRect l="-3329" t="-3785" r="-2358"/>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1C6BB99-ED90-4581-8228-4E24EA442F86}"/>
              </a:ext>
            </a:extLst>
          </p:cNvPr>
          <p:cNvCxnSpPr/>
          <p:nvPr/>
        </p:nvCxnSpPr>
        <p:spPr>
          <a:xfrm>
            <a:off x="2432957" y="3135086"/>
            <a:ext cx="870857" cy="413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35DE5E6-8447-42FF-A621-0A80682AF746}"/>
              </a:ext>
            </a:extLst>
          </p:cNvPr>
          <p:cNvSpPr/>
          <p:nvPr/>
        </p:nvSpPr>
        <p:spPr>
          <a:xfrm>
            <a:off x="3303814" y="3429000"/>
            <a:ext cx="326572"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ECA80A-C507-4280-ACA5-0FA9F4AE7812}"/>
              </a:ext>
            </a:extLst>
          </p:cNvPr>
          <p:cNvSpPr txBox="1"/>
          <p:nvPr/>
        </p:nvSpPr>
        <p:spPr>
          <a:xfrm>
            <a:off x="1894114" y="2879271"/>
            <a:ext cx="353786" cy="369332"/>
          </a:xfrm>
          <a:prstGeom prst="rect">
            <a:avLst/>
          </a:prstGeom>
          <a:noFill/>
        </p:spPr>
        <p:txBody>
          <a:bodyPr wrap="square" rtlCol="0">
            <a:spAutoFit/>
          </a:bodyPr>
          <a:lstStyle/>
          <a:p>
            <a:pPr algn="l"/>
            <a:r>
              <a:rPr lang="en-US" dirty="0"/>
              <a:t>U</a:t>
            </a:r>
          </a:p>
        </p:txBody>
      </p:sp>
      <p:cxnSp>
        <p:nvCxnSpPr>
          <p:cNvPr id="11" name="Straight Arrow Connector 10">
            <a:extLst>
              <a:ext uri="{FF2B5EF4-FFF2-40B4-BE49-F238E27FC236}">
                <a16:creationId xmlns:a16="http://schemas.microsoft.com/office/drawing/2014/main" id="{75FFCCEB-3DB1-4F13-9322-C28B592D7115}"/>
              </a:ext>
            </a:extLst>
          </p:cNvPr>
          <p:cNvCxnSpPr>
            <a:stCxn id="8" idx="3"/>
          </p:cNvCxnSpPr>
          <p:nvPr/>
        </p:nvCxnSpPr>
        <p:spPr>
          <a:xfrm flipH="1">
            <a:off x="2351314" y="3693809"/>
            <a:ext cx="1000325" cy="763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2723431-904B-4E7F-9DC5-1C5B30B80017}"/>
              </a:ext>
            </a:extLst>
          </p:cNvPr>
          <p:cNvCxnSpPr>
            <a:stCxn id="8" idx="5"/>
          </p:cNvCxnSpPr>
          <p:nvPr/>
        </p:nvCxnSpPr>
        <p:spPr>
          <a:xfrm>
            <a:off x="3582561" y="3693809"/>
            <a:ext cx="918682" cy="71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7819D6D-A10A-406C-B629-E67DB92633D5}"/>
              </a:ext>
            </a:extLst>
          </p:cNvPr>
          <p:cNvSpPr/>
          <p:nvPr/>
        </p:nvSpPr>
        <p:spPr>
          <a:xfrm>
            <a:off x="2103664" y="4447644"/>
            <a:ext cx="326572"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D0CB0F-AE4A-4FEF-B719-8207C602691B}"/>
              </a:ext>
            </a:extLst>
          </p:cNvPr>
          <p:cNvSpPr/>
          <p:nvPr/>
        </p:nvSpPr>
        <p:spPr>
          <a:xfrm>
            <a:off x="4405593" y="4410852"/>
            <a:ext cx="326572"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B3BD20A-039B-4735-A8C8-AAEC02450447}"/>
              </a:ext>
            </a:extLst>
          </p:cNvPr>
          <p:cNvSpPr txBox="1"/>
          <p:nvPr/>
        </p:nvSpPr>
        <p:spPr>
          <a:xfrm>
            <a:off x="3790949" y="3164191"/>
            <a:ext cx="353786" cy="369332"/>
          </a:xfrm>
          <a:prstGeom prst="rect">
            <a:avLst/>
          </a:prstGeom>
          <a:noFill/>
        </p:spPr>
        <p:txBody>
          <a:bodyPr wrap="square" rtlCol="0">
            <a:spAutoFit/>
          </a:bodyPr>
          <a:lstStyle/>
          <a:p>
            <a:pPr algn="l"/>
            <a:r>
              <a:rPr lang="en-US" dirty="0"/>
              <a:t>X</a:t>
            </a:r>
          </a:p>
        </p:txBody>
      </p:sp>
      <p:sp>
        <p:nvSpPr>
          <p:cNvPr id="17" name="TextBox 16">
            <a:extLst>
              <a:ext uri="{FF2B5EF4-FFF2-40B4-BE49-F238E27FC236}">
                <a16:creationId xmlns:a16="http://schemas.microsoft.com/office/drawing/2014/main" id="{E2CC0A1D-F576-480D-85C9-457A01B3E44B}"/>
              </a:ext>
            </a:extLst>
          </p:cNvPr>
          <p:cNvSpPr txBox="1"/>
          <p:nvPr/>
        </p:nvSpPr>
        <p:spPr>
          <a:xfrm>
            <a:off x="1749878" y="4721095"/>
            <a:ext cx="353786" cy="369332"/>
          </a:xfrm>
          <a:prstGeom prst="rect">
            <a:avLst/>
          </a:prstGeom>
          <a:noFill/>
        </p:spPr>
        <p:txBody>
          <a:bodyPr wrap="square" rtlCol="0">
            <a:spAutoFit/>
          </a:bodyPr>
          <a:lstStyle/>
          <a:p>
            <a:pPr algn="l"/>
            <a:r>
              <a:rPr lang="en-US" dirty="0"/>
              <a:t>Y</a:t>
            </a:r>
          </a:p>
        </p:txBody>
      </p:sp>
      <p:sp>
        <p:nvSpPr>
          <p:cNvPr id="18" name="TextBox 17">
            <a:extLst>
              <a:ext uri="{FF2B5EF4-FFF2-40B4-BE49-F238E27FC236}">
                <a16:creationId xmlns:a16="http://schemas.microsoft.com/office/drawing/2014/main" id="{A049B351-D67B-4BB3-B177-21A2D4EA485D}"/>
              </a:ext>
            </a:extLst>
          </p:cNvPr>
          <p:cNvSpPr txBox="1"/>
          <p:nvPr/>
        </p:nvSpPr>
        <p:spPr>
          <a:xfrm>
            <a:off x="4732165" y="4653642"/>
            <a:ext cx="353786" cy="369332"/>
          </a:xfrm>
          <a:prstGeom prst="rect">
            <a:avLst/>
          </a:prstGeom>
          <a:noFill/>
        </p:spPr>
        <p:txBody>
          <a:bodyPr wrap="square" rtlCol="0">
            <a:spAutoFit/>
          </a:bodyPr>
          <a:lstStyle/>
          <a:p>
            <a:pPr algn="l"/>
            <a:r>
              <a:rPr lang="en-US" dirty="0"/>
              <a:t>Z</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A5F1FD8-3925-4925-A4F3-B3A9AA80B616}"/>
                  </a:ext>
                </a:extLst>
              </p:cNvPr>
              <p:cNvSpPr txBox="1"/>
              <p:nvPr/>
            </p:nvSpPr>
            <p:spPr>
              <a:xfrm>
                <a:off x="693031" y="5399314"/>
                <a:ext cx="5016526" cy="120032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1</m:t>
                              </m:r>
                            </m:sub>
                          </m:sSub>
                        </m:e>
                      </m:d>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2</m:t>
                              </m:r>
                            </m:sub>
                          </m:sSub>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3</m:t>
                          </m:r>
                        </m:sub>
                      </m:sSub>
                      <m:d>
                        <m:dPr>
                          <m:ctrlPr>
                            <a:rPr lang="en-US" i="1">
                              <a:latin typeface="Cambria Math" panose="02040503050406030204" pitchFamily="18" charset="0"/>
                            </a:rPr>
                          </m:ctrlPr>
                        </m:dPr>
                        <m:e>
                          <m:r>
                            <a:rPr lang="en-US" b="0" i="1" smtClean="0">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3</m:t>
                              </m:r>
                            </m:sub>
                          </m:sSub>
                        </m:e>
                      </m:d>
                    </m:oMath>
                  </m:oMathPara>
                </a14:m>
                <a:endParaRPr lang="en-U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4</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4</m:t>
                              </m:r>
                            </m:sub>
                          </m:sSub>
                        </m:e>
                      </m:d>
                    </m:oMath>
                  </m:oMathPara>
                </a14:m>
                <a:endParaRPr lang="en-US" dirty="0"/>
              </a:p>
            </p:txBody>
          </p:sp>
        </mc:Choice>
        <mc:Fallback xmlns="">
          <p:sp>
            <p:nvSpPr>
              <p:cNvPr id="19" name="TextBox 18">
                <a:extLst>
                  <a:ext uri="{FF2B5EF4-FFF2-40B4-BE49-F238E27FC236}">
                    <a16:creationId xmlns:a16="http://schemas.microsoft.com/office/drawing/2014/main" id="{BA5F1FD8-3925-4925-A4F3-B3A9AA80B616}"/>
                  </a:ext>
                </a:extLst>
              </p:cNvPr>
              <p:cNvSpPr txBox="1">
                <a:spLocks noRot="1" noChangeAspect="1" noMove="1" noResize="1" noEditPoints="1" noAdjustHandles="1" noChangeArrowheads="1" noChangeShapeType="1" noTextEdit="1"/>
              </p:cNvSpPr>
              <p:nvPr/>
            </p:nvSpPr>
            <p:spPr>
              <a:xfrm>
                <a:off x="693031" y="5399314"/>
                <a:ext cx="5016526" cy="1200329"/>
              </a:xfrm>
              <a:prstGeom prst="rect">
                <a:avLst/>
              </a:prstGeom>
              <a:blipFill>
                <a:blip r:embed="rId3"/>
                <a:stretch>
                  <a:fillRect b="-3553"/>
                </a:stretch>
              </a:blipFill>
            </p:spPr>
            <p:txBody>
              <a:bodyPr/>
              <a:lstStyle/>
              <a:p>
                <a:r>
                  <a:rPr lang="en-US">
                    <a:noFill/>
                  </a:rPr>
                  <a:t> </a:t>
                </a:r>
              </a:p>
            </p:txBody>
          </p:sp>
        </mc:Fallback>
      </mc:AlternateContent>
    </p:spTree>
    <p:extLst>
      <p:ext uri="{BB962C8B-B14F-4D97-AF65-F5344CB8AC3E}">
        <p14:creationId xmlns:p14="http://schemas.microsoft.com/office/powerpoint/2010/main" val="180894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A0F0-CE02-4BA8-99F5-94F392701CC2}"/>
              </a:ext>
            </a:extLst>
          </p:cNvPr>
          <p:cNvSpPr>
            <a:spLocks noGrp="1"/>
          </p:cNvSpPr>
          <p:nvPr>
            <p:ph type="title"/>
          </p:nvPr>
        </p:nvSpPr>
        <p:spPr/>
        <p:txBody>
          <a:bodyPr/>
          <a:lstStyle/>
          <a:p>
            <a:r>
              <a:rPr lang="en-US" dirty="0"/>
              <a:t>Independence and Dependence in Graphs</a:t>
            </a:r>
          </a:p>
        </p:txBody>
      </p:sp>
      <p:sp>
        <p:nvSpPr>
          <p:cNvPr id="3" name="Footer Placeholder 2">
            <a:extLst>
              <a:ext uri="{FF2B5EF4-FFF2-40B4-BE49-F238E27FC236}">
                <a16:creationId xmlns:a16="http://schemas.microsoft.com/office/drawing/2014/main" id="{3E412665-DBDA-4A64-96E0-46170BD88C84}"/>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532F6A5-DAD0-4C7E-BCD9-D71C344FC29E}"/>
              </a:ext>
            </a:extLst>
          </p:cNvPr>
          <p:cNvSpPr>
            <a:spLocks noGrp="1"/>
          </p:cNvSpPr>
          <p:nvPr>
            <p:ph type="sldNum" sz="quarter" idx="12"/>
          </p:nvPr>
        </p:nvSpPr>
        <p:spPr/>
        <p:txBody>
          <a:bodyPr/>
          <a:lstStyle/>
          <a:p>
            <a:fld id="{DFCA9D46-5061-CB44-B974-7368B75C86DF}"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0753AC7-A85B-4F90-A8BA-0E1F3D517DBA}"/>
                  </a:ext>
                </a:extLst>
              </p:cNvPr>
              <p:cNvSpPr>
                <a:spLocks noGrp="1"/>
              </p:cNvSpPr>
              <p:nvPr>
                <p:ph type="body" sz="quarter" idx="13"/>
              </p:nvPr>
            </p:nvSpPr>
            <p:spPr/>
            <p:txBody>
              <a:bodyPr/>
              <a:lstStyle/>
              <a:p>
                <a:r>
                  <a:rPr lang="en-US" dirty="0"/>
                  <a:t>We can infer conditional independence relationships from graph topology</a:t>
                </a:r>
              </a:p>
              <a:p>
                <a:endParaRPr lang="en-US" dirty="0"/>
              </a:p>
              <a:p>
                <a:r>
                  <a:rPr lang="en-US" dirty="0"/>
                  <a:t>Causal Chain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a14:m>
                <a:r>
                  <a:rPr lang="en-US" dirty="0"/>
                  <a:t>)</a:t>
                </a:r>
              </a:p>
              <a:p>
                <a:pPr lvl="1"/>
                <a:r>
                  <a:rPr lang="en-US" dirty="0"/>
                  <a:t>In a causal chain, Z is independent of X, conditional on Y</a:t>
                </a:r>
              </a:p>
              <a:p>
                <a:pPr marL="457200" lvl="1" indent="0">
                  <a:buNone/>
                </a:pPr>
                <a:endParaRPr lang="en-US" dirty="0"/>
              </a:p>
              <a:p>
                <a:r>
                  <a:rPr lang="en-US" dirty="0"/>
                  <a:t>Common Cause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r>
                  <a:rPr lang="en-US" dirty="0"/>
                  <a:t>X and Z are dependent, but become independent, conditional on Y</a:t>
                </a:r>
              </a:p>
              <a:p>
                <a:pPr marL="457200" lvl="1" indent="0">
                  <a:buNone/>
                </a:pPr>
                <a:endParaRPr lang="en-US" dirty="0"/>
              </a:p>
            </p:txBody>
          </p:sp>
        </mc:Choice>
        <mc:Fallback xmlns="">
          <p:sp>
            <p:nvSpPr>
              <p:cNvPr id="5" name="Text Placeholder 4">
                <a:extLst>
                  <a:ext uri="{FF2B5EF4-FFF2-40B4-BE49-F238E27FC236}">
                    <a16:creationId xmlns:a16="http://schemas.microsoft.com/office/drawing/2014/main" id="{40753AC7-A85B-4F90-A8BA-0E1F3D517DB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92" t="-1767"/>
                </a:stretch>
              </a:blipFill>
            </p:spPr>
            <p:txBody>
              <a:bodyPr/>
              <a:lstStyle/>
              <a:p>
                <a:r>
                  <a:rPr lang="en-US">
                    <a:noFill/>
                  </a:rPr>
                  <a:t> </a:t>
                </a:r>
              </a:p>
            </p:txBody>
          </p:sp>
        </mc:Fallback>
      </mc:AlternateContent>
    </p:spTree>
    <p:extLst>
      <p:ext uri="{BB962C8B-B14F-4D97-AF65-F5344CB8AC3E}">
        <p14:creationId xmlns:p14="http://schemas.microsoft.com/office/powerpoint/2010/main" val="1722876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74E8-89EA-4BE7-B883-124E641AAC70}"/>
              </a:ext>
            </a:extLst>
          </p:cNvPr>
          <p:cNvSpPr>
            <a:spLocks noGrp="1"/>
          </p:cNvSpPr>
          <p:nvPr>
            <p:ph type="title"/>
          </p:nvPr>
        </p:nvSpPr>
        <p:spPr/>
        <p:txBody>
          <a:bodyPr/>
          <a:lstStyle/>
          <a:p>
            <a:r>
              <a:rPr lang="en-US" dirty="0"/>
              <a:t>Common Effect</a:t>
            </a:r>
          </a:p>
        </p:txBody>
      </p:sp>
      <p:sp>
        <p:nvSpPr>
          <p:cNvPr id="3" name="Footer Placeholder 2">
            <a:extLst>
              <a:ext uri="{FF2B5EF4-FFF2-40B4-BE49-F238E27FC236}">
                <a16:creationId xmlns:a16="http://schemas.microsoft.com/office/drawing/2014/main" id="{3DF80B8F-6FC3-402E-8AF7-3221A6143B4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8063E1A4-1BBD-42A1-9957-89555DC42803}"/>
              </a:ext>
            </a:extLst>
          </p:cNvPr>
          <p:cNvSpPr>
            <a:spLocks noGrp="1"/>
          </p:cNvSpPr>
          <p:nvPr>
            <p:ph type="sldNum" sz="quarter" idx="12"/>
          </p:nvPr>
        </p:nvSpPr>
        <p:spPr/>
        <p:txBody>
          <a:bodyPr/>
          <a:lstStyle/>
          <a:p>
            <a:fld id="{DFCA9D46-5061-CB44-B974-7368B75C86DF}"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EFE8D7F-A0BF-453E-B3A8-535FB962C826}"/>
                  </a:ext>
                </a:extLst>
              </p:cNvPr>
              <p:cNvSpPr>
                <a:spLocks noGrp="1"/>
              </p:cNvSpPr>
              <p:nvPr>
                <p:ph type="body" sz="quarter" idx="13"/>
              </p:nvPr>
            </p:nvSpPr>
            <p:spPr/>
            <p:txBody>
              <a:bodyPr/>
              <a:lstStyle/>
              <a:p>
                <a:r>
                  <a:rPr lang="en-US" dirty="0"/>
                  <a:t>Common Effect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r>
                  <a:rPr lang="en-US" dirty="0"/>
                  <a:t>X and Z are unconditionally independent, but become dependent conditional on Y</a:t>
                </a:r>
              </a:p>
              <a:p>
                <a:pPr marL="457200" lvl="1" indent="0">
                  <a:buNone/>
                </a:pPr>
                <a:endParaRPr lang="en-US" dirty="0"/>
              </a:p>
              <a:p>
                <a:r>
                  <a:rPr lang="en-US" dirty="0"/>
                  <a:t>Example: Assume that we want to test a belief that employees who are talented are not hardworking</a:t>
                </a:r>
              </a:p>
              <a:p>
                <a:pPr lvl="1"/>
                <a:r>
                  <a:rPr lang="en-US" dirty="0"/>
                  <a:t>Let’s assume talent and hard work are uncorrelated but both contribute equally to your chances of being a successful employee</a:t>
                </a:r>
              </a:p>
              <a:p>
                <a:pPr lvl="1"/>
                <a:r>
                  <a:rPr lang="en-US" dirty="0"/>
                  <a:t>This is equivalent to saying, </a:t>
                </a:r>
                <a14:m>
                  <m:oMath xmlns:m="http://schemas.openxmlformats.org/officeDocument/2006/math">
                    <m:r>
                      <a:rPr lang="en-US" b="0" i="1" smtClean="0">
                        <a:latin typeface="Cambria Math" panose="02040503050406030204" pitchFamily="18" charset="0"/>
                      </a:rPr>
                      <m:t>𝑇𝑎𝑙𝑒𝑛𝑡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𝑆𝑢𝑐𝑐𝑒𝑠𝑓𝑢𝑙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𝐸𝑚𝑝𝑙𝑜𝑦𝑒𝑒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𝐻𝑎𝑟𝑑𝑤𝑜𝑟𝑘𝑖𝑛𝑔</m:t>
                    </m:r>
                  </m:oMath>
                </a14:m>
                <a:endParaRPr lang="en-US" b="0" dirty="0">
                  <a:ea typeface="Cambria Math" panose="02040503050406030204" pitchFamily="18" charset="0"/>
                </a:endParaRPr>
              </a:p>
              <a:p>
                <a:pPr lvl="1"/>
                <a:r>
                  <a:rPr lang="en-US" dirty="0"/>
                  <a:t>This means that in a group of employees you will find many either talented or hardworking but not both</a:t>
                </a:r>
              </a:p>
              <a:p>
                <a:pPr lvl="1"/>
                <a:r>
                  <a:rPr lang="en-US" dirty="0"/>
                  <a:t> This means that talent and hard work are negatively correlated, although both are independently distributed in the population</a:t>
                </a:r>
              </a:p>
            </p:txBody>
          </p:sp>
        </mc:Choice>
        <mc:Fallback xmlns="">
          <p:sp>
            <p:nvSpPr>
              <p:cNvPr id="5" name="Text Placeholder 4">
                <a:extLst>
                  <a:ext uri="{FF2B5EF4-FFF2-40B4-BE49-F238E27FC236}">
                    <a16:creationId xmlns:a16="http://schemas.microsoft.com/office/drawing/2014/main" id="{4EFE8D7F-A0BF-453E-B3A8-535FB962C82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92" t="-1767" r="-646"/>
                </a:stretch>
              </a:blipFill>
            </p:spPr>
            <p:txBody>
              <a:bodyPr/>
              <a:lstStyle/>
              <a:p>
                <a:r>
                  <a:rPr lang="en-US">
                    <a:noFill/>
                  </a:rPr>
                  <a:t> </a:t>
                </a:r>
              </a:p>
            </p:txBody>
          </p:sp>
        </mc:Fallback>
      </mc:AlternateContent>
    </p:spTree>
    <p:extLst>
      <p:ext uri="{BB962C8B-B14F-4D97-AF65-F5344CB8AC3E}">
        <p14:creationId xmlns:p14="http://schemas.microsoft.com/office/powerpoint/2010/main" val="376369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6405-9AAA-4A95-8B8E-77DEA9FB3908}"/>
              </a:ext>
            </a:extLst>
          </p:cNvPr>
          <p:cNvSpPr>
            <a:spLocks noGrp="1"/>
          </p:cNvSpPr>
          <p:nvPr>
            <p:ph type="title"/>
          </p:nvPr>
        </p:nvSpPr>
        <p:spPr/>
        <p:txBody>
          <a:bodyPr/>
          <a:lstStyle/>
          <a:p>
            <a:r>
              <a:rPr lang="en-US" dirty="0"/>
              <a:t>What is Econometrics?</a:t>
            </a:r>
          </a:p>
        </p:txBody>
      </p:sp>
      <p:sp>
        <p:nvSpPr>
          <p:cNvPr id="3" name="Footer Placeholder 2">
            <a:extLst>
              <a:ext uri="{FF2B5EF4-FFF2-40B4-BE49-F238E27FC236}">
                <a16:creationId xmlns:a16="http://schemas.microsoft.com/office/drawing/2014/main" id="{ED939A47-C767-456C-BB49-81C906C10335}"/>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881BA42-4AB3-4D16-A0B8-E13733E5CC1E}"/>
              </a:ext>
            </a:extLst>
          </p:cNvPr>
          <p:cNvSpPr>
            <a:spLocks noGrp="1"/>
          </p:cNvSpPr>
          <p:nvPr>
            <p:ph type="sldNum" sz="quarter" idx="12"/>
          </p:nvPr>
        </p:nvSpPr>
        <p:spPr/>
        <p:txBody>
          <a:bodyPr/>
          <a:lstStyle/>
          <a:p>
            <a:fld id="{DFCA9D46-5061-CB44-B974-7368B75C86DF}" type="slidenum">
              <a:rPr lang="en-US" smtClean="0"/>
              <a:pPr/>
              <a:t>2</a:t>
            </a:fld>
            <a:endParaRPr lang="en-US" dirty="0"/>
          </a:p>
        </p:txBody>
      </p:sp>
      <p:sp>
        <p:nvSpPr>
          <p:cNvPr id="5" name="Text Placeholder 4">
            <a:extLst>
              <a:ext uri="{FF2B5EF4-FFF2-40B4-BE49-F238E27FC236}">
                <a16:creationId xmlns:a16="http://schemas.microsoft.com/office/drawing/2014/main" id="{1623BE75-990C-4D65-AE13-9BEB79388AC1}"/>
              </a:ext>
            </a:extLst>
          </p:cNvPr>
          <p:cNvSpPr>
            <a:spLocks noGrp="1"/>
          </p:cNvSpPr>
          <p:nvPr>
            <p:ph type="body" sz="quarter" idx="13"/>
          </p:nvPr>
        </p:nvSpPr>
        <p:spPr>
          <a:xfrm>
            <a:off x="432000" y="2272976"/>
            <a:ext cx="11318875" cy="4481609"/>
          </a:xfrm>
        </p:spPr>
        <p:txBody>
          <a:bodyPr/>
          <a:lstStyle/>
          <a:p>
            <a:r>
              <a:rPr lang="en-US" dirty="0"/>
              <a:t>Econometrics is the branch of economics concerned with the empirical estimation of economic relationships, models, together with data, represent the basic ingredients of any econometric study</a:t>
            </a:r>
          </a:p>
          <a:p>
            <a:endParaRPr lang="en-US" dirty="0"/>
          </a:p>
          <a:p>
            <a:r>
              <a:rPr lang="en-US" dirty="0"/>
              <a:t>A model is a simplified representation of an actual phenomenon. The actual phenomenon is represented by the model in order to explain it, to predict it, and to control it, goals corresponding to the three purposes of econometrics, namely structural analysis, forecasting and policy evaluation</a:t>
            </a:r>
          </a:p>
          <a:p>
            <a:endParaRPr lang="en-US" dirty="0"/>
          </a:p>
          <a:p>
            <a:r>
              <a:rPr lang="en-US" dirty="0"/>
              <a:t>Algebraic models, which are the most important type of models for the purposes of econometrics, represent a real-world system by means of algebraic relations which form a system</a:t>
            </a:r>
          </a:p>
          <a:p>
            <a:endParaRPr lang="en-US" dirty="0"/>
          </a:p>
          <a:p>
            <a:r>
              <a:rPr lang="en-US" i="1" dirty="0"/>
              <a:t>Handbook of Econometrics Volume 1, 1983, Elsevier</a:t>
            </a:r>
          </a:p>
        </p:txBody>
      </p:sp>
    </p:spTree>
    <p:extLst>
      <p:ext uri="{BB962C8B-B14F-4D97-AF65-F5344CB8AC3E}">
        <p14:creationId xmlns:p14="http://schemas.microsoft.com/office/powerpoint/2010/main" val="405086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2C29-6D3D-4EB9-83B4-F4E1E192DF77}"/>
              </a:ext>
            </a:extLst>
          </p:cNvPr>
          <p:cNvSpPr>
            <a:spLocks noGrp="1"/>
          </p:cNvSpPr>
          <p:nvPr>
            <p:ph type="title"/>
          </p:nvPr>
        </p:nvSpPr>
        <p:spPr/>
        <p:txBody>
          <a:bodyPr/>
          <a:lstStyle/>
          <a:p>
            <a:r>
              <a:rPr lang="en-US" dirty="0"/>
              <a:t>d-connection and d-separation</a:t>
            </a:r>
          </a:p>
        </p:txBody>
      </p:sp>
      <p:sp>
        <p:nvSpPr>
          <p:cNvPr id="3" name="Footer Placeholder 2">
            <a:extLst>
              <a:ext uri="{FF2B5EF4-FFF2-40B4-BE49-F238E27FC236}">
                <a16:creationId xmlns:a16="http://schemas.microsoft.com/office/drawing/2014/main" id="{1522F438-F03E-4BA8-AC26-3A9CD38590B5}"/>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5723F850-2038-46DC-A1CA-F99235857A67}"/>
              </a:ext>
            </a:extLst>
          </p:cNvPr>
          <p:cNvSpPr>
            <a:spLocks noGrp="1"/>
          </p:cNvSpPr>
          <p:nvPr>
            <p:ph type="sldNum" sz="quarter" idx="12"/>
          </p:nvPr>
        </p:nvSpPr>
        <p:spPr/>
        <p:txBody>
          <a:bodyPr/>
          <a:lstStyle/>
          <a:p>
            <a:fld id="{DFCA9D46-5061-CB44-B974-7368B75C86DF}" type="slidenum">
              <a:rPr lang="en-US" smtClean="0"/>
              <a:pPr/>
              <a:t>20</a:t>
            </a:fld>
            <a:endParaRPr lang="en-US" dirty="0"/>
          </a:p>
        </p:txBody>
      </p:sp>
      <p:sp>
        <p:nvSpPr>
          <p:cNvPr id="5" name="Text Placeholder 4">
            <a:extLst>
              <a:ext uri="{FF2B5EF4-FFF2-40B4-BE49-F238E27FC236}">
                <a16:creationId xmlns:a16="http://schemas.microsoft.com/office/drawing/2014/main" id="{4891AFF6-C931-4D39-8AD0-FB94A40C5FB4}"/>
              </a:ext>
            </a:extLst>
          </p:cNvPr>
          <p:cNvSpPr>
            <a:spLocks noGrp="1"/>
          </p:cNvSpPr>
          <p:nvPr>
            <p:ph type="body" sz="quarter" idx="13"/>
          </p:nvPr>
        </p:nvSpPr>
        <p:spPr/>
        <p:txBody>
          <a:bodyPr/>
          <a:lstStyle/>
          <a:p>
            <a:r>
              <a:rPr lang="en-US" dirty="0"/>
              <a:t>d-separation stands for dependency-separation or directional-separation</a:t>
            </a:r>
          </a:p>
          <a:p>
            <a:endParaRPr lang="en-US" dirty="0"/>
          </a:p>
          <a:p>
            <a:r>
              <a:rPr lang="en-US" dirty="0"/>
              <a:t>Two nodes X and Y are d-separated if information on X does not influence Y, and vice versa</a:t>
            </a:r>
          </a:p>
          <a:p>
            <a:endParaRPr lang="en-US" dirty="0"/>
          </a:p>
          <a:p>
            <a:r>
              <a:rPr lang="en-US" dirty="0"/>
              <a:t>If two nodes are d-separated, the variables they represent are independent</a:t>
            </a:r>
          </a:p>
          <a:p>
            <a:endParaRPr lang="en-US" dirty="0"/>
          </a:p>
          <a:p>
            <a:r>
              <a:rPr lang="en-US" dirty="0"/>
              <a:t>X and Y are d-connected if information on X influences Y, and vice versa</a:t>
            </a:r>
          </a:p>
          <a:p>
            <a:endParaRPr lang="en-US" dirty="0"/>
          </a:p>
          <a:p>
            <a:endParaRPr lang="en-US" dirty="0"/>
          </a:p>
        </p:txBody>
      </p:sp>
    </p:spTree>
    <p:extLst>
      <p:ext uri="{BB962C8B-B14F-4D97-AF65-F5344CB8AC3E}">
        <p14:creationId xmlns:p14="http://schemas.microsoft.com/office/powerpoint/2010/main" val="46147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7E77-603A-4879-AAD4-1A4462209ADA}"/>
              </a:ext>
            </a:extLst>
          </p:cNvPr>
          <p:cNvSpPr>
            <a:spLocks noGrp="1"/>
          </p:cNvSpPr>
          <p:nvPr>
            <p:ph type="title"/>
          </p:nvPr>
        </p:nvSpPr>
        <p:spPr/>
        <p:txBody>
          <a:bodyPr/>
          <a:lstStyle/>
          <a:p>
            <a:r>
              <a:rPr lang="en-GB" dirty="0"/>
              <a:t>Causal Chain</a:t>
            </a:r>
          </a:p>
        </p:txBody>
      </p:sp>
      <p:sp>
        <p:nvSpPr>
          <p:cNvPr id="3" name="Footer Placeholder 2">
            <a:extLst>
              <a:ext uri="{FF2B5EF4-FFF2-40B4-BE49-F238E27FC236}">
                <a16:creationId xmlns:a16="http://schemas.microsoft.com/office/drawing/2014/main" id="{5EB47E74-37B6-4BFB-8E8C-0891873C7F2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D4A3A9E-3159-4062-8A63-014B905BC630}"/>
              </a:ext>
            </a:extLst>
          </p:cNvPr>
          <p:cNvSpPr>
            <a:spLocks noGrp="1"/>
          </p:cNvSpPr>
          <p:nvPr>
            <p:ph type="sldNum" sz="quarter" idx="12"/>
          </p:nvPr>
        </p:nvSpPr>
        <p:spPr/>
        <p:txBody>
          <a:bodyPr/>
          <a:lstStyle/>
          <a:p>
            <a:fld id="{DFCA9D46-5061-CB44-B974-7368B75C86DF}" type="slidenum">
              <a:rPr lang="en-US" smtClean="0"/>
              <a:pPr/>
              <a:t>21</a:t>
            </a:fld>
            <a:endParaRPr lang="en-US" dirty="0"/>
          </a:p>
        </p:txBody>
      </p:sp>
      <p:sp>
        <p:nvSpPr>
          <p:cNvPr id="5" name="Text Placeholder 4">
            <a:extLst>
              <a:ext uri="{FF2B5EF4-FFF2-40B4-BE49-F238E27FC236}">
                <a16:creationId xmlns:a16="http://schemas.microsoft.com/office/drawing/2014/main" id="{9B73089D-E0AF-43F3-8AFB-40288C8A0F25}"/>
              </a:ext>
            </a:extLst>
          </p:cNvPr>
          <p:cNvSpPr>
            <a:spLocks noGrp="1"/>
          </p:cNvSpPr>
          <p:nvPr>
            <p:ph type="body" sz="quarter" idx="13"/>
          </p:nvPr>
        </p:nvSpPr>
        <p:spPr>
          <a:xfrm>
            <a:off x="431973" y="4520628"/>
            <a:ext cx="11318875" cy="1892349"/>
          </a:xfrm>
        </p:spPr>
        <p:txBody>
          <a:bodyPr/>
          <a:lstStyle/>
          <a:p>
            <a:r>
              <a:rPr lang="en-GB" dirty="0"/>
              <a:t>In a causal chain B and C are conditionally independent given A (or equivalently B and C are d-separated given A)</a:t>
            </a:r>
          </a:p>
          <a:p>
            <a:endParaRPr lang="en-GB" dirty="0"/>
          </a:p>
          <a:p>
            <a:r>
              <a:rPr lang="en-GB" dirty="0"/>
              <a:t>i.e. changing B will not affect C nor A (which is instantiated)</a:t>
            </a:r>
          </a:p>
        </p:txBody>
      </p:sp>
      <p:sp>
        <p:nvSpPr>
          <p:cNvPr id="6" name="Oval 5">
            <a:extLst>
              <a:ext uri="{FF2B5EF4-FFF2-40B4-BE49-F238E27FC236}">
                <a16:creationId xmlns:a16="http://schemas.microsoft.com/office/drawing/2014/main" id="{0758EF27-5D3A-4A88-A8E9-524D21B8A04C}"/>
              </a:ext>
            </a:extLst>
          </p:cNvPr>
          <p:cNvSpPr/>
          <p:nvPr/>
        </p:nvSpPr>
        <p:spPr>
          <a:xfrm>
            <a:off x="5869968" y="2203807"/>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EB6BF5F-AE62-4E54-B4EC-152442719036}"/>
              </a:ext>
            </a:extLst>
          </p:cNvPr>
          <p:cNvSpPr/>
          <p:nvPr/>
        </p:nvSpPr>
        <p:spPr>
          <a:xfrm>
            <a:off x="7927371" y="3151598"/>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3DECF780-7ED2-44E3-BE6E-8B58C34EF1FE}"/>
              </a:ext>
            </a:extLst>
          </p:cNvPr>
          <p:cNvSpPr/>
          <p:nvPr/>
        </p:nvSpPr>
        <p:spPr>
          <a:xfrm>
            <a:off x="3812568" y="3151598"/>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4D4883B6-FEED-40A3-B60A-B97671F8031A}"/>
              </a:ext>
            </a:extLst>
          </p:cNvPr>
          <p:cNvCxnSpPr>
            <a:stCxn id="8" idx="7"/>
            <a:endCxn id="6" idx="2"/>
          </p:cNvCxnSpPr>
          <p:nvPr/>
        </p:nvCxnSpPr>
        <p:spPr>
          <a:xfrm flipV="1">
            <a:off x="4198428" y="2414427"/>
            <a:ext cx="1671540" cy="79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3578C9-C1CE-4207-B0EF-56FB011CF0FE}"/>
              </a:ext>
            </a:extLst>
          </p:cNvPr>
          <p:cNvCxnSpPr>
            <a:stCxn id="6" idx="6"/>
            <a:endCxn id="7" idx="1"/>
          </p:cNvCxnSpPr>
          <p:nvPr/>
        </p:nvCxnSpPr>
        <p:spPr>
          <a:xfrm>
            <a:off x="6322031" y="2414427"/>
            <a:ext cx="1671543" cy="79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D99F27-95B8-4D95-B6AE-73155CB774DD}"/>
              </a:ext>
            </a:extLst>
          </p:cNvPr>
          <p:cNvSpPr txBox="1"/>
          <p:nvPr/>
        </p:nvSpPr>
        <p:spPr>
          <a:xfrm>
            <a:off x="3308279" y="2813857"/>
            <a:ext cx="349321" cy="369332"/>
          </a:xfrm>
          <a:prstGeom prst="rect">
            <a:avLst/>
          </a:prstGeom>
          <a:noFill/>
        </p:spPr>
        <p:txBody>
          <a:bodyPr wrap="square" rtlCol="0">
            <a:spAutoFit/>
          </a:bodyPr>
          <a:lstStyle/>
          <a:p>
            <a:pPr algn="l"/>
            <a:r>
              <a:rPr lang="en-GB" dirty="0"/>
              <a:t>B</a:t>
            </a:r>
          </a:p>
        </p:txBody>
      </p:sp>
      <p:sp>
        <p:nvSpPr>
          <p:cNvPr id="14" name="TextBox 13">
            <a:extLst>
              <a:ext uri="{FF2B5EF4-FFF2-40B4-BE49-F238E27FC236}">
                <a16:creationId xmlns:a16="http://schemas.microsoft.com/office/drawing/2014/main" id="{A721228F-42E0-417D-A022-DE6D04AEE1C5}"/>
              </a:ext>
            </a:extLst>
          </p:cNvPr>
          <p:cNvSpPr txBox="1"/>
          <p:nvPr/>
        </p:nvSpPr>
        <p:spPr>
          <a:xfrm>
            <a:off x="5238109" y="1968232"/>
            <a:ext cx="349321" cy="369332"/>
          </a:xfrm>
          <a:prstGeom prst="rect">
            <a:avLst/>
          </a:prstGeom>
          <a:noFill/>
        </p:spPr>
        <p:txBody>
          <a:bodyPr wrap="square" rtlCol="0">
            <a:spAutoFit/>
          </a:bodyPr>
          <a:lstStyle/>
          <a:p>
            <a:pPr algn="l"/>
            <a:r>
              <a:rPr lang="en-GB" dirty="0"/>
              <a:t>A</a:t>
            </a:r>
          </a:p>
        </p:txBody>
      </p:sp>
      <p:sp>
        <p:nvSpPr>
          <p:cNvPr id="15" name="TextBox 14">
            <a:extLst>
              <a:ext uri="{FF2B5EF4-FFF2-40B4-BE49-F238E27FC236}">
                <a16:creationId xmlns:a16="http://schemas.microsoft.com/office/drawing/2014/main" id="{CF4BB22C-B3E7-4F46-BCE0-6DF5979B47B4}"/>
              </a:ext>
            </a:extLst>
          </p:cNvPr>
          <p:cNvSpPr txBox="1"/>
          <p:nvPr/>
        </p:nvSpPr>
        <p:spPr>
          <a:xfrm>
            <a:off x="8544676" y="2813857"/>
            <a:ext cx="349321" cy="369332"/>
          </a:xfrm>
          <a:prstGeom prst="rect">
            <a:avLst/>
          </a:prstGeom>
          <a:noFill/>
        </p:spPr>
        <p:txBody>
          <a:bodyPr wrap="square" rtlCol="0">
            <a:spAutoFit/>
          </a:bodyPr>
          <a:lstStyle/>
          <a:p>
            <a:pPr algn="l"/>
            <a:r>
              <a:rPr lang="en-GB" dirty="0"/>
              <a:t>C</a:t>
            </a:r>
          </a:p>
        </p:txBody>
      </p:sp>
      <p:sp>
        <p:nvSpPr>
          <p:cNvPr id="16" name="TextBox 15">
            <a:extLst>
              <a:ext uri="{FF2B5EF4-FFF2-40B4-BE49-F238E27FC236}">
                <a16:creationId xmlns:a16="http://schemas.microsoft.com/office/drawing/2014/main" id="{CD841E8C-82C7-4F73-9240-0E4A1E50AF83}"/>
              </a:ext>
            </a:extLst>
          </p:cNvPr>
          <p:cNvSpPr txBox="1"/>
          <p:nvPr/>
        </p:nvSpPr>
        <p:spPr>
          <a:xfrm>
            <a:off x="7767627" y="1925664"/>
            <a:ext cx="4037743" cy="923330"/>
          </a:xfrm>
          <a:prstGeom prst="rect">
            <a:avLst/>
          </a:prstGeom>
          <a:noFill/>
        </p:spPr>
        <p:txBody>
          <a:bodyPr wrap="square" rtlCol="0">
            <a:spAutoFit/>
          </a:bodyPr>
          <a:lstStyle/>
          <a:p>
            <a:pPr algn="l"/>
            <a:r>
              <a:rPr lang="en-GB" dirty="0"/>
              <a:t>Hard evidence entered in A is transmitted to C but blocks any evidence from B from reaching C</a:t>
            </a:r>
          </a:p>
        </p:txBody>
      </p:sp>
    </p:spTree>
    <p:extLst>
      <p:ext uri="{BB962C8B-B14F-4D97-AF65-F5344CB8AC3E}">
        <p14:creationId xmlns:p14="http://schemas.microsoft.com/office/powerpoint/2010/main" val="1625621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7E77-603A-4879-AAD4-1A4462209ADA}"/>
              </a:ext>
            </a:extLst>
          </p:cNvPr>
          <p:cNvSpPr>
            <a:spLocks noGrp="1"/>
          </p:cNvSpPr>
          <p:nvPr>
            <p:ph type="title"/>
          </p:nvPr>
        </p:nvSpPr>
        <p:spPr/>
        <p:txBody>
          <a:bodyPr/>
          <a:lstStyle/>
          <a:p>
            <a:r>
              <a:rPr lang="en-GB" dirty="0"/>
              <a:t>Common Cause</a:t>
            </a:r>
          </a:p>
        </p:txBody>
      </p:sp>
      <p:sp>
        <p:nvSpPr>
          <p:cNvPr id="3" name="Footer Placeholder 2">
            <a:extLst>
              <a:ext uri="{FF2B5EF4-FFF2-40B4-BE49-F238E27FC236}">
                <a16:creationId xmlns:a16="http://schemas.microsoft.com/office/drawing/2014/main" id="{5EB47E74-37B6-4BFB-8E8C-0891873C7F2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D4A3A9E-3159-4062-8A63-014B905BC630}"/>
              </a:ext>
            </a:extLst>
          </p:cNvPr>
          <p:cNvSpPr>
            <a:spLocks noGrp="1"/>
          </p:cNvSpPr>
          <p:nvPr>
            <p:ph type="sldNum" sz="quarter" idx="12"/>
          </p:nvPr>
        </p:nvSpPr>
        <p:spPr/>
        <p:txBody>
          <a:bodyPr/>
          <a:lstStyle/>
          <a:p>
            <a:fld id="{DFCA9D46-5061-CB44-B974-7368B75C86DF}" type="slidenum">
              <a:rPr lang="en-US" smtClean="0"/>
              <a:pPr/>
              <a:t>22</a:t>
            </a:fld>
            <a:endParaRPr lang="en-US" dirty="0"/>
          </a:p>
        </p:txBody>
      </p:sp>
      <p:sp>
        <p:nvSpPr>
          <p:cNvPr id="5" name="Text Placeholder 4">
            <a:extLst>
              <a:ext uri="{FF2B5EF4-FFF2-40B4-BE49-F238E27FC236}">
                <a16:creationId xmlns:a16="http://schemas.microsoft.com/office/drawing/2014/main" id="{9B73089D-E0AF-43F3-8AFB-40288C8A0F25}"/>
              </a:ext>
            </a:extLst>
          </p:cNvPr>
          <p:cNvSpPr>
            <a:spLocks noGrp="1"/>
          </p:cNvSpPr>
          <p:nvPr>
            <p:ph type="body" sz="quarter" idx="13"/>
          </p:nvPr>
        </p:nvSpPr>
        <p:spPr>
          <a:xfrm>
            <a:off x="431973" y="4520628"/>
            <a:ext cx="11318875" cy="1892349"/>
          </a:xfrm>
        </p:spPr>
        <p:txBody>
          <a:bodyPr/>
          <a:lstStyle/>
          <a:p>
            <a:r>
              <a:rPr lang="en-GB" dirty="0"/>
              <a:t>In a common cause connection B and C are conditionally independent given A (or equivalently B and C are d-separated given A)</a:t>
            </a:r>
          </a:p>
          <a:p>
            <a:endParaRPr lang="en-GB" dirty="0"/>
          </a:p>
          <a:p>
            <a:r>
              <a:rPr lang="en-GB" dirty="0"/>
              <a:t>i.e. changing B will not affect C nor A (which is instantiated)</a:t>
            </a:r>
          </a:p>
        </p:txBody>
      </p:sp>
      <p:sp>
        <p:nvSpPr>
          <p:cNvPr id="6" name="Oval 5">
            <a:extLst>
              <a:ext uri="{FF2B5EF4-FFF2-40B4-BE49-F238E27FC236}">
                <a16:creationId xmlns:a16="http://schemas.microsoft.com/office/drawing/2014/main" id="{0758EF27-5D3A-4A88-A8E9-524D21B8A04C}"/>
              </a:ext>
            </a:extLst>
          </p:cNvPr>
          <p:cNvSpPr/>
          <p:nvPr/>
        </p:nvSpPr>
        <p:spPr>
          <a:xfrm>
            <a:off x="5869968" y="2203807"/>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EB6BF5F-AE62-4E54-B4EC-152442719036}"/>
              </a:ext>
            </a:extLst>
          </p:cNvPr>
          <p:cNvSpPr/>
          <p:nvPr/>
        </p:nvSpPr>
        <p:spPr>
          <a:xfrm>
            <a:off x="7927371" y="3151598"/>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3DECF780-7ED2-44E3-BE6E-8B58C34EF1FE}"/>
              </a:ext>
            </a:extLst>
          </p:cNvPr>
          <p:cNvSpPr/>
          <p:nvPr/>
        </p:nvSpPr>
        <p:spPr>
          <a:xfrm>
            <a:off x="3812568" y="3151598"/>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8D3578C9-C1CE-4207-B0EF-56FB011CF0FE}"/>
              </a:ext>
            </a:extLst>
          </p:cNvPr>
          <p:cNvCxnSpPr>
            <a:stCxn id="6" idx="6"/>
            <a:endCxn id="7" idx="1"/>
          </p:cNvCxnSpPr>
          <p:nvPr/>
        </p:nvCxnSpPr>
        <p:spPr>
          <a:xfrm>
            <a:off x="6322031" y="2414427"/>
            <a:ext cx="1671543" cy="79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D99F27-95B8-4D95-B6AE-73155CB774DD}"/>
              </a:ext>
            </a:extLst>
          </p:cNvPr>
          <p:cNvSpPr txBox="1"/>
          <p:nvPr/>
        </p:nvSpPr>
        <p:spPr>
          <a:xfrm>
            <a:off x="3308279" y="2813857"/>
            <a:ext cx="349321" cy="369332"/>
          </a:xfrm>
          <a:prstGeom prst="rect">
            <a:avLst/>
          </a:prstGeom>
          <a:noFill/>
        </p:spPr>
        <p:txBody>
          <a:bodyPr wrap="square" rtlCol="0">
            <a:spAutoFit/>
          </a:bodyPr>
          <a:lstStyle/>
          <a:p>
            <a:pPr algn="l"/>
            <a:r>
              <a:rPr lang="en-GB" dirty="0"/>
              <a:t>B</a:t>
            </a:r>
          </a:p>
        </p:txBody>
      </p:sp>
      <p:sp>
        <p:nvSpPr>
          <p:cNvPr id="14" name="TextBox 13">
            <a:extLst>
              <a:ext uri="{FF2B5EF4-FFF2-40B4-BE49-F238E27FC236}">
                <a16:creationId xmlns:a16="http://schemas.microsoft.com/office/drawing/2014/main" id="{A721228F-42E0-417D-A022-DE6D04AEE1C5}"/>
              </a:ext>
            </a:extLst>
          </p:cNvPr>
          <p:cNvSpPr txBox="1"/>
          <p:nvPr/>
        </p:nvSpPr>
        <p:spPr>
          <a:xfrm>
            <a:off x="5238109" y="1968232"/>
            <a:ext cx="349321" cy="369332"/>
          </a:xfrm>
          <a:prstGeom prst="rect">
            <a:avLst/>
          </a:prstGeom>
          <a:noFill/>
        </p:spPr>
        <p:txBody>
          <a:bodyPr wrap="square" rtlCol="0">
            <a:spAutoFit/>
          </a:bodyPr>
          <a:lstStyle/>
          <a:p>
            <a:pPr algn="l"/>
            <a:r>
              <a:rPr lang="en-GB" dirty="0"/>
              <a:t>A</a:t>
            </a:r>
          </a:p>
        </p:txBody>
      </p:sp>
      <p:sp>
        <p:nvSpPr>
          <p:cNvPr id="15" name="TextBox 14">
            <a:extLst>
              <a:ext uri="{FF2B5EF4-FFF2-40B4-BE49-F238E27FC236}">
                <a16:creationId xmlns:a16="http://schemas.microsoft.com/office/drawing/2014/main" id="{CF4BB22C-B3E7-4F46-BCE0-6DF5979B47B4}"/>
              </a:ext>
            </a:extLst>
          </p:cNvPr>
          <p:cNvSpPr txBox="1"/>
          <p:nvPr/>
        </p:nvSpPr>
        <p:spPr>
          <a:xfrm>
            <a:off x="8544676" y="2813857"/>
            <a:ext cx="349321" cy="369332"/>
          </a:xfrm>
          <a:prstGeom prst="rect">
            <a:avLst/>
          </a:prstGeom>
          <a:noFill/>
        </p:spPr>
        <p:txBody>
          <a:bodyPr wrap="square" rtlCol="0">
            <a:spAutoFit/>
          </a:bodyPr>
          <a:lstStyle/>
          <a:p>
            <a:pPr algn="l"/>
            <a:r>
              <a:rPr lang="en-GB" dirty="0"/>
              <a:t>C</a:t>
            </a:r>
          </a:p>
        </p:txBody>
      </p:sp>
      <p:sp>
        <p:nvSpPr>
          <p:cNvPr id="16" name="TextBox 15">
            <a:extLst>
              <a:ext uri="{FF2B5EF4-FFF2-40B4-BE49-F238E27FC236}">
                <a16:creationId xmlns:a16="http://schemas.microsoft.com/office/drawing/2014/main" id="{CD841E8C-82C7-4F73-9240-0E4A1E50AF83}"/>
              </a:ext>
            </a:extLst>
          </p:cNvPr>
          <p:cNvSpPr txBox="1"/>
          <p:nvPr/>
        </p:nvSpPr>
        <p:spPr>
          <a:xfrm>
            <a:off x="7767627" y="1925664"/>
            <a:ext cx="4037743" cy="923330"/>
          </a:xfrm>
          <a:prstGeom prst="rect">
            <a:avLst/>
          </a:prstGeom>
          <a:noFill/>
        </p:spPr>
        <p:txBody>
          <a:bodyPr wrap="square" rtlCol="0">
            <a:spAutoFit/>
          </a:bodyPr>
          <a:lstStyle/>
          <a:p>
            <a:pPr algn="l"/>
            <a:r>
              <a:rPr lang="en-GB" dirty="0"/>
              <a:t>Hard evidence entered in A is transmitted to C but blocks any evidence from B from reaching C</a:t>
            </a:r>
          </a:p>
        </p:txBody>
      </p:sp>
      <p:cxnSp>
        <p:nvCxnSpPr>
          <p:cNvPr id="11" name="Straight Arrow Connector 10">
            <a:extLst>
              <a:ext uri="{FF2B5EF4-FFF2-40B4-BE49-F238E27FC236}">
                <a16:creationId xmlns:a16="http://schemas.microsoft.com/office/drawing/2014/main" id="{E463D693-04A7-42F3-BBBB-4032B06C2B21}"/>
              </a:ext>
            </a:extLst>
          </p:cNvPr>
          <p:cNvCxnSpPr>
            <a:stCxn id="6" idx="2"/>
            <a:endCxn id="8" idx="7"/>
          </p:cNvCxnSpPr>
          <p:nvPr/>
        </p:nvCxnSpPr>
        <p:spPr>
          <a:xfrm flipH="1">
            <a:off x="4198428" y="2414427"/>
            <a:ext cx="1671540" cy="79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66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7E77-603A-4879-AAD4-1A4462209ADA}"/>
              </a:ext>
            </a:extLst>
          </p:cNvPr>
          <p:cNvSpPr>
            <a:spLocks noGrp="1"/>
          </p:cNvSpPr>
          <p:nvPr>
            <p:ph type="title"/>
          </p:nvPr>
        </p:nvSpPr>
        <p:spPr/>
        <p:txBody>
          <a:bodyPr/>
          <a:lstStyle/>
          <a:p>
            <a:r>
              <a:rPr lang="en-GB" dirty="0"/>
              <a:t>Common Effect</a:t>
            </a:r>
          </a:p>
        </p:txBody>
      </p:sp>
      <p:sp>
        <p:nvSpPr>
          <p:cNvPr id="3" name="Footer Placeholder 2">
            <a:extLst>
              <a:ext uri="{FF2B5EF4-FFF2-40B4-BE49-F238E27FC236}">
                <a16:creationId xmlns:a16="http://schemas.microsoft.com/office/drawing/2014/main" id="{5EB47E74-37B6-4BFB-8E8C-0891873C7F2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D4A3A9E-3159-4062-8A63-014B905BC630}"/>
              </a:ext>
            </a:extLst>
          </p:cNvPr>
          <p:cNvSpPr>
            <a:spLocks noGrp="1"/>
          </p:cNvSpPr>
          <p:nvPr>
            <p:ph type="sldNum" sz="quarter" idx="12"/>
          </p:nvPr>
        </p:nvSpPr>
        <p:spPr/>
        <p:txBody>
          <a:bodyPr/>
          <a:lstStyle/>
          <a:p>
            <a:fld id="{DFCA9D46-5061-CB44-B974-7368B75C86DF}" type="slidenum">
              <a:rPr lang="en-US" smtClean="0"/>
              <a:pPr/>
              <a:t>23</a:t>
            </a:fld>
            <a:endParaRPr lang="en-US" dirty="0"/>
          </a:p>
        </p:txBody>
      </p:sp>
      <p:sp>
        <p:nvSpPr>
          <p:cNvPr id="5" name="Text Placeholder 4">
            <a:extLst>
              <a:ext uri="{FF2B5EF4-FFF2-40B4-BE49-F238E27FC236}">
                <a16:creationId xmlns:a16="http://schemas.microsoft.com/office/drawing/2014/main" id="{9B73089D-E0AF-43F3-8AFB-40288C8A0F25}"/>
              </a:ext>
            </a:extLst>
          </p:cNvPr>
          <p:cNvSpPr>
            <a:spLocks noGrp="1"/>
          </p:cNvSpPr>
          <p:nvPr>
            <p:ph type="body" sz="quarter" idx="13"/>
          </p:nvPr>
        </p:nvSpPr>
        <p:spPr>
          <a:xfrm>
            <a:off x="431973" y="4520628"/>
            <a:ext cx="11318875" cy="1892349"/>
          </a:xfrm>
        </p:spPr>
        <p:txBody>
          <a:bodyPr/>
          <a:lstStyle/>
          <a:p>
            <a:r>
              <a:rPr lang="en-GB" dirty="0"/>
              <a:t>In a common effect connection B and C are conditionally dependent given A (or equivalently B and C are d-connected given A)</a:t>
            </a:r>
          </a:p>
          <a:p>
            <a:endParaRPr lang="en-GB" dirty="0"/>
          </a:p>
          <a:p>
            <a:r>
              <a:rPr lang="en-GB" dirty="0"/>
              <a:t>i.e. changing B will affect C and A if A is instantiated with any evidence</a:t>
            </a:r>
          </a:p>
        </p:txBody>
      </p:sp>
      <p:sp>
        <p:nvSpPr>
          <p:cNvPr id="6" name="Oval 5">
            <a:extLst>
              <a:ext uri="{FF2B5EF4-FFF2-40B4-BE49-F238E27FC236}">
                <a16:creationId xmlns:a16="http://schemas.microsoft.com/office/drawing/2014/main" id="{0758EF27-5D3A-4A88-A8E9-524D21B8A04C}"/>
              </a:ext>
            </a:extLst>
          </p:cNvPr>
          <p:cNvSpPr/>
          <p:nvPr/>
        </p:nvSpPr>
        <p:spPr>
          <a:xfrm>
            <a:off x="5869968" y="2203807"/>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EB6BF5F-AE62-4E54-B4EC-152442719036}"/>
              </a:ext>
            </a:extLst>
          </p:cNvPr>
          <p:cNvSpPr/>
          <p:nvPr/>
        </p:nvSpPr>
        <p:spPr>
          <a:xfrm>
            <a:off x="7927371" y="3151598"/>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3DECF780-7ED2-44E3-BE6E-8B58C34EF1FE}"/>
              </a:ext>
            </a:extLst>
          </p:cNvPr>
          <p:cNvSpPr/>
          <p:nvPr/>
        </p:nvSpPr>
        <p:spPr>
          <a:xfrm>
            <a:off x="3812568" y="3151598"/>
            <a:ext cx="452063" cy="421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4D4883B6-FEED-40A3-B60A-B97671F8031A}"/>
              </a:ext>
            </a:extLst>
          </p:cNvPr>
          <p:cNvCxnSpPr>
            <a:stCxn id="8" idx="7"/>
            <a:endCxn id="6" idx="2"/>
          </p:cNvCxnSpPr>
          <p:nvPr/>
        </p:nvCxnSpPr>
        <p:spPr>
          <a:xfrm flipV="1">
            <a:off x="4198428" y="2414427"/>
            <a:ext cx="1671540" cy="79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D99F27-95B8-4D95-B6AE-73155CB774DD}"/>
              </a:ext>
            </a:extLst>
          </p:cNvPr>
          <p:cNvSpPr txBox="1"/>
          <p:nvPr/>
        </p:nvSpPr>
        <p:spPr>
          <a:xfrm>
            <a:off x="3308279" y="2813857"/>
            <a:ext cx="349321" cy="369332"/>
          </a:xfrm>
          <a:prstGeom prst="rect">
            <a:avLst/>
          </a:prstGeom>
          <a:noFill/>
        </p:spPr>
        <p:txBody>
          <a:bodyPr wrap="square" rtlCol="0">
            <a:spAutoFit/>
          </a:bodyPr>
          <a:lstStyle/>
          <a:p>
            <a:pPr algn="l"/>
            <a:r>
              <a:rPr lang="en-GB" dirty="0"/>
              <a:t>B</a:t>
            </a:r>
          </a:p>
        </p:txBody>
      </p:sp>
      <p:sp>
        <p:nvSpPr>
          <p:cNvPr id="14" name="TextBox 13">
            <a:extLst>
              <a:ext uri="{FF2B5EF4-FFF2-40B4-BE49-F238E27FC236}">
                <a16:creationId xmlns:a16="http://schemas.microsoft.com/office/drawing/2014/main" id="{A721228F-42E0-417D-A022-DE6D04AEE1C5}"/>
              </a:ext>
            </a:extLst>
          </p:cNvPr>
          <p:cNvSpPr txBox="1"/>
          <p:nvPr/>
        </p:nvSpPr>
        <p:spPr>
          <a:xfrm>
            <a:off x="5238109" y="1968232"/>
            <a:ext cx="349321" cy="369332"/>
          </a:xfrm>
          <a:prstGeom prst="rect">
            <a:avLst/>
          </a:prstGeom>
          <a:noFill/>
        </p:spPr>
        <p:txBody>
          <a:bodyPr wrap="square" rtlCol="0">
            <a:spAutoFit/>
          </a:bodyPr>
          <a:lstStyle/>
          <a:p>
            <a:pPr algn="l"/>
            <a:r>
              <a:rPr lang="en-GB" dirty="0"/>
              <a:t>A</a:t>
            </a:r>
          </a:p>
        </p:txBody>
      </p:sp>
      <p:sp>
        <p:nvSpPr>
          <p:cNvPr id="15" name="TextBox 14">
            <a:extLst>
              <a:ext uri="{FF2B5EF4-FFF2-40B4-BE49-F238E27FC236}">
                <a16:creationId xmlns:a16="http://schemas.microsoft.com/office/drawing/2014/main" id="{CF4BB22C-B3E7-4F46-BCE0-6DF5979B47B4}"/>
              </a:ext>
            </a:extLst>
          </p:cNvPr>
          <p:cNvSpPr txBox="1"/>
          <p:nvPr/>
        </p:nvSpPr>
        <p:spPr>
          <a:xfrm>
            <a:off x="8544676" y="2813857"/>
            <a:ext cx="349321" cy="369332"/>
          </a:xfrm>
          <a:prstGeom prst="rect">
            <a:avLst/>
          </a:prstGeom>
          <a:noFill/>
        </p:spPr>
        <p:txBody>
          <a:bodyPr wrap="square" rtlCol="0">
            <a:spAutoFit/>
          </a:bodyPr>
          <a:lstStyle/>
          <a:p>
            <a:pPr algn="l"/>
            <a:r>
              <a:rPr lang="en-GB" dirty="0"/>
              <a:t>C</a:t>
            </a:r>
          </a:p>
        </p:txBody>
      </p:sp>
      <p:sp>
        <p:nvSpPr>
          <p:cNvPr id="16" name="TextBox 15">
            <a:extLst>
              <a:ext uri="{FF2B5EF4-FFF2-40B4-BE49-F238E27FC236}">
                <a16:creationId xmlns:a16="http://schemas.microsoft.com/office/drawing/2014/main" id="{CD841E8C-82C7-4F73-9240-0E4A1E50AF83}"/>
              </a:ext>
            </a:extLst>
          </p:cNvPr>
          <p:cNvSpPr txBox="1"/>
          <p:nvPr/>
        </p:nvSpPr>
        <p:spPr>
          <a:xfrm>
            <a:off x="7767627" y="1925664"/>
            <a:ext cx="4037743" cy="646331"/>
          </a:xfrm>
          <a:prstGeom prst="rect">
            <a:avLst/>
          </a:prstGeom>
          <a:noFill/>
        </p:spPr>
        <p:txBody>
          <a:bodyPr wrap="square" rtlCol="0">
            <a:spAutoFit/>
          </a:bodyPr>
          <a:lstStyle/>
          <a:p>
            <a:pPr algn="l"/>
            <a:r>
              <a:rPr lang="en-GB" dirty="0"/>
              <a:t>Any evidence entered in A is transmitted to both B and C</a:t>
            </a:r>
          </a:p>
        </p:txBody>
      </p:sp>
      <p:cxnSp>
        <p:nvCxnSpPr>
          <p:cNvPr id="11" name="Straight Arrow Connector 10">
            <a:extLst>
              <a:ext uri="{FF2B5EF4-FFF2-40B4-BE49-F238E27FC236}">
                <a16:creationId xmlns:a16="http://schemas.microsoft.com/office/drawing/2014/main" id="{B970E136-DF47-4A37-B042-DD1C63F8DFC7}"/>
              </a:ext>
            </a:extLst>
          </p:cNvPr>
          <p:cNvCxnSpPr>
            <a:stCxn id="7" idx="1"/>
            <a:endCxn id="6" idx="6"/>
          </p:cNvCxnSpPr>
          <p:nvPr/>
        </p:nvCxnSpPr>
        <p:spPr>
          <a:xfrm flipH="1" flipV="1">
            <a:off x="6322031" y="2414427"/>
            <a:ext cx="1671543" cy="79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88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80BD-F57A-474F-8186-079076D96A9A}"/>
              </a:ext>
            </a:extLst>
          </p:cNvPr>
          <p:cNvSpPr>
            <a:spLocks noGrp="1"/>
          </p:cNvSpPr>
          <p:nvPr>
            <p:ph type="title"/>
          </p:nvPr>
        </p:nvSpPr>
        <p:spPr/>
        <p:txBody>
          <a:bodyPr/>
          <a:lstStyle/>
          <a:p>
            <a:r>
              <a:rPr lang="en-US" dirty="0"/>
              <a:t>d-connection and d-separation example</a:t>
            </a:r>
          </a:p>
        </p:txBody>
      </p:sp>
      <p:sp>
        <p:nvSpPr>
          <p:cNvPr id="3" name="Footer Placeholder 2">
            <a:extLst>
              <a:ext uri="{FF2B5EF4-FFF2-40B4-BE49-F238E27FC236}">
                <a16:creationId xmlns:a16="http://schemas.microsoft.com/office/drawing/2014/main" id="{82F2CB5D-B34C-4F86-82B7-6E6006482997}"/>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ED24F00-01DF-4D1B-A9A5-0404BB16C8D0}"/>
              </a:ext>
            </a:extLst>
          </p:cNvPr>
          <p:cNvSpPr>
            <a:spLocks noGrp="1"/>
          </p:cNvSpPr>
          <p:nvPr>
            <p:ph type="sldNum" sz="quarter" idx="12"/>
          </p:nvPr>
        </p:nvSpPr>
        <p:spPr/>
        <p:txBody>
          <a:bodyPr/>
          <a:lstStyle/>
          <a:p>
            <a:fld id="{DFCA9D46-5061-CB44-B974-7368B75C86DF}" type="slidenum">
              <a:rPr lang="en-US" smtClean="0"/>
              <a:pPr/>
              <a:t>24</a:t>
            </a:fld>
            <a:endParaRPr lang="en-US" dirty="0"/>
          </a:p>
        </p:txBody>
      </p:sp>
      <p:sp>
        <p:nvSpPr>
          <p:cNvPr id="5" name="Text Placeholder 4">
            <a:extLst>
              <a:ext uri="{FF2B5EF4-FFF2-40B4-BE49-F238E27FC236}">
                <a16:creationId xmlns:a16="http://schemas.microsoft.com/office/drawing/2014/main" id="{78BB6B26-4E21-4608-A020-5656EFF3E4A1}"/>
              </a:ext>
            </a:extLst>
          </p:cNvPr>
          <p:cNvSpPr>
            <a:spLocks noGrp="1"/>
          </p:cNvSpPr>
          <p:nvPr>
            <p:ph type="body" sz="quarter" idx="13"/>
          </p:nvPr>
        </p:nvSpPr>
        <p:spPr/>
        <p:txBody>
          <a:bodyPr/>
          <a:lstStyle/>
          <a:p>
            <a:r>
              <a:rPr lang="en-US" dirty="0"/>
              <a:t>An observation is set on variable B. Are variables A and E d-connected given B?</a:t>
            </a:r>
          </a:p>
          <a:p>
            <a:r>
              <a:rPr lang="en-US" dirty="0"/>
              <a:t>Yes, A and C become dependent given B, and C and E are dependent via common cause D</a:t>
            </a:r>
          </a:p>
        </p:txBody>
      </p:sp>
      <p:sp>
        <p:nvSpPr>
          <p:cNvPr id="6" name="Oval 5">
            <a:extLst>
              <a:ext uri="{FF2B5EF4-FFF2-40B4-BE49-F238E27FC236}">
                <a16:creationId xmlns:a16="http://schemas.microsoft.com/office/drawing/2014/main" id="{99B370F8-740B-44AF-87D9-779E5CDCB078}"/>
              </a:ext>
            </a:extLst>
          </p:cNvPr>
          <p:cNvSpPr/>
          <p:nvPr/>
        </p:nvSpPr>
        <p:spPr>
          <a:xfrm>
            <a:off x="1828800" y="4294414"/>
            <a:ext cx="326571" cy="29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0813B93-9A46-4E57-93E2-D5223DD2D395}"/>
              </a:ext>
            </a:extLst>
          </p:cNvPr>
          <p:cNvCxnSpPr>
            <a:cxnSpLocks/>
            <a:stCxn id="6" idx="5"/>
          </p:cNvCxnSpPr>
          <p:nvPr/>
        </p:nvCxnSpPr>
        <p:spPr>
          <a:xfrm>
            <a:off x="2107546" y="4545286"/>
            <a:ext cx="1267025" cy="109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6C1F62C-59BD-4077-8452-44463D74D691}"/>
              </a:ext>
            </a:extLst>
          </p:cNvPr>
          <p:cNvSpPr/>
          <p:nvPr/>
        </p:nvSpPr>
        <p:spPr>
          <a:xfrm>
            <a:off x="3341913" y="5587737"/>
            <a:ext cx="326571" cy="29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4B8C7EB-7198-40A3-ACEB-11E83021A460}"/>
              </a:ext>
            </a:extLst>
          </p:cNvPr>
          <p:cNvSpPr/>
          <p:nvPr/>
        </p:nvSpPr>
        <p:spPr>
          <a:xfrm>
            <a:off x="5355771" y="5293822"/>
            <a:ext cx="326571" cy="29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2E7FA6C-E4B9-4208-9FD0-DC81AFC24D8B}"/>
              </a:ext>
            </a:extLst>
          </p:cNvPr>
          <p:cNvSpPr/>
          <p:nvPr/>
        </p:nvSpPr>
        <p:spPr>
          <a:xfrm>
            <a:off x="6626551" y="4109356"/>
            <a:ext cx="326571" cy="29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ACC14C-D359-4B8B-AFE6-DFC07FC43FAA}"/>
              </a:ext>
            </a:extLst>
          </p:cNvPr>
          <p:cNvSpPr/>
          <p:nvPr/>
        </p:nvSpPr>
        <p:spPr>
          <a:xfrm>
            <a:off x="8520665" y="3559627"/>
            <a:ext cx="326571" cy="293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691C70A-B128-49CC-BA0E-43128F2E2F28}"/>
              </a:ext>
            </a:extLst>
          </p:cNvPr>
          <p:cNvCxnSpPr>
            <a:stCxn id="11" idx="3"/>
            <a:endCxn id="10" idx="6"/>
          </p:cNvCxnSpPr>
          <p:nvPr/>
        </p:nvCxnSpPr>
        <p:spPr>
          <a:xfrm flipH="1">
            <a:off x="3668484" y="5544694"/>
            <a:ext cx="1735112" cy="19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6022C3-D38C-4CCB-85B8-D15B67F55699}"/>
              </a:ext>
            </a:extLst>
          </p:cNvPr>
          <p:cNvCxnSpPr>
            <a:stCxn id="12" idx="7"/>
            <a:endCxn id="13" idx="2"/>
          </p:cNvCxnSpPr>
          <p:nvPr/>
        </p:nvCxnSpPr>
        <p:spPr>
          <a:xfrm flipV="1">
            <a:off x="6905297" y="3706585"/>
            <a:ext cx="1615368" cy="44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20248-F793-4B5C-A9D5-16B84EF1811F}"/>
              </a:ext>
            </a:extLst>
          </p:cNvPr>
          <p:cNvCxnSpPr>
            <a:stCxn id="12" idx="3"/>
            <a:endCxn id="11" idx="7"/>
          </p:cNvCxnSpPr>
          <p:nvPr/>
        </p:nvCxnSpPr>
        <p:spPr>
          <a:xfrm flipH="1">
            <a:off x="5634517" y="4360228"/>
            <a:ext cx="1039859" cy="976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6A068E-05FC-44F9-BD07-4A98B3AF0FAE}"/>
              </a:ext>
            </a:extLst>
          </p:cNvPr>
          <p:cNvSpPr txBox="1"/>
          <p:nvPr/>
        </p:nvSpPr>
        <p:spPr>
          <a:xfrm>
            <a:off x="1169498" y="4403271"/>
            <a:ext cx="365389" cy="369332"/>
          </a:xfrm>
          <a:prstGeom prst="rect">
            <a:avLst/>
          </a:prstGeom>
          <a:noFill/>
        </p:spPr>
        <p:txBody>
          <a:bodyPr wrap="square" rtlCol="0">
            <a:spAutoFit/>
          </a:bodyPr>
          <a:lstStyle/>
          <a:p>
            <a:pPr algn="l"/>
            <a:r>
              <a:rPr lang="en-US" dirty="0"/>
              <a:t>A</a:t>
            </a:r>
          </a:p>
        </p:txBody>
      </p:sp>
      <p:sp>
        <p:nvSpPr>
          <p:cNvPr id="23" name="TextBox 22">
            <a:extLst>
              <a:ext uri="{FF2B5EF4-FFF2-40B4-BE49-F238E27FC236}">
                <a16:creationId xmlns:a16="http://schemas.microsoft.com/office/drawing/2014/main" id="{9D6C3A79-03C7-4845-8F7C-A4F37F22436D}"/>
              </a:ext>
            </a:extLst>
          </p:cNvPr>
          <p:cNvSpPr txBox="1"/>
          <p:nvPr/>
        </p:nvSpPr>
        <p:spPr>
          <a:xfrm>
            <a:off x="2883998" y="5791199"/>
            <a:ext cx="365389" cy="369332"/>
          </a:xfrm>
          <a:prstGeom prst="rect">
            <a:avLst/>
          </a:prstGeom>
          <a:noFill/>
        </p:spPr>
        <p:txBody>
          <a:bodyPr wrap="square" rtlCol="0">
            <a:spAutoFit/>
          </a:bodyPr>
          <a:lstStyle/>
          <a:p>
            <a:pPr algn="l"/>
            <a:r>
              <a:rPr lang="en-US" dirty="0"/>
              <a:t>B</a:t>
            </a:r>
          </a:p>
        </p:txBody>
      </p:sp>
      <p:sp>
        <p:nvSpPr>
          <p:cNvPr id="24" name="TextBox 23">
            <a:extLst>
              <a:ext uri="{FF2B5EF4-FFF2-40B4-BE49-F238E27FC236}">
                <a16:creationId xmlns:a16="http://schemas.microsoft.com/office/drawing/2014/main" id="{7BF2858D-CD71-4E69-8592-2933DAC6FD64}"/>
              </a:ext>
            </a:extLst>
          </p:cNvPr>
          <p:cNvSpPr txBox="1"/>
          <p:nvPr/>
        </p:nvSpPr>
        <p:spPr>
          <a:xfrm>
            <a:off x="5789057" y="5505589"/>
            <a:ext cx="365389" cy="369332"/>
          </a:xfrm>
          <a:prstGeom prst="rect">
            <a:avLst/>
          </a:prstGeom>
          <a:noFill/>
        </p:spPr>
        <p:txBody>
          <a:bodyPr wrap="square" rtlCol="0">
            <a:spAutoFit/>
          </a:bodyPr>
          <a:lstStyle/>
          <a:p>
            <a:pPr algn="l"/>
            <a:r>
              <a:rPr lang="en-US" dirty="0"/>
              <a:t>C</a:t>
            </a:r>
          </a:p>
        </p:txBody>
      </p:sp>
      <p:sp>
        <p:nvSpPr>
          <p:cNvPr id="25" name="TextBox 24">
            <a:extLst>
              <a:ext uri="{FF2B5EF4-FFF2-40B4-BE49-F238E27FC236}">
                <a16:creationId xmlns:a16="http://schemas.microsoft.com/office/drawing/2014/main" id="{892F5A3D-8679-4597-9A23-889006B9D0A1}"/>
              </a:ext>
            </a:extLst>
          </p:cNvPr>
          <p:cNvSpPr txBox="1"/>
          <p:nvPr/>
        </p:nvSpPr>
        <p:spPr>
          <a:xfrm>
            <a:off x="7030028" y="4347172"/>
            <a:ext cx="365389" cy="369332"/>
          </a:xfrm>
          <a:prstGeom prst="rect">
            <a:avLst/>
          </a:prstGeom>
          <a:noFill/>
        </p:spPr>
        <p:txBody>
          <a:bodyPr wrap="square" rtlCol="0">
            <a:spAutoFit/>
          </a:bodyPr>
          <a:lstStyle/>
          <a:p>
            <a:pPr algn="l"/>
            <a:r>
              <a:rPr lang="en-US" dirty="0"/>
              <a:t>D</a:t>
            </a:r>
          </a:p>
        </p:txBody>
      </p:sp>
      <p:sp>
        <p:nvSpPr>
          <p:cNvPr id="26" name="TextBox 25">
            <a:extLst>
              <a:ext uri="{FF2B5EF4-FFF2-40B4-BE49-F238E27FC236}">
                <a16:creationId xmlns:a16="http://schemas.microsoft.com/office/drawing/2014/main" id="{5D259F27-34BB-4E99-868B-D6009230F29E}"/>
              </a:ext>
            </a:extLst>
          </p:cNvPr>
          <p:cNvSpPr txBox="1"/>
          <p:nvPr/>
        </p:nvSpPr>
        <p:spPr>
          <a:xfrm>
            <a:off x="8841073" y="3818305"/>
            <a:ext cx="365389" cy="369332"/>
          </a:xfrm>
          <a:prstGeom prst="rect">
            <a:avLst/>
          </a:prstGeom>
          <a:noFill/>
        </p:spPr>
        <p:txBody>
          <a:bodyPr wrap="square" rtlCol="0">
            <a:spAutoFit/>
          </a:bodyPr>
          <a:lstStyle/>
          <a:p>
            <a:pPr algn="l"/>
            <a:r>
              <a:rPr lang="en-US" dirty="0"/>
              <a:t>E</a:t>
            </a:r>
          </a:p>
        </p:txBody>
      </p:sp>
    </p:spTree>
    <p:extLst>
      <p:ext uri="{BB962C8B-B14F-4D97-AF65-F5344CB8AC3E}">
        <p14:creationId xmlns:p14="http://schemas.microsoft.com/office/powerpoint/2010/main" val="286943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5B3-067C-4E82-A42B-A2FFCA8D1368}"/>
              </a:ext>
            </a:extLst>
          </p:cNvPr>
          <p:cNvSpPr>
            <a:spLocks noGrp="1"/>
          </p:cNvSpPr>
          <p:nvPr>
            <p:ph type="title"/>
          </p:nvPr>
        </p:nvSpPr>
        <p:spPr/>
        <p:txBody>
          <a:bodyPr/>
          <a:lstStyle/>
          <a:p>
            <a:r>
              <a:rPr lang="en-US" dirty="0"/>
              <a:t>Interventions</a:t>
            </a:r>
          </a:p>
        </p:txBody>
      </p:sp>
      <p:sp>
        <p:nvSpPr>
          <p:cNvPr id="3" name="Footer Placeholder 2">
            <a:extLst>
              <a:ext uri="{FF2B5EF4-FFF2-40B4-BE49-F238E27FC236}">
                <a16:creationId xmlns:a16="http://schemas.microsoft.com/office/drawing/2014/main" id="{5EC00119-6912-494A-8219-B69A8033942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E62C27F-8C58-4CAA-A734-198C260DDE9A}"/>
              </a:ext>
            </a:extLst>
          </p:cNvPr>
          <p:cNvSpPr>
            <a:spLocks noGrp="1"/>
          </p:cNvSpPr>
          <p:nvPr>
            <p:ph type="sldNum" sz="quarter" idx="12"/>
          </p:nvPr>
        </p:nvSpPr>
        <p:spPr/>
        <p:txBody>
          <a:bodyPr/>
          <a:lstStyle/>
          <a:p>
            <a:fld id="{DFCA9D46-5061-CB44-B974-7368B75C86DF}" type="slidenum">
              <a:rPr lang="en-US" smtClean="0"/>
              <a:pPr/>
              <a:t>25</a:t>
            </a:fld>
            <a:endParaRPr lang="en-US" dirty="0"/>
          </a:p>
        </p:txBody>
      </p:sp>
      <p:sp>
        <p:nvSpPr>
          <p:cNvPr id="5" name="Text Placeholder 4">
            <a:extLst>
              <a:ext uri="{FF2B5EF4-FFF2-40B4-BE49-F238E27FC236}">
                <a16:creationId xmlns:a16="http://schemas.microsoft.com/office/drawing/2014/main" id="{B564EA8E-C5EF-4A71-9498-E56DB10A4BEA}"/>
              </a:ext>
            </a:extLst>
          </p:cNvPr>
          <p:cNvSpPr>
            <a:spLocks noGrp="1"/>
          </p:cNvSpPr>
          <p:nvPr>
            <p:ph type="body" sz="quarter" idx="13"/>
          </p:nvPr>
        </p:nvSpPr>
        <p:spPr>
          <a:xfrm>
            <a:off x="432000" y="2278421"/>
            <a:ext cx="11318875" cy="2102502"/>
          </a:xfrm>
        </p:spPr>
        <p:txBody>
          <a:bodyPr/>
          <a:lstStyle/>
          <a:p>
            <a:r>
              <a:rPr lang="en-US" dirty="0"/>
              <a:t>The primary purpose of causal inference is to predict the results of an intervention</a:t>
            </a:r>
          </a:p>
          <a:p>
            <a:r>
              <a:rPr lang="en-US" dirty="0"/>
              <a:t>An intervention represents a manipulation of a variable in the model</a:t>
            </a:r>
          </a:p>
          <a:p>
            <a:r>
              <a:rPr lang="en-US" dirty="0"/>
              <a:t>The do-operator:</a:t>
            </a:r>
          </a:p>
          <a:p>
            <a:pPr lvl="1"/>
            <a:r>
              <a:rPr lang="en-US" dirty="0"/>
              <a:t>P(</a:t>
            </a:r>
            <a:r>
              <a:rPr lang="en-US" dirty="0" err="1"/>
              <a:t>Y|do</a:t>
            </a:r>
            <a:r>
              <a:rPr lang="en-US" dirty="0"/>
              <a:t>(X=x)) means the probability distribution of Y if we set X to the value x</a:t>
            </a:r>
          </a:p>
          <a:p>
            <a:r>
              <a:rPr lang="en-US" dirty="0"/>
              <a:t>In graphical models, intervening on a variable X is equivalent to removing all edges that go into X</a:t>
            </a:r>
          </a:p>
          <a:p>
            <a:endParaRPr lang="en-US" dirty="0"/>
          </a:p>
        </p:txBody>
      </p:sp>
      <p:sp>
        <p:nvSpPr>
          <p:cNvPr id="6" name="Oval 5">
            <a:extLst>
              <a:ext uri="{FF2B5EF4-FFF2-40B4-BE49-F238E27FC236}">
                <a16:creationId xmlns:a16="http://schemas.microsoft.com/office/drawing/2014/main" id="{62140593-A188-488D-964F-5BED430B8549}"/>
              </a:ext>
            </a:extLst>
          </p:cNvPr>
          <p:cNvSpPr/>
          <p:nvPr/>
        </p:nvSpPr>
        <p:spPr>
          <a:xfrm>
            <a:off x="1926771" y="5203371"/>
            <a:ext cx="250372"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3C54883-19EB-4743-AAC2-CB43ED9185F8}"/>
              </a:ext>
            </a:extLst>
          </p:cNvPr>
          <p:cNvCxnSpPr>
            <a:stCxn id="6" idx="3"/>
          </p:cNvCxnSpPr>
          <p:nvPr/>
        </p:nvCxnSpPr>
        <p:spPr>
          <a:xfrm flipH="1">
            <a:off x="1137557" y="5398493"/>
            <a:ext cx="825880" cy="66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E1B2D21-7590-49EB-B45F-4990EAE1B5A3}"/>
              </a:ext>
            </a:extLst>
          </p:cNvPr>
          <p:cNvSpPr/>
          <p:nvPr/>
        </p:nvSpPr>
        <p:spPr>
          <a:xfrm>
            <a:off x="963386" y="6063342"/>
            <a:ext cx="250372"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01E040D-6452-47CE-9978-3BE22AEA44B5}"/>
              </a:ext>
            </a:extLst>
          </p:cNvPr>
          <p:cNvCxnSpPr>
            <a:stCxn id="6" idx="5"/>
          </p:cNvCxnSpPr>
          <p:nvPr/>
        </p:nvCxnSpPr>
        <p:spPr>
          <a:xfrm>
            <a:off x="2140477" y="5398493"/>
            <a:ext cx="640823" cy="66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ACDFF23-9DAD-4733-A3BD-66E9B2004715}"/>
              </a:ext>
            </a:extLst>
          </p:cNvPr>
          <p:cNvSpPr/>
          <p:nvPr/>
        </p:nvSpPr>
        <p:spPr>
          <a:xfrm>
            <a:off x="2707968" y="6063342"/>
            <a:ext cx="250372"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3A1A170-0271-414A-BD55-BD95DA808304}"/>
              </a:ext>
            </a:extLst>
          </p:cNvPr>
          <p:cNvCxnSpPr>
            <a:stCxn id="9" idx="6"/>
            <a:endCxn id="12" idx="2"/>
          </p:cNvCxnSpPr>
          <p:nvPr/>
        </p:nvCxnSpPr>
        <p:spPr>
          <a:xfrm>
            <a:off x="1213758" y="6177642"/>
            <a:ext cx="1494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4F7F7CD-1D01-4CA3-9986-FC2FB6CE7CA2}"/>
              </a:ext>
            </a:extLst>
          </p:cNvPr>
          <p:cNvSpPr/>
          <p:nvPr/>
        </p:nvSpPr>
        <p:spPr>
          <a:xfrm>
            <a:off x="9801151" y="5202550"/>
            <a:ext cx="250372"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A892750-BA5A-4584-A5E5-E6D4636F46AA}"/>
              </a:ext>
            </a:extLst>
          </p:cNvPr>
          <p:cNvSpPr/>
          <p:nvPr/>
        </p:nvSpPr>
        <p:spPr>
          <a:xfrm>
            <a:off x="10578340" y="6043258"/>
            <a:ext cx="250372"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526BFDE9-7531-450F-B85A-2000CE299376}"/>
              </a:ext>
            </a:extLst>
          </p:cNvPr>
          <p:cNvCxnSpPr/>
          <p:nvPr/>
        </p:nvCxnSpPr>
        <p:spPr>
          <a:xfrm>
            <a:off x="9994520" y="5378409"/>
            <a:ext cx="640823" cy="66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1215988-DD4A-45FA-85B7-56823916A2AE}"/>
              </a:ext>
            </a:extLst>
          </p:cNvPr>
          <p:cNvSpPr/>
          <p:nvPr/>
        </p:nvSpPr>
        <p:spPr>
          <a:xfrm>
            <a:off x="8833758" y="6048700"/>
            <a:ext cx="250372"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542F4E1D-6D61-4FA5-AF36-F34BD80CEA89}"/>
              </a:ext>
            </a:extLst>
          </p:cNvPr>
          <p:cNvCxnSpPr/>
          <p:nvPr/>
        </p:nvCxnSpPr>
        <p:spPr>
          <a:xfrm>
            <a:off x="9084130" y="6157558"/>
            <a:ext cx="1494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E5074DD-F58D-4C38-9B33-C9B4E20DD767}"/>
              </a:ext>
            </a:extLst>
          </p:cNvPr>
          <p:cNvSpPr txBox="1"/>
          <p:nvPr/>
        </p:nvSpPr>
        <p:spPr>
          <a:xfrm>
            <a:off x="527957" y="6157558"/>
            <a:ext cx="435429" cy="369332"/>
          </a:xfrm>
          <a:prstGeom prst="rect">
            <a:avLst/>
          </a:prstGeom>
          <a:noFill/>
        </p:spPr>
        <p:txBody>
          <a:bodyPr wrap="square" rtlCol="0">
            <a:spAutoFit/>
          </a:bodyPr>
          <a:lstStyle/>
          <a:p>
            <a:pPr algn="l"/>
            <a:r>
              <a:rPr lang="en-US" dirty="0"/>
              <a:t>X</a:t>
            </a:r>
          </a:p>
        </p:txBody>
      </p:sp>
      <p:sp>
        <p:nvSpPr>
          <p:cNvPr id="21" name="TextBox 20">
            <a:extLst>
              <a:ext uri="{FF2B5EF4-FFF2-40B4-BE49-F238E27FC236}">
                <a16:creationId xmlns:a16="http://schemas.microsoft.com/office/drawing/2014/main" id="{50E3AA18-6E08-47B8-B15C-8AECA448357D}"/>
              </a:ext>
            </a:extLst>
          </p:cNvPr>
          <p:cNvSpPr txBox="1"/>
          <p:nvPr/>
        </p:nvSpPr>
        <p:spPr>
          <a:xfrm>
            <a:off x="3019643" y="6157558"/>
            <a:ext cx="435429" cy="369332"/>
          </a:xfrm>
          <a:prstGeom prst="rect">
            <a:avLst/>
          </a:prstGeom>
          <a:noFill/>
        </p:spPr>
        <p:txBody>
          <a:bodyPr wrap="square" rtlCol="0">
            <a:spAutoFit/>
          </a:bodyPr>
          <a:lstStyle/>
          <a:p>
            <a:pPr algn="l"/>
            <a:r>
              <a:rPr lang="en-US" dirty="0"/>
              <a:t>Y</a:t>
            </a:r>
          </a:p>
        </p:txBody>
      </p:sp>
      <p:sp>
        <p:nvSpPr>
          <p:cNvPr id="23" name="TextBox 22">
            <a:extLst>
              <a:ext uri="{FF2B5EF4-FFF2-40B4-BE49-F238E27FC236}">
                <a16:creationId xmlns:a16="http://schemas.microsoft.com/office/drawing/2014/main" id="{754AEF9D-9B7A-4A34-875C-ABA392EC439B}"/>
              </a:ext>
            </a:extLst>
          </p:cNvPr>
          <p:cNvSpPr txBox="1"/>
          <p:nvPr/>
        </p:nvSpPr>
        <p:spPr>
          <a:xfrm>
            <a:off x="1914743" y="4776889"/>
            <a:ext cx="371258" cy="369332"/>
          </a:xfrm>
          <a:prstGeom prst="rect">
            <a:avLst/>
          </a:prstGeom>
          <a:noFill/>
        </p:spPr>
        <p:txBody>
          <a:bodyPr wrap="square" rtlCol="0">
            <a:spAutoFit/>
          </a:bodyPr>
          <a:lstStyle/>
          <a:p>
            <a:pPr algn="l"/>
            <a:r>
              <a:rPr lang="en-US" dirty="0"/>
              <a:t>Z</a:t>
            </a:r>
          </a:p>
        </p:txBody>
      </p:sp>
      <p:sp>
        <p:nvSpPr>
          <p:cNvPr id="24" name="TextBox 23">
            <a:extLst>
              <a:ext uri="{FF2B5EF4-FFF2-40B4-BE49-F238E27FC236}">
                <a16:creationId xmlns:a16="http://schemas.microsoft.com/office/drawing/2014/main" id="{4850F34A-F597-4173-A1A9-5B617CC64921}"/>
              </a:ext>
            </a:extLst>
          </p:cNvPr>
          <p:cNvSpPr txBox="1"/>
          <p:nvPr/>
        </p:nvSpPr>
        <p:spPr>
          <a:xfrm>
            <a:off x="8398329" y="6157558"/>
            <a:ext cx="435429" cy="369332"/>
          </a:xfrm>
          <a:prstGeom prst="rect">
            <a:avLst/>
          </a:prstGeom>
          <a:noFill/>
        </p:spPr>
        <p:txBody>
          <a:bodyPr wrap="square" rtlCol="0">
            <a:spAutoFit/>
          </a:bodyPr>
          <a:lstStyle/>
          <a:p>
            <a:pPr algn="l"/>
            <a:r>
              <a:rPr lang="en-US" dirty="0"/>
              <a:t>X</a:t>
            </a:r>
          </a:p>
        </p:txBody>
      </p:sp>
      <p:sp>
        <p:nvSpPr>
          <p:cNvPr id="25" name="TextBox 24">
            <a:extLst>
              <a:ext uri="{FF2B5EF4-FFF2-40B4-BE49-F238E27FC236}">
                <a16:creationId xmlns:a16="http://schemas.microsoft.com/office/drawing/2014/main" id="{CA6D58A7-AD37-4129-A41E-45AD9C1DABAA}"/>
              </a:ext>
            </a:extLst>
          </p:cNvPr>
          <p:cNvSpPr txBox="1"/>
          <p:nvPr/>
        </p:nvSpPr>
        <p:spPr>
          <a:xfrm>
            <a:off x="10890015" y="6157558"/>
            <a:ext cx="435429" cy="369332"/>
          </a:xfrm>
          <a:prstGeom prst="rect">
            <a:avLst/>
          </a:prstGeom>
          <a:noFill/>
        </p:spPr>
        <p:txBody>
          <a:bodyPr wrap="square" rtlCol="0">
            <a:spAutoFit/>
          </a:bodyPr>
          <a:lstStyle/>
          <a:p>
            <a:pPr algn="l"/>
            <a:r>
              <a:rPr lang="en-US" dirty="0"/>
              <a:t>Y</a:t>
            </a:r>
          </a:p>
        </p:txBody>
      </p:sp>
      <p:sp>
        <p:nvSpPr>
          <p:cNvPr id="26" name="TextBox 25">
            <a:extLst>
              <a:ext uri="{FF2B5EF4-FFF2-40B4-BE49-F238E27FC236}">
                <a16:creationId xmlns:a16="http://schemas.microsoft.com/office/drawing/2014/main" id="{FEC1B98E-522E-4154-807A-C55EFB012E5C}"/>
              </a:ext>
            </a:extLst>
          </p:cNvPr>
          <p:cNvSpPr txBox="1"/>
          <p:nvPr/>
        </p:nvSpPr>
        <p:spPr>
          <a:xfrm>
            <a:off x="9740708" y="4789284"/>
            <a:ext cx="371258" cy="369332"/>
          </a:xfrm>
          <a:prstGeom prst="rect">
            <a:avLst/>
          </a:prstGeom>
          <a:noFill/>
        </p:spPr>
        <p:txBody>
          <a:bodyPr wrap="square" rtlCol="0">
            <a:spAutoFit/>
          </a:bodyPr>
          <a:lstStyle/>
          <a:p>
            <a:pPr algn="l"/>
            <a:r>
              <a:rPr lang="en-US" dirty="0"/>
              <a:t>Z</a:t>
            </a:r>
          </a:p>
        </p:txBody>
      </p:sp>
      <p:sp>
        <p:nvSpPr>
          <p:cNvPr id="27" name="TextBox 26">
            <a:extLst>
              <a:ext uri="{FF2B5EF4-FFF2-40B4-BE49-F238E27FC236}">
                <a16:creationId xmlns:a16="http://schemas.microsoft.com/office/drawing/2014/main" id="{F9DDAA56-BFC5-4EBB-B76B-7686E9767652}"/>
              </a:ext>
            </a:extLst>
          </p:cNvPr>
          <p:cNvSpPr txBox="1"/>
          <p:nvPr/>
        </p:nvSpPr>
        <p:spPr>
          <a:xfrm>
            <a:off x="1175086" y="4489779"/>
            <a:ext cx="1850571" cy="369332"/>
          </a:xfrm>
          <a:prstGeom prst="rect">
            <a:avLst/>
          </a:prstGeom>
          <a:noFill/>
        </p:spPr>
        <p:txBody>
          <a:bodyPr wrap="square" rtlCol="0">
            <a:spAutoFit/>
          </a:bodyPr>
          <a:lstStyle/>
          <a:p>
            <a:pPr algn="l"/>
            <a:r>
              <a:rPr lang="en-US" dirty="0"/>
              <a:t>Pre-intervention</a:t>
            </a:r>
          </a:p>
        </p:txBody>
      </p:sp>
      <p:sp>
        <p:nvSpPr>
          <p:cNvPr id="28" name="TextBox 27">
            <a:extLst>
              <a:ext uri="{FF2B5EF4-FFF2-40B4-BE49-F238E27FC236}">
                <a16:creationId xmlns:a16="http://schemas.microsoft.com/office/drawing/2014/main" id="{B962D374-B364-4583-A625-07E334119461}"/>
              </a:ext>
            </a:extLst>
          </p:cNvPr>
          <p:cNvSpPr txBox="1"/>
          <p:nvPr/>
        </p:nvSpPr>
        <p:spPr>
          <a:xfrm>
            <a:off x="8784772" y="4484877"/>
            <a:ext cx="2043940" cy="369332"/>
          </a:xfrm>
          <a:prstGeom prst="rect">
            <a:avLst/>
          </a:prstGeom>
          <a:noFill/>
        </p:spPr>
        <p:txBody>
          <a:bodyPr wrap="square" rtlCol="0">
            <a:spAutoFit/>
          </a:bodyPr>
          <a:lstStyle/>
          <a:p>
            <a:pPr algn="l"/>
            <a:r>
              <a:rPr lang="en-US" dirty="0"/>
              <a:t>Post-intervention</a:t>
            </a:r>
          </a:p>
        </p:txBody>
      </p:sp>
    </p:spTree>
    <p:extLst>
      <p:ext uri="{BB962C8B-B14F-4D97-AF65-F5344CB8AC3E}">
        <p14:creationId xmlns:p14="http://schemas.microsoft.com/office/powerpoint/2010/main" val="2417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6BF2-DA2F-4A3E-BF65-21588587C18E}"/>
              </a:ext>
            </a:extLst>
          </p:cNvPr>
          <p:cNvSpPr>
            <a:spLocks noGrp="1"/>
          </p:cNvSpPr>
          <p:nvPr>
            <p:ph type="title"/>
          </p:nvPr>
        </p:nvSpPr>
        <p:spPr/>
        <p:txBody>
          <a:bodyPr/>
          <a:lstStyle/>
          <a:p>
            <a:r>
              <a:rPr lang="en-US" dirty="0"/>
              <a:t>Causal Effect</a:t>
            </a:r>
          </a:p>
        </p:txBody>
      </p:sp>
      <p:sp>
        <p:nvSpPr>
          <p:cNvPr id="3" name="Footer Placeholder 2">
            <a:extLst>
              <a:ext uri="{FF2B5EF4-FFF2-40B4-BE49-F238E27FC236}">
                <a16:creationId xmlns:a16="http://schemas.microsoft.com/office/drawing/2014/main" id="{3DC413AA-7570-4641-BA3F-40894C044AA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43A3943F-D89F-4BD0-976B-EC9AD7FF8ACD}"/>
              </a:ext>
            </a:extLst>
          </p:cNvPr>
          <p:cNvSpPr>
            <a:spLocks noGrp="1"/>
          </p:cNvSpPr>
          <p:nvPr>
            <p:ph type="sldNum" sz="quarter" idx="12"/>
          </p:nvPr>
        </p:nvSpPr>
        <p:spPr/>
        <p:txBody>
          <a:bodyPr/>
          <a:lstStyle/>
          <a:p>
            <a:fld id="{DFCA9D46-5061-CB44-B974-7368B75C86DF}" type="slidenum">
              <a:rPr lang="en-US" smtClean="0"/>
              <a:pPr/>
              <a:t>26</a:t>
            </a:fld>
            <a:endParaRPr lang="en-US" dirty="0"/>
          </a:p>
        </p:txBody>
      </p:sp>
      <p:sp>
        <p:nvSpPr>
          <p:cNvPr id="5" name="Text Placeholder 4">
            <a:extLst>
              <a:ext uri="{FF2B5EF4-FFF2-40B4-BE49-F238E27FC236}">
                <a16:creationId xmlns:a16="http://schemas.microsoft.com/office/drawing/2014/main" id="{7CB8EA22-28CE-4C76-83A5-9B2AE4534BEC}"/>
              </a:ext>
            </a:extLst>
          </p:cNvPr>
          <p:cNvSpPr>
            <a:spLocks noGrp="1"/>
          </p:cNvSpPr>
          <p:nvPr>
            <p:ph type="body" sz="quarter" idx="13"/>
          </p:nvPr>
        </p:nvSpPr>
        <p:spPr/>
        <p:txBody>
          <a:bodyPr/>
          <a:lstStyle/>
          <a:p>
            <a:r>
              <a:rPr lang="en-US" dirty="0"/>
              <a:t>The causal effect of X on Y is denoted by P(</a:t>
            </a:r>
            <a:r>
              <a:rPr lang="en-US" dirty="0" err="1"/>
              <a:t>Y|do</a:t>
            </a:r>
            <a:r>
              <a:rPr lang="en-US" dirty="0"/>
              <a:t>(X))</a:t>
            </a:r>
          </a:p>
          <a:p>
            <a:endParaRPr lang="en-US" dirty="0"/>
          </a:p>
          <a:p>
            <a:r>
              <a:rPr lang="en-US" dirty="0"/>
              <a:t>For each realization x of X, P(</a:t>
            </a:r>
            <a:r>
              <a:rPr lang="en-US" dirty="0" err="1"/>
              <a:t>Y|do</a:t>
            </a:r>
            <a:r>
              <a:rPr lang="en-US" dirty="0"/>
              <a:t>(X=x)) gives the probability of Y=y induced by deleting from the model all the equations corresponding to variables in X and substituting X=x in the remaining equations</a:t>
            </a:r>
          </a:p>
        </p:txBody>
      </p:sp>
    </p:spTree>
    <p:extLst>
      <p:ext uri="{BB962C8B-B14F-4D97-AF65-F5344CB8AC3E}">
        <p14:creationId xmlns:p14="http://schemas.microsoft.com/office/powerpoint/2010/main" val="2572448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C8D7-4320-452E-B9E1-DC42BD9FE9EA}"/>
              </a:ext>
            </a:extLst>
          </p:cNvPr>
          <p:cNvSpPr>
            <a:spLocks noGrp="1"/>
          </p:cNvSpPr>
          <p:nvPr>
            <p:ph type="title"/>
          </p:nvPr>
        </p:nvSpPr>
        <p:spPr/>
        <p:txBody>
          <a:bodyPr/>
          <a:lstStyle/>
          <a:p>
            <a:r>
              <a:rPr lang="en-US" dirty="0"/>
              <a:t>Estimating Causal Effects</a:t>
            </a:r>
          </a:p>
        </p:txBody>
      </p:sp>
      <p:sp>
        <p:nvSpPr>
          <p:cNvPr id="3" name="Footer Placeholder 2">
            <a:extLst>
              <a:ext uri="{FF2B5EF4-FFF2-40B4-BE49-F238E27FC236}">
                <a16:creationId xmlns:a16="http://schemas.microsoft.com/office/drawing/2014/main" id="{9637D25A-4EAD-4A69-A407-753C079098BB}"/>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0A38A1F-3015-47DA-8C56-7AA8AE25E858}"/>
              </a:ext>
            </a:extLst>
          </p:cNvPr>
          <p:cNvSpPr>
            <a:spLocks noGrp="1"/>
          </p:cNvSpPr>
          <p:nvPr>
            <p:ph type="sldNum" sz="quarter" idx="12"/>
          </p:nvPr>
        </p:nvSpPr>
        <p:spPr/>
        <p:txBody>
          <a:bodyPr/>
          <a:lstStyle/>
          <a:p>
            <a:fld id="{DFCA9D46-5061-CB44-B974-7368B75C86DF}" type="slidenum">
              <a:rPr lang="en-US" smtClean="0"/>
              <a:pPr/>
              <a:t>27</a:t>
            </a:fld>
            <a:endParaRPr lang="en-US" dirty="0"/>
          </a:p>
        </p:txBody>
      </p:sp>
      <p:sp>
        <p:nvSpPr>
          <p:cNvPr id="5" name="Text Placeholder 4">
            <a:extLst>
              <a:ext uri="{FF2B5EF4-FFF2-40B4-BE49-F238E27FC236}">
                <a16:creationId xmlns:a16="http://schemas.microsoft.com/office/drawing/2014/main" id="{D1741E36-9844-4FDB-A8E9-A130DAD17249}"/>
              </a:ext>
            </a:extLst>
          </p:cNvPr>
          <p:cNvSpPr>
            <a:spLocks noGrp="1"/>
          </p:cNvSpPr>
          <p:nvPr>
            <p:ph type="body" sz="quarter" idx="13"/>
          </p:nvPr>
        </p:nvSpPr>
        <p:spPr/>
        <p:txBody>
          <a:bodyPr/>
          <a:lstStyle/>
          <a:p>
            <a:r>
              <a:rPr lang="en-US" dirty="0"/>
              <a:t>We always have the option of setting up a randomized control trial. However, this is sometimes unfeasible due to ethical concerns or sometimes is just too expensive</a:t>
            </a:r>
          </a:p>
          <a:p>
            <a:endParaRPr lang="en-US" dirty="0"/>
          </a:p>
          <a:p>
            <a:r>
              <a:rPr lang="en-US" dirty="0"/>
              <a:t>How can we then identify the effect of interventions purely from observational data?</a:t>
            </a:r>
          </a:p>
          <a:p>
            <a:pPr lvl="1"/>
            <a:r>
              <a:rPr lang="en-US" dirty="0"/>
              <a:t>We want to estimate P(</a:t>
            </a:r>
            <a:r>
              <a:rPr lang="en-US" dirty="0" err="1"/>
              <a:t>Y|do</a:t>
            </a:r>
            <a:r>
              <a:rPr lang="en-US" dirty="0"/>
              <a:t>(X)) but we only know P(X,Y,Z)</a:t>
            </a:r>
          </a:p>
          <a:p>
            <a:pPr lvl="1"/>
            <a:r>
              <a:rPr lang="en-US" dirty="0"/>
              <a:t>We also know P(</a:t>
            </a:r>
            <a:r>
              <a:rPr lang="en-US" dirty="0" err="1"/>
              <a:t>Y|do</a:t>
            </a:r>
            <a:r>
              <a:rPr lang="en-US" dirty="0"/>
              <a:t>(X)) is different from P(Y|X) (we all heard correlation is not causation)</a:t>
            </a:r>
          </a:p>
          <a:p>
            <a:pPr lvl="1"/>
            <a:endParaRPr lang="en-US" dirty="0"/>
          </a:p>
          <a:p>
            <a:r>
              <a:rPr lang="en-US" dirty="0"/>
              <a:t>Therefore, the challenge is to transform P(</a:t>
            </a:r>
            <a:r>
              <a:rPr lang="en-US" dirty="0" err="1"/>
              <a:t>Y|do</a:t>
            </a:r>
            <a:r>
              <a:rPr lang="en-US" dirty="0"/>
              <a:t>(X)) to an expression that contains information we actually observe in our data</a:t>
            </a:r>
          </a:p>
          <a:p>
            <a:endParaRPr lang="en-US" dirty="0"/>
          </a:p>
        </p:txBody>
      </p:sp>
    </p:spTree>
    <p:extLst>
      <p:ext uri="{BB962C8B-B14F-4D97-AF65-F5344CB8AC3E}">
        <p14:creationId xmlns:p14="http://schemas.microsoft.com/office/powerpoint/2010/main" val="1413391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16FE-897E-47CA-8542-D721F29FCD00}"/>
              </a:ext>
            </a:extLst>
          </p:cNvPr>
          <p:cNvSpPr>
            <a:spLocks noGrp="1"/>
          </p:cNvSpPr>
          <p:nvPr>
            <p:ph type="title"/>
          </p:nvPr>
        </p:nvSpPr>
        <p:spPr/>
        <p:txBody>
          <a:bodyPr/>
          <a:lstStyle/>
          <a:p>
            <a:r>
              <a:rPr lang="en-GB" dirty="0"/>
              <a:t>Questions?</a:t>
            </a:r>
          </a:p>
        </p:txBody>
      </p:sp>
      <p:sp>
        <p:nvSpPr>
          <p:cNvPr id="3" name="Footer Placeholder 2">
            <a:extLst>
              <a:ext uri="{FF2B5EF4-FFF2-40B4-BE49-F238E27FC236}">
                <a16:creationId xmlns:a16="http://schemas.microsoft.com/office/drawing/2014/main" id="{D869BE93-5B12-4E50-ADB8-2AD86BCFA707}"/>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009A24B8-1A38-43F2-99D2-B1D8843B6F49}"/>
              </a:ext>
            </a:extLst>
          </p:cNvPr>
          <p:cNvSpPr>
            <a:spLocks noGrp="1"/>
          </p:cNvSpPr>
          <p:nvPr>
            <p:ph type="sldNum" sz="quarter" idx="12"/>
          </p:nvPr>
        </p:nvSpPr>
        <p:spPr/>
        <p:txBody>
          <a:bodyPr/>
          <a:lstStyle/>
          <a:p>
            <a:fld id="{DFCA9D46-5061-CB44-B974-7368B75C86DF}" type="slidenum">
              <a:rPr lang="en-US" smtClean="0"/>
              <a:pPr/>
              <a:t>28</a:t>
            </a:fld>
            <a:endParaRPr lang="en-US" dirty="0"/>
          </a:p>
        </p:txBody>
      </p:sp>
      <p:sp>
        <p:nvSpPr>
          <p:cNvPr id="5" name="Text Placeholder 4">
            <a:extLst>
              <a:ext uri="{FF2B5EF4-FFF2-40B4-BE49-F238E27FC236}">
                <a16:creationId xmlns:a16="http://schemas.microsoft.com/office/drawing/2014/main" id="{4473AD26-55B3-4684-9C0E-D1BADDE8DDCC}"/>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88169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D8F5-5462-4009-9A38-4B0422328517}"/>
              </a:ext>
            </a:extLst>
          </p:cNvPr>
          <p:cNvSpPr>
            <a:spLocks noGrp="1"/>
          </p:cNvSpPr>
          <p:nvPr>
            <p:ph type="ctrTitle"/>
          </p:nvPr>
        </p:nvSpPr>
        <p:spPr/>
        <p:txBody>
          <a:bodyPr/>
          <a:lstStyle/>
          <a:p>
            <a:r>
              <a:rPr lang="en-US" dirty="0"/>
              <a:t>Constraint-Based Learning</a:t>
            </a:r>
          </a:p>
        </p:txBody>
      </p:sp>
      <p:sp>
        <p:nvSpPr>
          <p:cNvPr id="3" name="Subtitle 2">
            <a:extLst>
              <a:ext uri="{FF2B5EF4-FFF2-40B4-BE49-F238E27FC236}">
                <a16:creationId xmlns:a16="http://schemas.microsoft.com/office/drawing/2014/main" id="{23F8097C-AAB1-4FC1-92EF-072A43DE7477}"/>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a:p>
            <a:endParaRPr lang="en-US" dirty="0"/>
          </a:p>
        </p:txBody>
      </p:sp>
    </p:spTree>
    <p:extLst>
      <p:ext uri="{BB962C8B-B14F-4D97-AF65-F5344CB8AC3E}">
        <p14:creationId xmlns:p14="http://schemas.microsoft.com/office/powerpoint/2010/main" val="310309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F192-9B8C-473F-AD18-AE6440DBA5AD}"/>
              </a:ext>
            </a:extLst>
          </p:cNvPr>
          <p:cNvSpPr>
            <a:spLocks noGrp="1"/>
          </p:cNvSpPr>
          <p:nvPr>
            <p:ph type="title"/>
          </p:nvPr>
        </p:nvSpPr>
        <p:spPr/>
        <p:txBody>
          <a:bodyPr/>
          <a:lstStyle/>
          <a:p>
            <a:r>
              <a:rPr lang="en-US" dirty="0"/>
              <a:t>Simpson’s paradox</a:t>
            </a:r>
          </a:p>
        </p:txBody>
      </p:sp>
      <p:sp>
        <p:nvSpPr>
          <p:cNvPr id="3" name="Footer Placeholder 2">
            <a:extLst>
              <a:ext uri="{FF2B5EF4-FFF2-40B4-BE49-F238E27FC236}">
                <a16:creationId xmlns:a16="http://schemas.microsoft.com/office/drawing/2014/main" id="{872060FA-A44D-4F4D-B358-01598238AEAC}"/>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888A144-B0E8-49FE-9363-4D58EB238ED5}"/>
              </a:ext>
            </a:extLst>
          </p:cNvPr>
          <p:cNvSpPr>
            <a:spLocks noGrp="1"/>
          </p:cNvSpPr>
          <p:nvPr>
            <p:ph type="sldNum" sz="quarter" idx="12"/>
          </p:nvPr>
        </p:nvSpPr>
        <p:spPr/>
        <p:txBody>
          <a:bodyPr/>
          <a:lstStyle/>
          <a:p>
            <a:fld id="{DFCA9D46-5061-CB44-B974-7368B75C86DF}" type="slidenum">
              <a:rPr lang="en-US" smtClean="0"/>
              <a:pPr/>
              <a:t>3</a:t>
            </a:fld>
            <a:endParaRPr lang="en-US" dirty="0"/>
          </a:p>
        </p:txBody>
      </p:sp>
      <p:sp>
        <p:nvSpPr>
          <p:cNvPr id="5" name="Text Placeholder 4">
            <a:extLst>
              <a:ext uri="{FF2B5EF4-FFF2-40B4-BE49-F238E27FC236}">
                <a16:creationId xmlns:a16="http://schemas.microsoft.com/office/drawing/2014/main" id="{E296DDDE-7889-4814-ACCD-9D4AD4F77A4C}"/>
              </a:ext>
            </a:extLst>
          </p:cNvPr>
          <p:cNvSpPr>
            <a:spLocks noGrp="1"/>
          </p:cNvSpPr>
          <p:nvPr>
            <p:ph type="body" sz="quarter" idx="13"/>
          </p:nvPr>
        </p:nvSpPr>
        <p:spPr/>
        <p:txBody>
          <a:bodyPr/>
          <a:lstStyle/>
          <a:p>
            <a:r>
              <a:rPr lang="en-US" dirty="0"/>
              <a:t>This paradox concerns the reversal of an association between two variables that occurs when we partition a population into finer groups</a:t>
            </a:r>
          </a:p>
          <a:p>
            <a:endParaRPr lang="en-US" dirty="0"/>
          </a:p>
          <a:p>
            <a:r>
              <a:rPr lang="en-US" dirty="0"/>
              <a:t>A new treatment is being tested on a group of 400 men and 400 women. Half of this cohort will be in treatment group and half in control. Assignment to treatment is done at random</a:t>
            </a:r>
          </a:p>
          <a:p>
            <a:endParaRPr lang="en-US" dirty="0"/>
          </a:p>
          <a:p>
            <a:r>
              <a:rPr lang="en-US" dirty="0"/>
              <a:t>50% of those in treatment recovered compared to 40% in control. Therefore, the treatment has a positive effect???</a:t>
            </a:r>
          </a:p>
          <a:p>
            <a:endParaRPr lang="en-US" dirty="0"/>
          </a:p>
          <a:p>
            <a:endParaRPr lang="en-US" dirty="0"/>
          </a:p>
          <a:p>
            <a:endParaRPr lang="en-US" dirty="0"/>
          </a:p>
          <a:p>
            <a:endParaRPr lang="en-US" dirty="0"/>
          </a:p>
        </p:txBody>
      </p:sp>
      <p:graphicFrame>
        <p:nvGraphicFramePr>
          <p:cNvPr id="6" name="Table 6">
            <a:extLst>
              <a:ext uri="{FF2B5EF4-FFF2-40B4-BE49-F238E27FC236}">
                <a16:creationId xmlns:a16="http://schemas.microsoft.com/office/drawing/2014/main" id="{ACF0E14E-776F-4F53-BF2A-B614B504778C}"/>
              </a:ext>
            </a:extLst>
          </p:cNvPr>
          <p:cNvGraphicFramePr>
            <a:graphicFrameLocks noGrp="1"/>
          </p:cNvGraphicFramePr>
          <p:nvPr>
            <p:extLst>
              <p:ext uri="{D42A27DB-BD31-4B8C-83A1-F6EECF244321}">
                <p14:modId xmlns:p14="http://schemas.microsoft.com/office/powerpoint/2010/main" val="3735996884"/>
              </p:ext>
            </p:extLst>
          </p:nvPr>
        </p:nvGraphicFramePr>
        <p:xfrm>
          <a:off x="2027437" y="5312551"/>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30483752"/>
                    </a:ext>
                  </a:extLst>
                </a:gridCol>
                <a:gridCol w="2709333">
                  <a:extLst>
                    <a:ext uri="{9D8B030D-6E8A-4147-A177-3AD203B41FA5}">
                      <a16:colId xmlns:a16="http://schemas.microsoft.com/office/drawing/2014/main" val="3600269896"/>
                    </a:ext>
                  </a:extLst>
                </a:gridCol>
                <a:gridCol w="2709333">
                  <a:extLst>
                    <a:ext uri="{9D8B030D-6E8A-4147-A177-3AD203B41FA5}">
                      <a16:colId xmlns:a16="http://schemas.microsoft.com/office/drawing/2014/main" val="3872982519"/>
                    </a:ext>
                  </a:extLst>
                </a:gridCol>
              </a:tblGrid>
              <a:tr h="370840">
                <a:tc>
                  <a:txBody>
                    <a:bodyPr/>
                    <a:lstStyle/>
                    <a:p>
                      <a:r>
                        <a:rPr lang="en-US" dirty="0"/>
                        <a:t>In Treatment?</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05208305"/>
                  </a:ext>
                </a:extLst>
              </a:tr>
              <a:tr h="370840">
                <a:tc>
                  <a:txBody>
                    <a:bodyPr/>
                    <a:lstStyle/>
                    <a:p>
                      <a:r>
                        <a:rPr lang="en-US" dirty="0"/>
                        <a:t>Not Recovered</a:t>
                      </a:r>
                    </a:p>
                  </a:txBody>
                  <a:tcPr/>
                </a:tc>
                <a:tc>
                  <a:txBody>
                    <a:bodyPr/>
                    <a:lstStyle/>
                    <a:p>
                      <a:r>
                        <a:rPr lang="en-US" dirty="0"/>
                        <a:t>240</a:t>
                      </a:r>
                    </a:p>
                  </a:txBody>
                  <a:tcPr/>
                </a:tc>
                <a:tc>
                  <a:txBody>
                    <a:bodyPr/>
                    <a:lstStyle/>
                    <a:p>
                      <a:r>
                        <a:rPr lang="en-US" dirty="0"/>
                        <a:t>200</a:t>
                      </a:r>
                    </a:p>
                  </a:txBody>
                  <a:tcPr/>
                </a:tc>
                <a:extLst>
                  <a:ext uri="{0D108BD9-81ED-4DB2-BD59-A6C34878D82A}">
                    <a16:rowId xmlns:a16="http://schemas.microsoft.com/office/drawing/2014/main" val="1715931028"/>
                  </a:ext>
                </a:extLst>
              </a:tr>
              <a:tr h="370840">
                <a:tc>
                  <a:txBody>
                    <a:bodyPr/>
                    <a:lstStyle/>
                    <a:p>
                      <a:r>
                        <a:rPr lang="en-US" dirty="0"/>
                        <a:t>Recovered</a:t>
                      </a:r>
                    </a:p>
                  </a:txBody>
                  <a:tcPr/>
                </a:tc>
                <a:tc>
                  <a:txBody>
                    <a:bodyPr/>
                    <a:lstStyle/>
                    <a:p>
                      <a:r>
                        <a:rPr lang="en-US" dirty="0"/>
                        <a:t>160</a:t>
                      </a:r>
                    </a:p>
                  </a:txBody>
                  <a:tcPr/>
                </a:tc>
                <a:tc>
                  <a:txBody>
                    <a:bodyPr/>
                    <a:lstStyle/>
                    <a:p>
                      <a:r>
                        <a:rPr lang="en-US" dirty="0"/>
                        <a:t>200</a:t>
                      </a:r>
                    </a:p>
                  </a:txBody>
                  <a:tcPr/>
                </a:tc>
                <a:extLst>
                  <a:ext uri="{0D108BD9-81ED-4DB2-BD59-A6C34878D82A}">
                    <a16:rowId xmlns:a16="http://schemas.microsoft.com/office/drawing/2014/main" val="3758716624"/>
                  </a:ext>
                </a:extLst>
              </a:tr>
            </a:tbl>
          </a:graphicData>
        </a:graphic>
      </p:graphicFrame>
      <p:sp>
        <p:nvSpPr>
          <p:cNvPr id="7" name="TextBox 6">
            <a:extLst>
              <a:ext uri="{FF2B5EF4-FFF2-40B4-BE49-F238E27FC236}">
                <a16:creationId xmlns:a16="http://schemas.microsoft.com/office/drawing/2014/main" id="{7A4666FD-81BE-4767-9A43-33D2EB2709CC}"/>
              </a:ext>
            </a:extLst>
          </p:cNvPr>
          <p:cNvSpPr txBox="1"/>
          <p:nvPr/>
        </p:nvSpPr>
        <p:spPr>
          <a:xfrm>
            <a:off x="391886" y="6487886"/>
            <a:ext cx="11318875" cy="369332"/>
          </a:xfrm>
          <a:prstGeom prst="rect">
            <a:avLst/>
          </a:prstGeom>
          <a:noFill/>
        </p:spPr>
        <p:txBody>
          <a:bodyPr wrap="square" rtlCol="0">
            <a:spAutoFit/>
          </a:bodyPr>
          <a:lstStyle/>
          <a:p>
            <a:pPr marL="285750" indent="-285750" algn="l">
              <a:buFont typeface="Arial" panose="020B0604020202020204" pitchFamily="34" charset="0"/>
              <a:buChar char="•"/>
            </a:pPr>
            <a:r>
              <a:rPr lang="en-US" i="1" dirty="0"/>
              <a:t>Fenton, N. &amp; Neil, M., “Risk Assessment and Decision Analysis with Bayesian Networks”, CRC Press, 2019</a:t>
            </a:r>
          </a:p>
        </p:txBody>
      </p:sp>
    </p:spTree>
    <p:extLst>
      <p:ext uri="{BB962C8B-B14F-4D97-AF65-F5344CB8AC3E}">
        <p14:creationId xmlns:p14="http://schemas.microsoft.com/office/powerpoint/2010/main" val="2094211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A47E-A780-46F7-8483-3E8EA8789E6C}"/>
              </a:ext>
            </a:extLst>
          </p:cNvPr>
          <p:cNvSpPr>
            <a:spLocks noGrp="1"/>
          </p:cNvSpPr>
          <p:nvPr>
            <p:ph type="title"/>
          </p:nvPr>
        </p:nvSpPr>
        <p:spPr/>
        <p:txBody>
          <a:bodyPr>
            <a:normAutofit/>
          </a:bodyPr>
          <a:lstStyle/>
          <a:p>
            <a:r>
              <a:rPr lang="en-GB" b="0" i="0" dirty="0">
                <a:effectLst/>
                <a:latin typeface="Roboto" panose="02000000000000000000" pitchFamily="2" charset="0"/>
              </a:rPr>
              <a:t>1.3 - Connecting a model to reality Scott </a:t>
            </a:r>
            <a:r>
              <a:rPr lang="en-GB" b="0" i="0" dirty="0" err="1">
                <a:effectLst/>
                <a:latin typeface="Roboto" panose="02000000000000000000" pitchFamily="2" charset="0"/>
              </a:rPr>
              <a:t>Venners</a:t>
            </a:r>
            <a:endParaRPr lang="en-GB" dirty="0"/>
          </a:p>
        </p:txBody>
      </p:sp>
      <p:sp>
        <p:nvSpPr>
          <p:cNvPr id="3" name="Footer Placeholder 2">
            <a:extLst>
              <a:ext uri="{FF2B5EF4-FFF2-40B4-BE49-F238E27FC236}">
                <a16:creationId xmlns:a16="http://schemas.microsoft.com/office/drawing/2014/main" id="{F0F09599-A68D-4624-B0BB-2C3888822E56}"/>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9F9E2DA-48ED-4043-9BA6-9B4FBF93E8C3}"/>
              </a:ext>
            </a:extLst>
          </p:cNvPr>
          <p:cNvSpPr>
            <a:spLocks noGrp="1"/>
          </p:cNvSpPr>
          <p:nvPr>
            <p:ph type="sldNum" sz="quarter" idx="12"/>
          </p:nvPr>
        </p:nvSpPr>
        <p:spPr/>
        <p:txBody>
          <a:bodyPr/>
          <a:lstStyle/>
          <a:p>
            <a:fld id="{DFCA9D46-5061-CB44-B974-7368B75C86DF}" type="slidenum">
              <a:rPr lang="en-US" smtClean="0"/>
              <a:pPr/>
              <a:t>30</a:t>
            </a:fld>
            <a:endParaRPr lang="en-US" dirty="0"/>
          </a:p>
        </p:txBody>
      </p:sp>
      <p:sp>
        <p:nvSpPr>
          <p:cNvPr id="5" name="Text Placeholder 4">
            <a:extLst>
              <a:ext uri="{FF2B5EF4-FFF2-40B4-BE49-F238E27FC236}">
                <a16:creationId xmlns:a16="http://schemas.microsoft.com/office/drawing/2014/main" id="{706176F0-B7CB-4939-B7CB-CE91688ED49D}"/>
              </a:ext>
            </a:extLst>
          </p:cNvPr>
          <p:cNvSpPr>
            <a:spLocks noGrp="1"/>
          </p:cNvSpPr>
          <p:nvPr>
            <p:ph type="body" sz="quarter" idx="13"/>
          </p:nvPr>
        </p:nvSpPr>
        <p:spPr/>
        <p:txBody>
          <a:bodyPr/>
          <a:lstStyle/>
          <a:p>
            <a:r>
              <a:rPr lang="en-GB" dirty="0"/>
              <a:t>https://www.youtube.com/watch?v=m0xXeQzY7qc</a:t>
            </a:r>
          </a:p>
        </p:txBody>
      </p:sp>
    </p:spTree>
    <p:extLst>
      <p:ext uri="{BB962C8B-B14F-4D97-AF65-F5344CB8AC3E}">
        <p14:creationId xmlns:p14="http://schemas.microsoft.com/office/powerpoint/2010/main" val="4095086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0D75-1C21-4E1A-82B8-5C8A288870E5}"/>
              </a:ext>
            </a:extLst>
          </p:cNvPr>
          <p:cNvSpPr>
            <a:spLocks noGrp="1"/>
          </p:cNvSpPr>
          <p:nvPr>
            <p:ph type="title"/>
          </p:nvPr>
        </p:nvSpPr>
        <p:spPr/>
        <p:txBody>
          <a:bodyPr/>
          <a:lstStyle/>
          <a:p>
            <a:r>
              <a:rPr lang="en-US" dirty="0"/>
              <a:t>Where have the graphs come from so far?</a:t>
            </a:r>
          </a:p>
        </p:txBody>
      </p:sp>
      <p:sp>
        <p:nvSpPr>
          <p:cNvPr id="3" name="Footer Placeholder 2">
            <a:extLst>
              <a:ext uri="{FF2B5EF4-FFF2-40B4-BE49-F238E27FC236}">
                <a16:creationId xmlns:a16="http://schemas.microsoft.com/office/drawing/2014/main" id="{54E55291-BB70-4DC7-AB64-2FB4E145CAA2}"/>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757BEA1B-F8D6-4365-8049-11232292295D}"/>
              </a:ext>
            </a:extLst>
          </p:cNvPr>
          <p:cNvSpPr>
            <a:spLocks noGrp="1"/>
          </p:cNvSpPr>
          <p:nvPr>
            <p:ph type="sldNum" sz="quarter" idx="12"/>
          </p:nvPr>
        </p:nvSpPr>
        <p:spPr/>
        <p:txBody>
          <a:bodyPr/>
          <a:lstStyle/>
          <a:p>
            <a:fld id="{DFCA9D46-5061-CB44-B974-7368B75C86DF}" type="slidenum">
              <a:rPr lang="en-US" smtClean="0"/>
              <a:pPr/>
              <a:t>31</a:t>
            </a:fld>
            <a:endParaRPr lang="en-US" dirty="0"/>
          </a:p>
        </p:txBody>
      </p:sp>
      <p:sp>
        <p:nvSpPr>
          <p:cNvPr id="5" name="Text Placeholder 4">
            <a:extLst>
              <a:ext uri="{FF2B5EF4-FFF2-40B4-BE49-F238E27FC236}">
                <a16:creationId xmlns:a16="http://schemas.microsoft.com/office/drawing/2014/main" id="{090BEC4C-C00C-44EA-B583-016F7E500E99}"/>
              </a:ext>
            </a:extLst>
          </p:cNvPr>
          <p:cNvSpPr>
            <a:spLocks noGrp="1"/>
          </p:cNvSpPr>
          <p:nvPr>
            <p:ph type="body" sz="quarter" idx="13"/>
          </p:nvPr>
        </p:nvSpPr>
        <p:spPr/>
        <p:txBody>
          <a:bodyPr/>
          <a:lstStyle/>
          <a:p>
            <a:r>
              <a:rPr lang="en-US" dirty="0"/>
              <a:t>DAGs so far have been a model of how we think the world works</a:t>
            </a:r>
          </a:p>
          <a:p>
            <a:endParaRPr lang="en-US" dirty="0"/>
          </a:p>
          <a:p>
            <a:r>
              <a:rPr lang="en-US" dirty="0"/>
              <a:t>Consulting experts to build the DAG is a perfectly valid approach that it is used (where expert can also be a literature review)</a:t>
            </a:r>
          </a:p>
          <a:p>
            <a:endParaRPr lang="en-US" dirty="0"/>
          </a:p>
          <a:p>
            <a:r>
              <a:rPr lang="en-US" dirty="0"/>
              <a:t>DAGs create testable implications based on d-separation relations implied by the model</a:t>
            </a:r>
          </a:p>
          <a:p>
            <a:pPr lvl="1"/>
            <a:r>
              <a:rPr lang="en-US" dirty="0"/>
              <a:t>If the data does not match these implications, we may want to reconsider the graph we have built or question the data</a:t>
            </a:r>
          </a:p>
          <a:p>
            <a:pPr lvl="1"/>
            <a:endParaRPr lang="en-US" dirty="0"/>
          </a:p>
        </p:txBody>
      </p:sp>
    </p:spTree>
    <p:extLst>
      <p:ext uri="{BB962C8B-B14F-4D97-AF65-F5344CB8AC3E}">
        <p14:creationId xmlns:p14="http://schemas.microsoft.com/office/powerpoint/2010/main" val="4151133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A64-84E0-4206-A976-7F9B31FC46C9}"/>
              </a:ext>
            </a:extLst>
          </p:cNvPr>
          <p:cNvSpPr>
            <a:spLocks noGrp="1"/>
          </p:cNvSpPr>
          <p:nvPr>
            <p:ph type="title"/>
          </p:nvPr>
        </p:nvSpPr>
        <p:spPr/>
        <p:txBody>
          <a:bodyPr/>
          <a:lstStyle/>
          <a:p>
            <a:r>
              <a:rPr lang="en-US" dirty="0"/>
              <a:t>Testable Implications of DAGs</a:t>
            </a:r>
          </a:p>
        </p:txBody>
      </p:sp>
      <p:sp>
        <p:nvSpPr>
          <p:cNvPr id="3" name="Footer Placeholder 2">
            <a:extLst>
              <a:ext uri="{FF2B5EF4-FFF2-40B4-BE49-F238E27FC236}">
                <a16:creationId xmlns:a16="http://schemas.microsoft.com/office/drawing/2014/main" id="{A77F298F-D8E3-434B-A488-04A41CB19D2A}"/>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E8FC98F7-F45B-44F5-B2AC-71BDAAAA2A50}"/>
              </a:ext>
            </a:extLst>
          </p:cNvPr>
          <p:cNvSpPr>
            <a:spLocks noGrp="1"/>
          </p:cNvSpPr>
          <p:nvPr>
            <p:ph type="sldNum" sz="quarter" idx="12"/>
          </p:nvPr>
        </p:nvSpPr>
        <p:spPr/>
        <p:txBody>
          <a:bodyPr/>
          <a:lstStyle/>
          <a:p>
            <a:fld id="{DFCA9D46-5061-CB44-B974-7368B75C86DF}" type="slidenum">
              <a:rPr lang="en-US" smtClean="0"/>
              <a:pPr/>
              <a:t>32</a:t>
            </a:fld>
            <a:endParaRPr lang="en-US" dirty="0"/>
          </a:p>
        </p:txBody>
      </p:sp>
      <p:sp>
        <p:nvSpPr>
          <p:cNvPr id="5" name="Text Placeholder 4">
            <a:extLst>
              <a:ext uri="{FF2B5EF4-FFF2-40B4-BE49-F238E27FC236}">
                <a16:creationId xmlns:a16="http://schemas.microsoft.com/office/drawing/2014/main" id="{20A15B34-A5F3-47A6-B04C-E7D78736F38B}"/>
              </a:ext>
            </a:extLst>
          </p:cNvPr>
          <p:cNvSpPr>
            <a:spLocks noGrp="1"/>
          </p:cNvSpPr>
          <p:nvPr>
            <p:ph type="body" sz="quarter" idx="13"/>
          </p:nvPr>
        </p:nvSpPr>
        <p:spPr>
          <a:xfrm>
            <a:off x="5858136" y="2272977"/>
            <a:ext cx="5892739" cy="4140000"/>
          </a:xfrm>
        </p:spPr>
        <p:txBody>
          <a:bodyPr/>
          <a:lstStyle/>
          <a:p>
            <a:r>
              <a:rPr lang="en-US" dirty="0"/>
              <a:t>This DAG implies the following independence relationships in the data:</a:t>
            </a:r>
          </a:p>
          <a:p>
            <a:endParaRPr lang="en-US" dirty="0"/>
          </a:p>
          <a:p>
            <a:pPr lvl="1"/>
            <a:r>
              <a:rPr lang="en-US" dirty="0"/>
              <a:t>A is independent of D</a:t>
            </a:r>
          </a:p>
          <a:p>
            <a:pPr lvl="1"/>
            <a:endParaRPr lang="en-US" dirty="0"/>
          </a:p>
          <a:p>
            <a:pPr lvl="1"/>
            <a:r>
              <a:rPr lang="en-US" dirty="0"/>
              <a:t>E is conditionally independent of B given A,C,D</a:t>
            </a:r>
          </a:p>
          <a:p>
            <a:pPr lvl="1"/>
            <a:endParaRPr lang="en-US" dirty="0"/>
          </a:p>
          <a:p>
            <a:pPr lvl="1"/>
            <a:r>
              <a:rPr lang="en-US" dirty="0"/>
              <a:t>B is independent of D</a:t>
            </a:r>
          </a:p>
        </p:txBody>
      </p:sp>
      <p:sp>
        <p:nvSpPr>
          <p:cNvPr id="6" name="Oval 5">
            <a:extLst>
              <a:ext uri="{FF2B5EF4-FFF2-40B4-BE49-F238E27FC236}">
                <a16:creationId xmlns:a16="http://schemas.microsoft.com/office/drawing/2014/main" id="{C8CE1306-B1B5-4C34-BE04-48976FE473D4}"/>
              </a:ext>
            </a:extLst>
          </p:cNvPr>
          <p:cNvSpPr/>
          <p:nvPr/>
        </p:nvSpPr>
        <p:spPr>
          <a:xfrm>
            <a:off x="2416629" y="2345871"/>
            <a:ext cx="234042" cy="234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FAF272B-6791-4860-8C3C-BDD18D4518F1}"/>
              </a:ext>
            </a:extLst>
          </p:cNvPr>
          <p:cNvSpPr/>
          <p:nvPr/>
        </p:nvSpPr>
        <p:spPr>
          <a:xfrm>
            <a:off x="718457" y="3037114"/>
            <a:ext cx="234042" cy="234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D41426-7CDB-4636-BD0B-5FC9BDD6ABF7}"/>
              </a:ext>
            </a:extLst>
          </p:cNvPr>
          <p:cNvSpPr/>
          <p:nvPr/>
        </p:nvSpPr>
        <p:spPr>
          <a:xfrm>
            <a:off x="441125" y="4713514"/>
            <a:ext cx="234042" cy="234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248ED66-2BBA-433B-841C-857137B20C08}"/>
              </a:ext>
            </a:extLst>
          </p:cNvPr>
          <p:cNvSpPr/>
          <p:nvPr/>
        </p:nvSpPr>
        <p:spPr>
          <a:xfrm>
            <a:off x="4463397" y="4713514"/>
            <a:ext cx="234042" cy="234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C47A1B-6AF1-4AC4-ADCD-B1985D4407A1}"/>
              </a:ext>
            </a:extLst>
          </p:cNvPr>
          <p:cNvSpPr/>
          <p:nvPr/>
        </p:nvSpPr>
        <p:spPr>
          <a:xfrm>
            <a:off x="4120245" y="3037113"/>
            <a:ext cx="234042" cy="234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2421E90-E955-4B78-AA55-BC98CDEABCFB}"/>
              </a:ext>
            </a:extLst>
          </p:cNvPr>
          <p:cNvCxnSpPr>
            <a:stCxn id="7" idx="6"/>
            <a:endCxn id="6" idx="3"/>
          </p:cNvCxnSpPr>
          <p:nvPr/>
        </p:nvCxnSpPr>
        <p:spPr>
          <a:xfrm flipV="1">
            <a:off x="952499" y="2545639"/>
            <a:ext cx="1498405" cy="60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E2BF6A-A74A-48BB-9D59-FBB90E9F50E1}"/>
              </a:ext>
            </a:extLst>
          </p:cNvPr>
          <p:cNvCxnSpPr>
            <a:stCxn id="7" idx="4"/>
            <a:endCxn id="8" idx="0"/>
          </p:cNvCxnSpPr>
          <p:nvPr/>
        </p:nvCxnSpPr>
        <p:spPr>
          <a:xfrm flipH="1">
            <a:off x="558146" y="3271157"/>
            <a:ext cx="277332" cy="144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4EAF4AF-224C-422A-A8CE-45CDB0ADBBED}"/>
              </a:ext>
            </a:extLst>
          </p:cNvPr>
          <p:cNvCxnSpPr>
            <a:stCxn id="8" idx="6"/>
            <a:endCxn id="9" idx="2"/>
          </p:cNvCxnSpPr>
          <p:nvPr/>
        </p:nvCxnSpPr>
        <p:spPr>
          <a:xfrm>
            <a:off x="675167" y="4830536"/>
            <a:ext cx="378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8713A0-AB09-41AD-93B4-CD90548FF80F}"/>
              </a:ext>
            </a:extLst>
          </p:cNvPr>
          <p:cNvCxnSpPr>
            <a:stCxn id="8" idx="7"/>
            <a:endCxn id="6" idx="3"/>
          </p:cNvCxnSpPr>
          <p:nvPr/>
        </p:nvCxnSpPr>
        <p:spPr>
          <a:xfrm flipV="1">
            <a:off x="640892" y="2545639"/>
            <a:ext cx="1810012" cy="220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E2513B-CFF2-4622-B9DE-B7C344B85BFF}"/>
              </a:ext>
            </a:extLst>
          </p:cNvPr>
          <p:cNvCxnSpPr>
            <a:stCxn id="6" idx="5"/>
            <a:endCxn id="9" idx="1"/>
          </p:cNvCxnSpPr>
          <p:nvPr/>
        </p:nvCxnSpPr>
        <p:spPr>
          <a:xfrm>
            <a:off x="2616396" y="2545639"/>
            <a:ext cx="1881276" cy="220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48070E-3ED7-4401-9173-7CA544BD79CA}"/>
              </a:ext>
            </a:extLst>
          </p:cNvPr>
          <p:cNvCxnSpPr>
            <a:stCxn id="10" idx="1"/>
            <a:endCxn id="6" idx="6"/>
          </p:cNvCxnSpPr>
          <p:nvPr/>
        </p:nvCxnSpPr>
        <p:spPr>
          <a:xfrm flipH="1" flipV="1">
            <a:off x="2650671" y="2462893"/>
            <a:ext cx="1503849" cy="608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499CF7D-F266-49C9-819B-FD6D77E4CAA4}"/>
              </a:ext>
            </a:extLst>
          </p:cNvPr>
          <p:cNvCxnSpPr>
            <a:stCxn id="10" idx="4"/>
            <a:endCxn id="9" idx="0"/>
          </p:cNvCxnSpPr>
          <p:nvPr/>
        </p:nvCxnSpPr>
        <p:spPr>
          <a:xfrm>
            <a:off x="4237266" y="3271156"/>
            <a:ext cx="343152" cy="1442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9DFA8C-1D5C-4FAC-9AAF-E55F50728D63}"/>
              </a:ext>
            </a:extLst>
          </p:cNvPr>
          <p:cNvSpPr txBox="1"/>
          <p:nvPr/>
        </p:nvSpPr>
        <p:spPr>
          <a:xfrm>
            <a:off x="324104" y="5203371"/>
            <a:ext cx="394353" cy="369332"/>
          </a:xfrm>
          <a:prstGeom prst="rect">
            <a:avLst/>
          </a:prstGeom>
          <a:noFill/>
        </p:spPr>
        <p:txBody>
          <a:bodyPr wrap="square" rtlCol="0">
            <a:spAutoFit/>
          </a:bodyPr>
          <a:lstStyle/>
          <a:p>
            <a:pPr algn="l"/>
            <a:r>
              <a:rPr lang="en-US" dirty="0"/>
              <a:t>A</a:t>
            </a:r>
          </a:p>
        </p:txBody>
      </p:sp>
      <p:sp>
        <p:nvSpPr>
          <p:cNvPr id="26" name="TextBox 25">
            <a:extLst>
              <a:ext uri="{FF2B5EF4-FFF2-40B4-BE49-F238E27FC236}">
                <a16:creationId xmlns:a16="http://schemas.microsoft.com/office/drawing/2014/main" id="{E04DD613-2E05-419F-907D-5BA151DA7CE4}"/>
              </a:ext>
            </a:extLst>
          </p:cNvPr>
          <p:cNvSpPr txBox="1"/>
          <p:nvPr/>
        </p:nvSpPr>
        <p:spPr>
          <a:xfrm>
            <a:off x="4463397" y="5199937"/>
            <a:ext cx="394353" cy="369332"/>
          </a:xfrm>
          <a:prstGeom prst="rect">
            <a:avLst/>
          </a:prstGeom>
          <a:noFill/>
        </p:spPr>
        <p:txBody>
          <a:bodyPr wrap="square" rtlCol="0">
            <a:spAutoFit/>
          </a:bodyPr>
          <a:lstStyle/>
          <a:p>
            <a:pPr algn="l"/>
            <a:r>
              <a:rPr lang="en-US" dirty="0"/>
              <a:t>E</a:t>
            </a:r>
          </a:p>
        </p:txBody>
      </p:sp>
      <p:sp>
        <p:nvSpPr>
          <p:cNvPr id="27" name="TextBox 26">
            <a:extLst>
              <a:ext uri="{FF2B5EF4-FFF2-40B4-BE49-F238E27FC236}">
                <a16:creationId xmlns:a16="http://schemas.microsoft.com/office/drawing/2014/main" id="{8FC5C7DA-1AB9-4DFC-90C4-A57D89FC1AE1}"/>
              </a:ext>
            </a:extLst>
          </p:cNvPr>
          <p:cNvSpPr txBox="1"/>
          <p:nvPr/>
        </p:nvSpPr>
        <p:spPr>
          <a:xfrm>
            <a:off x="4400379" y="2608397"/>
            <a:ext cx="394353" cy="369332"/>
          </a:xfrm>
          <a:prstGeom prst="rect">
            <a:avLst/>
          </a:prstGeom>
          <a:noFill/>
        </p:spPr>
        <p:txBody>
          <a:bodyPr wrap="square" rtlCol="0">
            <a:spAutoFit/>
          </a:bodyPr>
          <a:lstStyle/>
          <a:p>
            <a:pPr algn="l"/>
            <a:r>
              <a:rPr lang="en-US" dirty="0"/>
              <a:t>D</a:t>
            </a:r>
          </a:p>
        </p:txBody>
      </p:sp>
      <p:sp>
        <p:nvSpPr>
          <p:cNvPr id="28" name="TextBox 27">
            <a:extLst>
              <a:ext uri="{FF2B5EF4-FFF2-40B4-BE49-F238E27FC236}">
                <a16:creationId xmlns:a16="http://schemas.microsoft.com/office/drawing/2014/main" id="{6246417D-7BFE-43B6-B0FA-9FC3495D9D83}"/>
              </a:ext>
            </a:extLst>
          </p:cNvPr>
          <p:cNvSpPr txBox="1"/>
          <p:nvPr/>
        </p:nvSpPr>
        <p:spPr>
          <a:xfrm>
            <a:off x="2789293" y="1950268"/>
            <a:ext cx="394353" cy="369332"/>
          </a:xfrm>
          <a:prstGeom prst="rect">
            <a:avLst/>
          </a:prstGeom>
          <a:noFill/>
        </p:spPr>
        <p:txBody>
          <a:bodyPr wrap="square" rtlCol="0">
            <a:spAutoFit/>
          </a:bodyPr>
          <a:lstStyle/>
          <a:p>
            <a:pPr algn="l"/>
            <a:r>
              <a:rPr lang="en-US" dirty="0"/>
              <a:t>C</a:t>
            </a:r>
          </a:p>
        </p:txBody>
      </p:sp>
      <p:sp>
        <p:nvSpPr>
          <p:cNvPr id="29" name="TextBox 28">
            <a:extLst>
              <a:ext uri="{FF2B5EF4-FFF2-40B4-BE49-F238E27FC236}">
                <a16:creationId xmlns:a16="http://schemas.microsoft.com/office/drawing/2014/main" id="{867D1F64-5892-4CB4-BCD5-D8B74DC7D7EF}"/>
              </a:ext>
            </a:extLst>
          </p:cNvPr>
          <p:cNvSpPr txBox="1"/>
          <p:nvPr/>
        </p:nvSpPr>
        <p:spPr>
          <a:xfrm>
            <a:off x="365435" y="2501909"/>
            <a:ext cx="394353" cy="369332"/>
          </a:xfrm>
          <a:prstGeom prst="rect">
            <a:avLst/>
          </a:prstGeom>
          <a:noFill/>
        </p:spPr>
        <p:txBody>
          <a:bodyPr wrap="square" rtlCol="0">
            <a:spAutoFit/>
          </a:bodyPr>
          <a:lstStyle/>
          <a:p>
            <a:pPr algn="l"/>
            <a:r>
              <a:rPr lang="en-US" dirty="0"/>
              <a:t>B</a:t>
            </a:r>
          </a:p>
        </p:txBody>
      </p:sp>
    </p:spTree>
    <p:extLst>
      <p:ext uri="{BB962C8B-B14F-4D97-AF65-F5344CB8AC3E}">
        <p14:creationId xmlns:p14="http://schemas.microsoft.com/office/powerpoint/2010/main" val="164476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FFD2-8592-4F37-AE40-5D059E543EB9}"/>
              </a:ext>
            </a:extLst>
          </p:cNvPr>
          <p:cNvSpPr>
            <a:spLocks noGrp="1"/>
          </p:cNvSpPr>
          <p:nvPr>
            <p:ph type="title"/>
          </p:nvPr>
        </p:nvSpPr>
        <p:spPr/>
        <p:txBody>
          <a:bodyPr/>
          <a:lstStyle/>
          <a:p>
            <a:r>
              <a:rPr lang="en-US" dirty="0"/>
              <a:t>The structure of DAGs</a:t>
            </a:r>
          </a:p>
        </p:txBody>
      </p:sp>
      <p:sp>
        <p:nvSpPr>
          <p:cNvPr id="3" name="Footer Placeholder 2">
            <a:extLst>
              <a:ext uri="{FF2B5EF4-FFF2-40B4-BE49-F238E27FC236}">
                <a16:creationId xmlns:a16="http://schemas.microsoft.com/office/drawing/2014/main" id="{FF0D9536-552E-43E2-8384-AFBA82178FC9}"/>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19F7C25B-6218-41DF-A91C-D7DB8AF42071}"/>
              </a:ext>
            </a:extLst>
          </p:cNvPr>
          <p:cNvSpPr>
            <a:spLocks noGrp="1"/>
          </p:cNvSpPr>
          <p:nvPr>
            <p:ph type="sldNum" sz="quarter" idx="12"/>
          </p:nvPr>
        </p:nvSpPr>
        <p:spPr/>
        <p:txBody>
          <a:bodyPr/>
          <a:lstStyle/>
          <a:p>
            <a:fld id="{DFCA9D46-5061-CB44-B974-7368B75C86DF}" type="slidenum">
              <a:rPr lang="en-US" smtClean="0"/>
              <a:pPr/>
              <a:t>33</a:t>
            </a:fld>
            <a:endParaRPr lang="en-US" dirty="0"/>
          </a:p>
        </p:txBody>
      </p:sp>
      <p:sp>
        <p:nvSpPr>
          <p:cNvPr id="5" name="Text Placeholder 4">
            <a:extLst>
              <a:ext uri="{FF2B5EF4-FFF2-40B4-BE49-F238E27FC236}">
                <a16:creationId xmlns:a16="http://schemas.microsoft.com/office/drawing/2014/main" id="{5F6801D6-4DD7-48D0-876E-A352B6C99CA4}"/>
              </a:ext>
            </a:extLst>
          </p:cNvPr>
          <p:cNvSpPr>
            <a:spLocks noGrp="1"/>
          </p:cNvSpPr>
          <p:nvPr>
            <p:ph type="body" sz="quarter" idx="13"/>
          </p:nvPr>
        </p:nvSpPr>
        <p:spPr/>
        <p:txBody>
          <a:bodyPr/>
          <a:lstStyle/>
          <a:p>
            <a:r>
              <a:rPr lang="en-US" dirty="0"/>
              <a:t>Three ways of building the structure:</a:t>
            </a:r>
          </a:p>
          <a:p>
            <a:endParaRPr lang="en-US" dirty="0"/>
          </a:p>
          <a:p>
            <a:pPr marL="457200" indent="-457200">
              <a:buFont typeface="+mj-lt"/>
              <a:buAutoNum type="arabicPeriod"/>
            </a:pPr>
            <a:r>
              <a:rPr lang="en-US" dirty="0"/>
              <a:t>Knowledge-Based: The structure of the model is determined from knowledge</a:t>
            </a:r>
          </a:p>
          <a:p>
            <a:pPr marL="457200" indent="-457200">
              <a:buFont typeface="+mj-lt"/>
              <a:buAutoNum type="arabicPeriod"/>
            </a:pPr>
            <a:endParaRPr lang="en-US" dirty="0"/>
          </a:p>
          <a:p>
            <a:pPr marL="457200" indent="-457200">
              <a:buFont typeface="+mj-lt"/>
              <a:buAutoNum type="arabicPeriod"/>
            </a:pPr>
            <a:r>
              <a:rPr lang="en-US" dirty="0"/>
              <a:t>Data-driven: The structure of the model is automatically learned from available data</a:t>
            </a:r>
          </a:p>
          <a:p>
            <a:pPr marL="457200" indent="-457200">
              <a:buFont typeface="+mj-lt"/>
              <a:buAutoNum type="arabicPeriod"/>
            </a:pPr>
            <a:endParaRPr lang="en-US" dirty="0"/>
          </a:p>
          <a:p>
            <a:pPr marL="457200" indent="-457200">
              <a:buFont typeface="+mj-lt"/>
              <a:buAutoNum type="arabicPeriod"/>
            </a:pPr>
            <a:r>
              <a:rPr lang="en-US" dirty="0"/>
              <a:t>Information fusion: Combining approach 1 and 2</a:t>
            </a:r>
          </a:p>
        </p:txBody>
      </p:sp>
    </p:spTree>
    <p:extLst>
      <p:ext uri="{BB962C8B-B14F-4D97-AF65-F5344CB8AC3E}">
        <p14:creationId xmlns:p14="http://schemas.microsoft.com/office/powerpoint/2010/main" val="90737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4D54-EAEF-4BEC-B39C-EF7781805DDB}"/>
              </a:ext>
            </a:extLst>
          </p:cNvPr>
          <p:cNvSpPr>
            <a:spLocks noGrp="1"/>
          </p:cNvSpPr>
          <p:nvPr>
            <p:ph type="title"/>
          </p:nvPr>
        </p:nvSpPr>
        <p:spPr/>
        <p:txBody>
          <a:bodyPr/>
          <a:lstStyle/>
          <a:p>
            <a:r>
              <a:rPr lang="en-US" dirty="0"/>
              <a:t>Learning the structure from data</a:t>
            </a:r>
          </a:p>
        </p:txBody>
      </p:sp>
      <p:sp>
        <p:nvSpPr>
          <p:cNvPr id="3" name="Footer Placeholder 2">
            <a:extLst>
              <a:ext uri="{FF2B5EF4-FFF2-40B4-BE49-F238E27FC236}">
                <a16:creationId xmlns:a16="http://schemas.microsoft.com/office/drawing/2014/main" id="{A4333160-57E0-483C-B8D2-52C78B0CF4F1}"/>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5EDB0087-09A6-430D-8A2F-A8F746270C5B}"/>
              </a:ext>
            </a:extLst>
          </p:cNvPr>
          <p:cNvSpPr>
            <a:spLocks noGrp="1"/>
          </p:cNvSpPr>
          <p:nvPr>
            <p:ph type="sldNum" sz="quarter" idx="12"/>
          </p:nvPr>
        </p:nvSpPr>
        <p:spPr/>
        <p:txBody>
          <a:bodyPr/>
          <a:lstStyle/>
          <a:p>
            <a:fld id="{DFCA9D46-5061-CB44-B974-7368B75C86DF}" type="slidenum">
              <a:rPr lang="en-US" smtClean="0"/>
              <a:pPr/>
              <a:t>34</a:t>
            </a:fld>
            <a:endParaRPr lang="en-US" dirty="0"/>
          </a:p>
        </p:txBody>
      </p:sp>
      <p:sp>
        <p:nvSpPr>
          <p:cNvPr id="5" name="Text Placeholder 4">
            <a:extLst>
              <a:ext uri="{FF2B5EF4-FFF2-40B4-BE49-F238E27FC236}">
                <a16:creationId xmlns:a16="http://schemas.microsoft.com/office/drawing/2014/main" id="{E5FDA705-C029-40CD-BC48-F24FCA6E8934}"/>
              </a:ext>
            </a:extLst>
          </p:cNvPr>
          <p:cNvSpPr>
            <a:spLocks noGrp="1"/>
          </p:cNvSpPr>
          <p:nvPr>
            <p:ph type="body" sz="quarter" idx="13"/>
          </p:nvPr>
        </p:nvSpPr>
        <p:spPr/>
        <p:txBody>
          <a:bodyPr/>
          <a:lstStyle/>
          <a:p>
            <a:r>
              <a:rPr lang="en-US" dirty="0"/>
              <a:t>Two types of algorithms:</a:t>
            </a:r>
          </a:p>
          <a:p>
            <a:endParaRPr lang="en-US" dirty="0"/>
          </a:p>
          <a:p>
            <a:pPr marL="457200" indent="-457200">
              <a:buFont typeface="+mj-lt"/>
              <a:buAutoNum type="arabicPeriod"/>
            </a:pPr>
            <a:r>
              <a:rPr lang="en-US" dirty="0"/>
              <a:t>Constraint-based or Causal Discovery: They perform conditional dependency tests, usually in sets of triples</a:t>
            </a:r>
          </a:p>
          <a:p>
            <a:pPr marL="457200" indent="-457200">
              <a:buFont typeface="+mj-lt"/>
              <a:buAutoNum type="arabicPeriod"/>
            </a:pPr>
            <a:endParaRPr lang="en-US" dirty="0"/>
          </a:p>
          <a:p>
            <a:pPr marL="457200" indent="-457200">
              <a:buFont typeface="+mj-lt"/>
              <a:buAutoNum type="arabicPeriod"/>
            </a:pPr>
            <a:r>
              <a:rPr lang="en-US" dirty="0"/>
              <a:t>Score-based: They search for different graphs and score them in terms of how well the fitting distributions agree with the empirical distributions</a:t>
            </a:r>
          </a:p>
        </p:txBody>
      </p:sp>
    </p:spTree>
    <p:extLst>
      <p:ext uri="{BB962C8B-B14F-4D97-AF65-F5344CB8AC3E}">
        <p14:creationId xmlns:p14="http://schemas.microsoft.com/office/powerpoint/2010/main" val="3391374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D840-BE34-4146-B9FD-B3102719E5C3}"/>
              </a:ext>
            </a:extLst>
          </p:cNvPr>
          <p:cNvSpPr>
            <a:spLocks noGrp="1"/>
          </p:cNvSpPr>
          <p:nvPr>
            <p:ph type="title"/>
          </p:nvPr>
        </p:nvSpPr>
        <p:spPr/>
        <p:txBody>
          <a:bodyPr/>
          <a:lstStyle/>
          <a:p>
            <a:r>
              <a:rPr lang="en-US" dirty="0"/>
              <a:t>The PC algorithm</a:t>
            </a:r>
          </a:p>
        </p:txBody>
      </p:sp>
      <p:sp>
        <p:nvSpPr>
          <p:cNvPr id="3" name="Footer Placeholder 2">
            <a:extLst>
              <a:ext uri="{FF2B5EF4-FFF2-40B4-BE49-F238E27FC236}">
                <a16:creationId xmlns:a16="http://schemas.microsoft.com/office/drawing/2014/main" id="{8C445FB2-65E9-4809-93D6-46B406993395}"/>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5D31EF4-13F0-459D-AB9B-15B2CD794C60}"/>
              </a:ext>
            </a:extLst>
          </p:cNvPr>
          <p:cNvSpPr>
            <a:spLocks noGrp="1"/>
          </p:cNvSpPr>
          <p:nvPr>
            <p:ph type="sldNum" sz="quarter" idx="12"/>
          </p:nvPr>
        </p:nvSpPr>
        <p:spPr/>
        <p:txBody>
          <a:bodyPr/>
          <a:lstStyle/>
          <a:p>
            <a:fld id="{DFCA9D46-5061-CB44-B974-7368B75C86DF}" type="slidenum">
              <a:rPr lang="en-US" smtClean="0"/>
              <a:pPr/>
              <a:t>35</a:t>
            </a:fld>
            <a:endParaRPr lang="en-US" dirty="0"/>
          </a:p>
        </p:txBody>
      </p:sp>
      <p:sp>
        <p:nvSpPr>
          <p:cNvPr id="5" name="Text Placeholder 4">
            <a:extLst>
              <a:ext uri="{FF2B5EF4-FFF2-40B4-BE49-F238E27FC236}">
                <a16:creationId xmlns:a16="http://schemas.microsoft.com/office/drawing/2014/main" id="{53DDE335-6576-4AC2-B848-C0175E13928F}"/>
              </a:ext>
            </a:extLst>
          </p:cNvPr>
          <p:cNvSpPr>
            <a:spLocks noGrp="1"/>
          </p:cNvSpPr>
          <p:nvPr>
            <p:ph type="body" sz="quarter" idx="13"/>
          </p:nvPr>
        </p:nvSpPr>
        <p:spPr/>
        <p:txBody>
          <a:bodyPr/>
          <a:lstStyle/>
          <a:p>
            <a:r>
              <a:rPr lang="en-US" dirty="0"/>
              <a:t>Starts by drawing a complete undirected graph with edges drawn between all of the variables</a:t>
            </a:r>
          </a:p>
        </p:txBody>
      </p:sp>
      <p:sp>
        <p:nvSpPr>
          <p:cNvPr id="6" name="Oval 5">
            <a:extLst>
              <a:ext uri="{FF2B5EF4-FFF2-40B4-BE49-F238E27FC236}">
                <a16:creationId xmlns:a16="http://schemas.microsoft.com/office/drawing/2014/main" id="{5BFB7879-C5FA-4722-92D9-1356D892AE7C}"/>
              </a:ext>
            </a:extLst>
          </p:cNvPr>
          <p:cNvSpPr/>
          <p:nvPr/>
        </p:nvSpPr>
        <p:spPr>
          <a:xfrm>
            <a:off x="5884608" y="3429000"/>
            <a:ext cx="413657" cy="397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34B99BF-6704-4DCC-82B6-D5CFB3A6DAF4}"/>
              </a:ext>
            </a:extLst>
          </p:cNvPr>
          <p:cNvSpPr/>
          <p:nvPr/>
        </p:nvSpPr>
        <p:spPr>
          <a:xfrm>
            <a:off x="2047394" y="4795159"/>
            <a:ext cx="413657" cy="402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D895E49-C4EE-461D-976F-35EB5F270CBE}"/>
              </a:ext>
            </a:extLst>
          </p:cNvPr>
          <p:cNvSpPr/>
          <p:nvPr/>
        </p:nvSpPr>
        <p:spPr>
          <a:xfrm>
            <a:off x="5884608" y="6211591"/>
            <a:ext cx="413657" cy="402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0292BD3-44F9-4876-87E8-04CFAE8EBFB7}"/>
              </a:ext>
            </a:extLst>
          </p:cNvPr>
          <p:cNvSpPr/>
          <p:nvPr/>
        </p:nvSpPr>
        <p:spPr>
          <a:xfrm>
            <a:off x="9730949" y="4795159"/>
            <a:ext cx="413657" cy="402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32B471D-F49E-44BF-BF11-15411C382931}"/>
              </a:ext>
            </a:extLst>
          </p:cNvPr>
          <p:cNvCxnSpPr>
            <a:stCxn id="7" idx="7"/>
            <a:endCxn id="6" idx="2"/>
          </p:cNvCxnSpPr>
          <p:nvPr/>
        </p:nvCxnSpPr>
        <p:spPr>
          <a:xfrm flipV="1">
            <a:off x="2400472" y="3627665"/>
            <a:ext cx="3484136" cy="122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9B4816-6BA7-460D-BE9D-AB5091CF92BC}"/>
              </a:ext>
            </a:extLst>
          </p:cNvPr>
          <p:cNvCxnSpPr>
            <a:stCxn id="7" idx="5"/>
            <a:endCxn id="8" idx="2"/>
          </p:cNvCxnSpPr>
          <p:nvPr/>
        </p:nvCxnSpPr>
        <p:spPr>
          <a:xfrm>
            <a:off x="2400472" y="5138946"/>
            <a:ext cx="3484136" cy="1274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C84B51-8BB3-4917-B547-2439360DB351}"/>
              </a:ext>
            </a:extLst>
          </p:cNvPr>
          <p:cNvCxnSpPr>
            <a:stCxn id="8" idx="6"/>
            <a:endCxn id="9" idx="4"/>
          </p:cNvCxnSpPr>
          <p:nvPr/>
        </p:nvCxnSpPr>
        <p:spPr>
          <a:xfrm flipV="1">
            <a:off x="6298265" y="5197931"/>
            <a:ext cx="3639513" cy="1215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D83997-E510-44D5-8A95-8D098E41792B}"/>
              </a:ext>
            </a:extLst>
          </p:cNvPr>
          <p:cNvCxnSpPr>
            <a:stCxn id="6" idx="6"/>
            <a:endCxn id="9" idx="1"/>
          </p:cNvCxnSpPr>
          <p:nvPr/>
        </p:nvCxnSpPr>
        <p:spPr>
          <a:xfrm>
            <a:off x="6298265" y="3627665"/>
            <a:ext cx="3493263" cy="1226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F83B16-B55F-4BA4-B4DE-3D2A3220373A}"/>
              </a:ext>
            </a:extLst>
          </p:cNvPr>
          <p:cNvCxnSpPr>
            <a:stCxn id="7" idx="6"/>
            <a:endCxn id="9" idx="2"/>
          </p:cNvCxnSpPr>
          <p:nvPr/>
        </p:nvCxnSpPr>
        <p:spPr>
          <a:xfrm>
            <a:off x="2461051" y="4996545"/>
            <a:ext cx="72698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3E4D7C-A2A9-48F9-86BA-A251467D4882}"/>
              </a:ext>
            </a:extLst>
          </p:cNvPr>
          <p:cNvCxnSpPr>
            <a:stCxn id="6" idx="4"/>
            <a:endCxn id="8" idx="0"/>
          </p:cNvCxnSpPr>
          <p:nvPr/>
        </p:nvCxnSpPr>
        <p:spPr>
          <a:xfrm>
            <a:off x="6091437" y="3826329"/>
            <a:ext cx="0" cy="238526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BBEC6FE-B650-4019-A9E2-4097FAFE5971}"/>
              </a:ext>
            </a:extLst>
          </p:cNvPr>
          <p:cNvSpPr txBox="1"/>
          <p:nvPr/>
        </p:nvSpPr>
        <p:spPr>
          <a:xfrm>
            <a:off x="1170214" y="4854144"/>
            <a:ext cx="524102" cy="369332"/>
          </a:xfrm>
          <a:prstGeom prst="rect">
            <a:avLst/>
          </a:prstGeom>
          <a:noFill/>
        </p:spPr>
        <p:txBody>
          <a:bodyPr wrap="square" rtlCol="0">
            <a:spAutoFit/>
          </a:bodyPr>
          <a:lstStyle/>
          <a:p>
            <a:pPr algn="l"/>
            <a:r>
              <a:rPr lang="en-US" dirty="0"/>
              <a:t>X1</a:t>
            </a:r>
          </a:p>
        </p:txBody>
      </p:sp>
      <p:sp>
        <p:nvSpPr>
          <p:cNvPr id="23" name="TextBox 22">
            <a:extLst>
              <a:ext uri="{FF2B5EF4-FFF2-40B4-BE49-F238E27FC236}">
                <a16:creationId xmlns:a16="http://schemas.microsoft.com/office/drawing/2014/main" id="{125A4057-DC38-4C3F-8093-41DB0D0B6733}"/>
              </a:ext>
            </a:extLst>
          </p:cNvPr>
          <p:cNvSpPr txBox="1"/>
          <p:nvPr/>
        </p:nvSpPr>
        <p:spPr>
          <a:xfrm>
            <a:off x="5868279" y="2863228"/>
            <a:ext cx="524102" cy="369332"/>
          </a:xfrm>
          <a:prstGeom prst="rect">
            <a:avLst/>
          </a:prstGeom>
          <a:noFill/>
        </p:spPr>
        <p:txBody>
          <a:bodyPr wrap="square" rtlCol="0">
            <a:spAutoFit/>
          </a:bodyPr>
          <a:lstStyle/>
          <a:p>
            <a:pPr algn="l"/>
            <a:r>
              <a:rPr lang="en-US" dirty="0"/>
              <a:t>X2</a:t>
            </a:r>
          </a:p>
        </p:txBody>
      </p:sp>
      <p:sp>
        <p:nvSpPr>
          <p:cNvPr id="24" name="TextBox 23">
            <a:extLst>
              <a:ext uri="{FF2B5EF4-FFF2-40B4-BE49-F238E27FC236}">
                <a16:creationId xmlns:a16="http://schemas.microsoft.com/office/drawing/2014/main" id="{BC0D703F-5213-4172-8D67-CC86751AF254}"/>
              </a:ext>
            </a:extLst>
          </p:cNvPr>
          <p:cNvSpPr txBox="1"/>
          <p:nvPr/>
        </p:nvSpPr>
        <p:spPr>
          <a:xfrm>
            <a:off x="10582275" y="4854144"/>
            <a:ext cx="524102" cy="369332"/>
          </a:xfrm>
          <a:prstGeom prst="rect">
            <a:avLst/>
          </a:prstGeom>
          <a:noFill/>
        </p:spPr>
        <p:txBody>
          <a:bodyPr wrap="square" rtlCol="0">
            <a:spAutoFit/>
          </a:bodyPr>
          <a:lstStyle/>
          <a:p>
            <a:pPr algn="l"/>
            <a:r>
              <a:rPr lang="en-US" dirty="0"/>
              <a:t>X3</a:t>
            </a:r>
          </a:p>
        </p:txBody>
      </p:sp>
      <p:sp>
        <p:nvSpPr>
          <p:cNvPr id="25" name="TextBox 24">
            <a:extLst>
              <a:ext uri="{FF2B5EF4-FFF2-40B4-BE49-F238E27FC236}">
                <a16:creationId xmlns:a16="http://schemas.microsoft.com/office/drawing/2014/main" id="{87C2CA3D-9D08-4315-8B1A-090EEE190800}"/>
              </a:ext>
            </a:extLst>
          </p:cNvPr>
          <p:cNvSpPr txBox="1"/>
          <p:nvPr/>
        </p:nvSpPr>
        <p:spPr>
          <a:xfrm>
            <a:off x="6529105" y="6370712"/>
            <a:ext cx="524102" cy="369332"/>
          </a:xfrm>
          <a:prstGeom prst="rect">
            <a:avLst/>
          </a:prstGeom>
          <a:noFill/>
        </p:spPr>
        <p:txBody>
          <a:bodyPr wrap="square" rtlCol="0">
            <a:spAutoFit/>
          </a:bodyPr>
          <a:lstStyle/>
          <a:p>
            <a:pPr algn="l"/>
            <a:r>
              <a:rPr lang="en-US" dirty="0"/>
              <a:t>X4</a:t>
            </a:r>
          </a:p>
        </p:txBody>
      </p:sp>
    </p:spTree>
    <p:extLst>
      <p:ext uri="{BB962C8B-B14F-4D97-AF65-F5344CB8AC3E}">
        <p14:creationId xmlns:p14="http://schemas.microsoft.com/office/powerpoint/2010/main" val="70281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BE0C-D233-4F89-B587-911A09BE13A6}"/>
              </a:ext>
            </a:extLst>
          </p:cNvPr>
          <p:cNvSpPr>
            <a:spLocks noGrp="1"/>
          </p:cNvSpPr>
          <p:nvPr>
            <p:ph type="title"/>
          </p:nvPr>
        </p:nvSpPr>
        <p:spPr/>
        <p:txBody>
          <a:bodyPr/>
          <a:lstStyle/>
          <a:p>
            <a:r>
              <a:rPr lang="en-US" dirty="0"/>
              <a:t>The PC Algorithm II</a:t>
            </a:r>
          </a:p>
        </p:txBody>
      </p:sp>
      <p:sp>
        <p:nvSpPr>
          <p:cNvPr id="3" name="Footer Placeholder 2">
            <a:extLst>
              <a:ext uri="{FF2B5EF4-FFF2-40B4-BE49-F238E27FC236}">
                <a16:creationId xmlns:a16="http://schemas.microsoft.com/office/drawing/2014/main" id="{29D22BF2-72B1-43AE-BE4A-B00B2C56B48E}"/>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64A956A-B292-4AD6-970A-33AF9494EE0F}"/>
              </a:ext>
            </a:extLst>
          </p:cNvPr>
          <p:cNvSpPr>
            <a:spLocks noGrp="1"/>
          </p:cNvSpPr>
          <p:nvPr>
            <p:ph type="sldNum" sz="quarter" idx="12"/>
          </p:nvPr>
        </p:nvSpPr>
        <p:spPr/>
        <p:txBody>
          <a:bodyPr/>
          <a:lstStyle/>
          <a:p>
            <a:fld id="{DFCA9D46-5061-CB44-B974-7368B75C86DF}" type="slidenum">
              <a:rPr lang="en-US" smtClean="0"/>
              <a:pPr/>
              <a:t>36</a:t>
            </a:fld>
            <a:endParaRPr lang="en-US" dirty="0"/>
          </a:p>
        </p:txBody>
      </p:sp>
      <p:sp>
        <p:nvSpPr>
          <p:cNvPr id="5" name="Text Placeholder 4">
            <a:extLst>
              <a:ext uri="{FF2B5EF4-FFF2-40B4-BE49-F238E27FC236}">
                <a16:creationId xmlns:a16="http://schemas.microsoft.com/office/drawing/2014/main" id="{6B638781-C24B-4295-9252-357A87EE88D0}"/>
              </a:ext>
            </a:extLst>
          </p:cNvPr>
          <p:cNvSpPr>
            <a:spLocks noGrp="1"/>
          </p:cNvSpPr>
          <p:nvPr>
            <p:ph type="body" sz="quarter" idx="13"/>
          </p:nvPr>
        </p:nvSpPr>
        <p:spPr/>
        <p:txBody>
          <a:bodyPr/>
          <a:lstStyle/>
          <a:p>
            <a:r>
              <a:rPr lang="en-US" dirty="0"/>
              <a:t>Performs conditional independence tests and removes edges whenever two nodes are independent</a:t>
            </a:r>
          </a:p>
          <a:p>
            <a:endParaRPr lang="en-US" dirty="0"/>
          </a:p>
          <a:p>
            <a:r>
              <a:rPr lang="en-US" dirty="0"/>
              <a:t>For each triple of nodes attempts to direct the edges</a:t>
            </a:r>
          </a:p>
          <a:p>
            <a:endParaRPr lang="en-US" dirty="0"/>
          </a:p>
          <a:p>
            <a:r>
              <a:rPr lang="en-US" dirty="0"/>
              <a:t>In summary, the PC algorithm:</a:t>
            </a:r>
          </a:p>
          <a:p>
            <a:pPr lvl="1"/>
            <a:endParaRPr lang="en-US" dirty="0"/>
          </a:p>
          <a:p>
            <a:pPr lvl="1"/>
            <a:r>
              <a:rPr lang="en-US" dirty="0"/>
              <a:t>Finds all conditional independence relationships in the data and constructs a graph that is compatible with these</a:t>
            </a:r>
          </a:p>
          <a:p>
            <a:endParaRPr lang="en-US" dirty="0"/>
          </a:p>
          <a:p>
            <a:endParaRPr lang="en-US" dirty="0"/>
          </a:p>
        </p:txBody>
      </p:sp>
    </p:spTree>
    <p:extLst>
      <p:ext uri="{BB962C8B-B14F-4D97-AF65-F5344CB8AC3E}">
        <p14:creationId xmlns:p14="http://schemas.microsoft.com/office/powerpoint/2010/main" val="807733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AAAB-732F-46B1-A196-14875D2F44C7}"/>
              </a:ext>
            </a:extLst>
          </p:cNvPr>
          <p:cNvSpPr>
            <a:spLocks noGrp="1"/>
          </p:cNvSpPr>
          <p:nvPr>
            <p:ph type="title"/>
          </p:nvPr>
        </p:nvSpPr>
        <p:spPr/>
        <p:txBody>
          <a:bodyPr/>
          <a:lstStyle/>
          <a:p>
            <a:r>
              <a:rPr lang="en-US" dirty="0"/>
              <a:t>Limitations of the PC Algorithm</a:t>
            </a:r>
          </a:p>
        </p:txBody>
      </p:sp>
      <p:sp>
        <p:nvSpPr>
          <p:cNvPr id="3" name="Footer Placeholder 2">
            <a:extLst>
              <a:ext uri="{FF2B5EF4-FFF2-40B4-BE49-F238E27FC236}">
                <a16:creationId xmlns:a16="http://schemas.microsoft.com/office/drawing/2014/main" id="{A5E6A563-4A42-4C8A-8562-7AEC4377AAEC}"/>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D0080573-2064-44D5-87BC-907115E7DA6A}"/>
              </a:ext>
            </a:extLst>
          </p:cNvPr>
          <p:cNvSpPr>
            <a:spLocks noGrp="1"/>
          </p:cNvSpPr>
          <p:nvPr>
            <p:ph type="sldNum" sz="quarter" idx="12"/>
          </p:nvPr>
        </p:nvSpPr>
        <p:spPr/>
        <p:txBody>
          <a:bodyPr/>
          <a:lstStyle/>
          <a:p>
            <a:fld id="{DFCA9D46-5061-CB44-B974-7368B75C86DF}" type="slidenum">
              <a:rPr lang="en-US" smtClean="0"/>
              <a:pPr/>
              <a:t>37</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ED756839-5028-4404-9390-93F713A0F05C}"/>
                  </a:ext>
                </a:extLst>
              </p:cNvPr>
              <p:cNvSpPr>
                <a:spLocks noGrp="1"/>
              </p:cNvSpPr>
              <p:nvPr>
                <p:ph type="body" sz="quarter" idx="13"/>
              </p:nvPr>
            </p:nvSpPr>
            <p:spPr/>
            <p:txBody>
              <a:bodyPr>
                <a:normAutofit lnSpcReduction="10000"/>
              </a:bodyPr>
              <a:lstStyle/>
              <a:p>
                <a:r>
                  <a:rPr lang="en-US" dirty="0"/>
                  <a:t>We cannot distinguish between:</a:t>
                </a:r>
              </a:p>
              <a:p>
                <a:endParaRPr lang="en-US" dirty="0"/>
              </a:p>
              <a:p>
                <a:pPr lvl="1"/>
                <a:r>
                  <a:rPr lang="en-US" dirty="0"/>
                  <a:t>Causal Chain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a14:m>
                <a:r>
                  <a:rPr lang="en-US" dirty="0"/>
                  <a:t>)</a:t>
                </a:r>
              </a:p>
              <a:p>
                <a:pPr lvl="2"/>
                <a:r>
                  <a:rPr lang="en-US" dirty="0"/>
                  <a:t>In a causal chain, Z is independent of X, conditional on Y</a:t>
                </a:r>
              </a:p>
              <a:p>
                <a:pPr marL="457200" lvl="1" indent="0">
                  <a:buNone/>
                </a:pPr>
                <a:endParaRPr lang="en-US" dirty="0"/>
              </a:p>
              <a:p>
                <a:pPr lvl="1"/>
                <a:r>
                  <a:rPr lang="en-US" dirty="0"/>
                  <a:t>Common Cause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2"/>
                <a:r>
                  <a:rPr lang="en-US" dirty="0"/>
                  <a:t>X and Z are dependent, but become independent, conditional on Y</a:t>
                </a:r>
              </a:p>
              <a:p>
                <a:pPr lvl="2"/>
                <a:endParaRPr lang="en-US" dirty="0"/>
              </a:p>
              <a:p>
                <a:r>
                  <a:rPr lang="en-US" dirty="0"/>
                  <a:t>Therefore, we often can learn the structure only up to an equivalence class</a:t>
                </a:r>
              </a:p>
              <a:p>
                <a:endParaRPr lang="en-US" dirty="0"/>
              </a:p>
              <a:p>
                <a:r>
                  <a:rPr lang="en-US" dirty="0"/>
                  <a:t>Is this a problem? Yes! Although graphs are equivalent at observational level, they are not equivalent at interventional level</a:t>
                </a:r>
              </a:p>
              <a:p>
                <a:endParaRPr lang="en-US" dirty="0"/>
              </a:p>
            </p:txBody>
          </p:sp>
        </mc:Choice>
        <mc:Fallback xmlns="">
          <p:sp>
            <p:nvSpPr>
              <p:cNvPr id="5" name="Text Placeholder 4">
                <a:extLst>
                  <a:ext uri="{FF2B5EF4-FFF2-40B4-BE49-F238E27FC236}">
                    <a16:creationId xmlns:a16="http://schemas.microsoft.com/office/drawing/2014/main" id="{ED756839-5028-4404-9390-93F713A0F05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92" t="-2504"/>
                </a:stretch>
              </a:blipFill>
            </p:spPr>
            <p:txBody>
              <a:bodyPr/>
              <a:lstStyle/>
              <a:p>
                <a:r>
                  <a:rPr lang="en-US">
                    <a:noFill/>
                  </a:rPr>
                  <a:t> </a:t>
                </a:r>
              </a:p>
            </p:txBody>
          </p:sp>
        </mc:Fallback>
      </mc:AlternateContent>
    </p:spTree>
    <p:extLst>
      <p:ext uri="{BB962C8B-B14F-4D97-AF65-F5344CB8AC3E}">
        <p14:creationId xmlns:p14="http://schemas.microsoft.com/office/powerpoint/2010/main" val="30690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4356-BF02-473F-B61A-BB1B1D677E36}"/>
              </a:ext>
            </a:extLst>
          </p:cNvPr>
          <p:cNvSpPr>
            <a:spLocks noGrp="1"/>
          </p:cNvSpPr>
          <p:nvPr>
            <p:ph type="title"/>
          </p:nvPr>
        </p:nvSpPr>
        <p:spPr/>
        <p:txBody>
          <a:bodyPr/>
          <a:lstStyle/>
          <a:p>
            <a:r>
              <a:rPr lang="en-GB" dirty="0"/>
              <a:t>Questions?</a:t>
            </a:r>
          </a:p>
        </p:txBody>
      </p:sp>
      <p:sp>
        <p:nvSpPr>
          <p:cNvPr id="3" name="Footer Placeholder 2">
            <a:extLst>
              <a:ext uri="{FF2B5EF4-FFF2-40B4-BE49-F238E27FC236}">
                <a16:creationId xmlns:a16="http://schemas.microsoft.com/office/drawing/2014/main" id="{6DDFFFE3-6A36-40A0-8D8D-608D20B2E33E}"/>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6687FC1E-9038-4F1C-A9D2-70534A3F61C1}"/>
              </a:ext>
            </a:extLst>
          </p:cNvPr>
          <p:cNvSpPr>
            <a:spLocks noGrp="1"/>
          </p:cNvSpPr>
          <p:nvPr>
            <p:ph type="sldNum" sz="quarter" idx="12"/>
          </p:nvPr>
        </p:nvSpPr>
        <p:spPr/>
        <p:txBody>
          <a:bodyPr/>
          <a:lstStyle/>
          <a:p>
            <a:fld id="{DFCA9D46-5061-CB44-B974-7368B75C86DF}" type="slidenum">
              <a:rPr lang="en-US" smtClean="0"/>
              <a:pPr/>
              <a:t>38</a:t>
            </a:fld>
            <a:endParaRPr lang="en-US" dirty="0"/>
          </a:p>
        </p:txBody>
      </p:sp>
      <p:sp>
        <p:nvSpPr>
          <p:cNvPr id="5" name="Text Placeholder 4">
            <a:extLst>
              <a:ext uri="{FF2B5EF4-FFF2-40B4-BE49-F238E27FC236}">
                <a16:creationId xmlns:a16="http://schemas.microsoft.com/office/drawing/2014/main" id="{E341C4F8-3877-4049-A583-BC57CE497543}"/>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163698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8DB4-FA45-46AB-9FEB-9C7B483166AF}"/>
              </a:ext>
            </a:extLst>
          </p:cNvPr>
          <p:cNvSpPr>
            <a:spLocks noGrp="1"/>
          </p:cNvSpPr>
          <p:nvPr>
            <p:ph type="ctrTitle"/>
          </p:nvPr>
        </p:nvSpPr>
        <p:spPr/>
        <p:txBody>
          <a:bodyPr/>
          <a:lstStyle/>
          <a:p>
            <a:r>
              <a:rPr lang="en-US" dirty="0"/>
              <a:t>Confounding</a:t>
            </a:r>
          </a:p>
        </p:txBody>
      </p:sp>
      <p:sp>
        <p:nvSpPr>
          <p:cNvPr id="3" name="Subtitle 2">
            <a:extLst>
              <a:ext uri="{FF2B5EF4-FFF2-40B4-BE49-F238E27FC236}">
                <a16:creationId xmlns:a16="http://schemas.microsoft.com/office/drawing/2014/main" id="{907DC82E-3FC5-45BE-95BE-3575F394C40B}"/>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a:p>
            <a:endParaRPr lang="en-US" dirty="0"/>
          </a:p>
        </p:txBody>
      </p:sp>
    </p:spTree>
    <p:extLst>
      <p:ext uri="{BB962C8B-B14F-4D97-AF65-F5344CB8AC3E}">
        <p14:creationId xmlns:p14="http://schemas.microsoft.com/office/powerpoint/2010/main" val="357358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091E-D759-4E8F-8057-2B1052910F66}"/>
              </a:ext>
            </a:extLst>
          </p:cNvPr>
          <p:cNvSpPr>
            <a:spLocks noGrp="1"/>
          </p:cNvSpPr>
          <p:nvPr>
            <p:ph type="title"/>
          </p:nvPr>
        </p:nvSpPr>
        <p:spPr/>
        <p:txBody>
          <a:bodyPr/>
          <a:lstStyle/>
          <a:p>
            <a:r>
              <a:rPr lang="en-US" dirty="0"/>
              <a:t>Simpson’s paradox</a:t>
            </a:r>
          </a:p>
        </p:txBody>
      </p:sp>
      <p:sp>
        <p:nvSpPr>
          <p:cNvPr id="3" name="Footer Placeholder 2">
            <a:extLst>
              <a:ext uri="{FF2B5EF4-FFF2-40B4-BE49-F238E27FC236}">
                <a16:creationId xmlns:a16="http://schemas.microsoft.com/office/drawing/2014/main" id="{490B60CE-E90B-489B-B168-F1C56CFECA94}"/>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1110DBB5-F2EB-40FA-88D5-9B781A6DE1F3}"/>
              </a:ext>
            </a:extLst>
          </p:cNvPr>
          <p:cNvSpPr>
            <a:spLocks noGrp="1"/>
          </p:cNvSpPr>
          <p:nvPr>
            <p:ph type="sldNum" sz="quarter" idx="12"/>
          </p:nvPr>
        </p:nvSpPr>
        <p:spPr/>
        <p:txBody>
          <a:bodyPr/>
          <a:lstStyle/>
          <a:p>
            <a:fld id="{DFCA9D46-5061-CB44-B974-7368B75C86DF}" type="slidenum">
              <a:rPr lang="en-US" smtClean="0"/>
              <a:pPr/>
              <a:t>4</a:t>
            </a:fld>
            <a:endParaRPr lang="en-US" dirty="0"/>
          </a:p>
        </p:txBody>
      </p:sp>
      <p:sp>
        <p:nvSpPr>
          <p:cNvPr id="5" name="Text Placeholder 4">
            <a:extLst>
              <a:ext uri="{FF2B5EF4-FFF2-40B4-BE49-F238E27FC236}">
                <a16:creationId xmlns:a16="http://schemas.microsoft.com/office/drawing/2014/main" id="{B384F717-E7B0-4DA0-BEFF-180A8C5AE265}"/>
              </a:ext>
            </a:extLst>
          </p:cNvPr>
          <p:cNvSpPr>
            <a:spLocks noGrp="1"/>
          </p:cNvSpPr>
          <p:nvPr>
            <p:ph type="body" sz="quarter" idx="13"/>
          </p:nvPr>
        </p:nvSpPr>
        <p:spPr/>
        <p:txBody>
          <a:bodyPr/>
          <a:lstStyle/>
          <a:p>
            <a:r>
              <a:rPr lang="en-US" dirty="0"/>
              <a:t>For both men and women, the recovery rate is better without the drug!!!</a:t>
            </a:r>
          </a:p>
          <a:p>
            <a:endParaRPr lang="en-US" dirty="0"/>
          </a:p>
          <a:p>
            <a:endParaRPr lang="en-US" dirty="0"/>
          </a:p>
        </p:txBody>
      </p:sp>
      <p:graphicFrame>
        <p:nvGraphicFramePr>
          <p:cNvPr id="6" name="Table 6">
            <a:extLst>
              <a:ext uri="{FF2B5EF4-FFF2-40B4-BE49-F238E27FC236}">
                <a16:creationId xmlns:a16="http://schemas.microsoft.com/office/drawing/2014/main" id="{5985C476-3C3F-461D-8F38-9C18B27B6A9F}"/>
              </a:ext>
            </a:extLst>
          </p:cNvPr>
          <p:cNvGraphicFramePr>
            <a:graphicFrameLocks noGrp="1"/>
          </p:cNvGraphicFramePr>
          <p:nvPr>
            <p:extLst>
              <p:ext uri="{D42A27DB-BD31-4B8C-83A1-F6EECF244321}">
                <p14:modId xmlns:p14="http://schemas.microsoft.com/office/powerpoint/2010/main" val="1600828037"/>
              </p:ext>
            </p:extLst>
          </p:nvPr>
        </p:nvGraphicFramePr>
        <p:xfrm>
          <a:off x="2032000" y="3416603"/>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1083909"/>
                    </a:ext>
                  </a:extLst>
                </a:gridCol>
                <a:gridCol w="2709333">
                  <a:extLst>
                    <a:ext uri="{9D8B030D-6E8A-4147-A177-3AD203B41FA5}">
                      <a16:colId xmlns:a16="http://schemas.microsoft.com/office/drawing/2014/main" val="3890252049"/>
                    </a:ext>
                  </a:extLst>
                </a:gridCol>
                <a:gridCol w="2709333">
                  <a:extLst>
                    <a:ext uri="{9D8B030D-6E8A-4147-A177-3AD203B41FA5}">
                      <a16:colId xmlns:a16="http://schemas.microsoft.com/office/drawing/2014/main" val="3065411104"/>
                    </a:ext>
                  </a:extLst>
                </a:gridCol>
              </a:tblGrid>
              <a:tr h="370840">
                <a:tc>
                  <a:txBody>
                    <a:bodyPr/>
                    <a:lstStyle/>
                    <a:p>
                      <a:r>
                        <a:rPr lang="en-US" dirty="0"/>
                        <a:t>Sex</a:t>
                      </a:r>
                    </a:p>
                  </a:txBody>
                  <a:tcPr/>
                </a:tc>
                <a:tc>
                  <a:txBody>
                    <a:bodyPr/>
                    <a:lstStyle/>
                    <a:p>
                      <a:r>
                        <a:rPr lang="en-US" dirty="0"/>
                        <a:t>Female</a:t>
                      </a:r>
                    </a:p>
                  </a:txBody>
                  <a:tcPr/>
                </a:tc>
                <a:tc>
                  <a:txBody>
                    <a:bodyPr/>
                    <a:lstStyle/>
                    <a:p>
                      <a:r>
                        <a:rPr lang="en-US" dirty="0"/>
                        <a:t>Male</a:t>
                      </a:r>
                    </a:p>
                  </a:txBody>
                  <a:tcPr/>
                </a:tc>
                <a:extLst>
                  <a:ext uri="{0D108BD9-81ED-4DB2-BD59-A6C34878D82A}">
                    <a16:rowId xmlns:a16="http://schemas.microsoft.com/office/drawing/2014/main" val="224778094"/>
                  </a:ext>
                </a:extLst>
              </a:tr>
              <a:tr h="370840">
                <a:tc>
                  <a:txBody>
                    <a:bodyPr/>
                    <a:lstStyle/>
                    <a:p>
                      <a:r>
                        <a:rPr lang="en-US" dirty="0"/>
                        <a:t>In Treatment?</a:t>
                      </a:r>
                    </a:p>
                  </a:txBody>
                  <a:tcPr/>
                </a:tc>
                <a:tc>
                  <a:txBody>
                    <a:bodyPr/>
                    <a:lstStyle/>
                    <a:p>
                      <a:r>
                        <a:rPr lang="en-US" dirty="0"/>
                        <a:t>NO,YES</a:t>
                      </a:r>
                    </a:p>
                  </a:txBody>
                  <a:tcPr/>
                </a:tc>
                <a:tc>
                  <a:txBody>
                    <a:bodyPr/>
                    <a:lstStyle/>
                    <a:p>
                      <a:r>
                        <a:rPr lang="en-US" dirty="0"/>
                        <a:t>NO,YES</a:t>
                      </a:r>
                    </a:p>
                  </a:txBody>
                  <a:tcPr/>
                </a:tc>
                <a:extLst>
                  <a:ext uri="{0D108BD9-81ED-4DB2-BD59-A6C34878D82A}">
                    <a16:rowId xmlns:a16="http://schemas.microsoft.com/office/drawing/2014/main" val="2163355289"/>
                  </a:ext>
                </a:extLst>
              </a:tr>
              <a:tr h="370840">
                <a:tc>
                  <a:txBody>
                    <a:bodyPr/>
                    <a:lstStyle/>
                    <a:p>
                      <a:r>
                        <a:rPr lang="en-US" dirty="0"/>
                        <a:t>Not Recovered</a:t>
                      </a:r>
                    </a:p>
                  </a:txBody>
                  <a:tcPr/>
                </a:tc>
                <a:tc>
                  <a:txBody>
                    <a:bodyPr/>
                    <a:lstStyle/>
                    <a:p>
                      <a:r>
                        <a:rPr lang="en-US" dirty="0"/>
                        <a:t>210,80</a:t>
                      </a:r>
                    </a:p>
                  </a:txBody>
                  <a:tcPr/>
                </a:tc>
                <a:tc>
                  <a:txBody>
                    <a:bodyPr/>
                    <a:lstStyle/>
                    <a:p>
                      <a:r>
                        <a:rPr lang="en-US" dirty="0"/>
                        <a:t>30,120</a:t>
                      </a:r>
                    </a:p>
                  </a:txBody>
                  <a:tcPr/>
                </a:tc>
                <a:extLst>
                  <a:ext uri="{0D108BD9-81ED-4DB2-BD59-A6C34878D82A}">
                    <a16:rowId xmlns:a16="http://schemas.microsoft.com/office/drawing/2014/main" val="2711548128"/>
                  </a:ext>
                </a:extLst>
              </a:tr>
              <a:tr h="370840">
                <a:tc>
                  <a:txBody>
                    <a:bodyPr/>
                    <a:lstStyle/>
                    <a:p>
                      <a:r>
                        <a:rPr lang="en-US" dirty="0"/>
                        <a:t>Recovered</a:t>
                      </a:r>
                    </a:p>
                  </a:txBody>
                  <a:tcPr/>
                </a:tc>
                <a:tc>
                  <a:txBody>
                    <a:bodyPr/>
                    <a:lstStyle/>
                    <a:p>
                      <a:r>
                        <a:rPr lang="en-US" dirty="0"/>
                        <a:t>90,20</a:t>
                      </a:r>
                    </a:p>
                  </a:txBody>
                  <a:tcPr/>
                </a:tc>
                <a:tc>
                  <a:txBody>
                    <a:bodyPr/>
                    <a:lstStyle/>
                    <a:p>
                      <a:r>
                        <a:rPr lang="en-US" dirty="0"/>
                        <a:t>70,180</a:t>
                      </a:r>
                    </a:p>
                  </a:txBody>
                  <a:tcPr/>
                </a:tc>
                <a:extLst>
                  <a:ext uri="{0D108BD9-81ED-4DB2-BD59-A6C34878D82A}">
                    <a16:rowId xmlns:a16="http://schemas.microsoft.com/office/drawing/2014/main" val="294001172"/>
                  </a:ext>
                </a:extLst>
              </a:tr>
            </a:tbl>
          </a:graphicData>
        </a:graphic>
      </p:graphicFrame>
    </p:spTree>
    <p:extLst>
      <p:ext uri="{BB962C8B-B14F-4D97-AF65-F5344CB8AC3E}">
        <p14:creationId xmlns:p14="http://schemas.microsoft.com/office/powerpoint/2010/main" val="1694976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30A9-3778-4881-9139-C4BA75FC5B3D}"/>
              </a:ext>
            </a:extLst>
          </p:cNvPr>
          <p:cNvSpPr>
            <a:spLocks noGrp="1"/>
          </p:cNvSpPr>
          <p:nvPr>
            <p:ph type="title"/>
          </p:nvPr>
        </p:nvSpPr>
        <p:spPr/>
        <p:txBody>
          <a:bodyPr/>
          <a:lstStyle/>
          <a:p>
            <a:r>
              <a:rPr lang="en-US" dirty="0"/>
              <a:t>Confounding Bias</a:t>
            </a:r>
          </a:p>
        </p:txBody>
      </p:sp>
      <p:sp>
        <p:nvSpPr>
          <p:cNvPr id="3" name="Footer Placeholder 2">
            <a:extLst>
              <a:ext uri="{FF2B5EF4-FFF2-40B4-BE49-F238E27FC236}">
                <a16:creationId xmlns:a16="http://schemas.microsoft.com/office/drawing/2014/main" id="{7241D5DF-0BF2-430E-B152-A67CDC3154C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E9D5D3C-2DD3-4128-AAC3-CC5E9F651060}"/>
              </a:ext>
            </a:extLst>
          </p:cNvPr>
          <p:cNvSpPr>
            <a:spLocks noGrp="1"/>
          </p:cNvSpPr>
          <p:nvPr>
            <p:ph type="sldNum" sz="quarter" idx="12"/>
          </p:nvPr>
        </p:nvSpPr>
        <p:spPr/>
        <p:txBody>
          <a:bodyPr/>
          <a:lstStyle/>
          <a:p>
            <a:fld id="{DFCA9D46-5061-CB44-B974-7368B75C86DF}" type="slidenum">
              <a:rPr lang="en-US" smtClean="0"/>
              <a:pPr/>
              <a:t>40</a:t>
            </a:fld>
            <a:endParaRPr lang="en-US" dirty="0"/>
          </a:p>
        </p:txBody>
      </p:sp>
      <p:sp>
        <p:nvSpPr>
          <p:cNvPr id="5" name="Text Placeholder 4">
            <a:extLst>
              <a:ext uri="{FF2B5EF4-FFF2-40B4-BE49-F238E27FC236}">
                <a16:creationId xmlns:a16="http://schemas.microsoft.com/office/drawing/2014/main" id="{21649C41-FD24-4B5E-AFD4-678C9B331988}"/>
              </a:ext>
            </a:extLst>
          </p:cNvPr>
          <p:cNvSpPr>
            <a:spLocks noGrp="1"/>
          </p:cNvSpPr>
          <p:nvPr>
            <p:ph type="body" sz="quarter" idx="13"/>
          </p:nvPr>
        </p:nvSpPr>
        <p:spPr>
          <a:xfrm>
            <a:off x="432000" y="2272977"/>
            <a:ext cx="11318875" cy="1156023"/>
          </a:xfrm>
        </p:spPr>
        <p:txBody>
          <a:bodyPr/>
          <a:lstStyle/>
          <a:p>
            <a:r>
              <a:rPr lang="en-US" dirty="0"/>
              <a:t>The problem of confounding:</a:t>
            </a:r>
          </a:p>
          <a:p>
            <a:pPr lvl="1"/>
            <a:r>
              <a:rPr lang="en-US" dirty="0"/>
              <a:t>Paths between treatment X and outcome Y that are not originated from X and generate an association between X and Y that is not causal</a:t>
            </a:r>
          </a:p>
        </p:txBody>
      </p:sp>
      <p:sp>
        <p:nvSpPr>
          <p:cNvPr id="6" name="Oval 5">
            <a:extLst>
              <a:ext uri="{FF2B5EF4-FFF2-40B4-BE49-F238E27FC236}">
                <a16:creationId xmlns:a16="http://schemas.microsoft.com/office/drawing/2014/main" id="{09B8914C-A4FA-4DB6-BB09-EF1864124E59}"/>
              </a:ext>
            </a:extLst>
          </p:cNvPr>
          <p:cNvSpPr/>
          <p:nvPr/>
        </p:nvSpPr>
        <p:spPr>
          <a:xfrm>
            <a:off x="5480957" y="3793671"/>
            <a:ext cx="272143" cy="250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D922AB-0DBE-4D30-A270-6BB5C02C3D8E}"/>
              </a:ext>
            </a:extLst>
          </p:cNvPr>
          <p:cNvSpPr/>
          <p:nvPr/>
        </p:nvSpPr>
        <p:spPr>
          <a:xfrm>
            <a:off x="3619499" y="5382986"/>
            <a:ext cx="272143" cy="250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DB3B34-98BA-4F1F-94BC-E15249A1D7D0}"/>
              </a:ext>
            </a:extLst>
          </p:cNvPr>
          <p:cNvSpPr/>
          <p:nvPr/>
        </p:nvSpPr>
        <p:spPr>
          <a:xfrm>
            <a:off x="7130142" y="5382986"/>
            <a:ext cx="272143" cy="250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CBDC7AD-771D-42E1-9E30-DF1098374185}"/>
              </a:ext>
            </a:extLst>
          </p:cNvPr>
          <p:cNvCxnSpPr>
            <a:stCxn id="8" idx="6"/>
            <a:endCxn id="9" idx="2"/>
          </p:cNvCxnSpPr>
          <p:nvPr/>
        </p:nvCxnSpPr>
        <p:spPr>
          <a:xfrm>
            <a:off x="3891642" y="5508172"/>
            <a:ext cx="3238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44F236-4137-431B-BC33-02A080D00B3B}"/>
              </a:ext>
            </a:extLst>
          </p:cNvPr>
          <p:cNvCxnSpPr>
            <a:stCxn id="6" idx="5"/>
            <a:endCxn id="9" idx="1"/>
          </p:cNvCxnSpPr>
          <p:nvPr/>
        </p:nvCxnSpPr>
        <p:spPr>
          <a:xfrm>
            <a:off x="5713246" y="4007377"/>
            <a:ext cx="1456750" cy="141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99BEA4-851C-4D60-A222-242AE6629A2D}"/>
              </a:ext>
            </a:extLst>
          </p:cNvPr>
          <p:cNvSpPr txBox="1"/>
          <p:nvPr/>
        </p:nvSpPr>
        <p:spPr>
          <a:xfrm>
            <a:off x="3249385" y="5531769"/>
            <a:ext cx="370114" cy="369332"/>
          </a:xfrm>
          <a:prstGeom prst="rect">
            <a:avLst/>
          </a:prstGeom>
          <a:noFill/>
        </p:spPr>
        <p:txBody>
          <a:bodyPr wrap="square" rtlCol="0">
            <a:spAutoFit/>
          </a:bodyPr>
          <a:lstStyle/>
          <a:p>
            <a:pPr algn="l"/>
            <a:r>
              <a:rPr lang="en-US" dirty="0"/>
              <a:t>X</a:t>
            </a:r>
          </a:p>
        </p:txBody>
      </p:sp>
      <p:sp>
        <p:nvSpPr>
          <p:cNvPr id="20" name="TextBox 19">
            <a:extLst>
              <a:ext uri="{FF2B5EF4-FFF2-40B4-BE49-F238E27FC236}">
                <a16:creationId xmlns:a16="http://schemas.microsoft.com/office/drawing/2014/main" id="{D59D2339-3B8A-4B3F-BEAA-11A305551C2A}"/>
              </a:ext>
            </a:extLst>
          </p:cNvPr>
          <p:cNvSpPr txBox="1"/>
          <p:nvPr/>
        </p:nvSpPr>
        <p:spPr>
          <a:xfrm>
            <a:off x="5246914" y="3366472"/>
            <a:ext cx="370114" cy="369332"/>
          </a:xfrm>
          <a:prstGeom prst="rect">
            <a:avLst/>
          </a:prstGeom>
          <a:noFill/>
        </p:spPr>
        <p:txBody>
          <a:bodyPr wrap="square" rtlCol="0">
            <a:spAutoFit/>
          </a:bodyPr>
          <a:lstStyle/>
          <a:p>
            <a:pPr algn="l"/>
            <a:r>
              <a:rPr lang="en-US" dirty="0"/>
              <a:t>Z</a:t>
            </a:r>
          </a:p>
        </p:txBody>
      </p:sp>
      <p:sp>
        <p:nvSpPr>
          <p:cNvPr id="21" name="TextBox 20">
            <a:extLst>
              <a:ext uri="{FF2B5EF4-FFF2-40B4-BE49-F238E27FC236}">
                <a16:creationId xmlns:a16="http://schemas.microsoft.com/office/drawing/2014/main" id="{AE1F0E6F-A2A5-4966-BE6F-720707A08D54}"/>
              </a:ext>
            </a:extLst>
          </p:cNvPr>
          <p:cNvSpPr txBox="1"/>
          <p:nvPr/>
        </p:nvSpPr>
        <p:spPr>
          <a:xfrm>
            <a:off x="7402285" y="5539038"/>
            <a:ext cx="370114" cy="369332"/>
          </a:xfrm>
          <a:prstGeom prst="rect">
            <a:avLst/>
          </a:prstGeom>
          <a:noFill/>
        </p:spPr>
        <p:txBody>
          <a:bodyPr wrap="square" rtlCol="0">
            <a:spAutoFit/>
          </a:bodyPr>
          <a:lstStyle/>
          <a:p>
            <a:pPr algn="l"/>
            <a:r>
              <a:rPr lang="en-US" dirty="0"/>
              <a:t>Y</a:t>
            </a:r>
          </a:p>
        </p:txBody>
      </p:sp>
      <p:sp>
        <p:nvSpPr>
          <p:cNvPr id="23" name="Text Placeholder 4">
            <a:extLst>
              <a:ext uri="{FF2B5EF4-FFF2-40B4-BE49-F238E27FC236}">
                <a16:creationId xmlns:a16="http://schemas.microsoft.com/office/drawing/2014/main" id="{8EEE2305-B572-4751-A11A-237AD787B38B}"/>
              </a:ext>
            </a:extLst>
          </p:cNvPr>
          <p:cNvSpPr txBox="1">
            <a:spLocks/>
          </p:cNvSpPr>
          <p:nvPr/>
        </p:nvSpPr>
        <p:spPr>
          <a:xfrm>
            <a:off x="436562" y="6063344"/>
            <a:ext cx="11318875" cy="535529"/>
          </a:xfrm>
          <a:prstGeom prst="rect">
            <a:avLst/>
          </a:prstGeom>
        </p:spPr>
        <p:txBody>
          <a:bodyPr vert="horz" lIns="0" tIns="0" rIns="0" bIns="0" rtlCol="0">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block the biasing path by conditioning on Z (d-separation)</a:t>
            </a:r>
          </a:p>
        </p:txBody>
      </p:sp>
      <p:cxnSp>
        <p:nvCxnSpPr>
          <p:cNvPr id="12" name="Straight Arrow Connector 11">
            <a:extLst>
              <a:ext uri="{FF2B5EF4-FFF2-40B4-BE49-F238E27FC236}">
                <a16:creationId xmlns:a16="http://schemas.microsoft.com/office/drawing/2014/main" id="{F66450F9-9BBE-47A9-821B-273F57F8CE4F}"/>
              </a:ext>
            </a:extLst>
          </p:cNvPr>
          <p:cNvCxnSpPr>
            <a:stCxn id="6" idx="3"/>
            <a:endCxn id="8" idx="7"/>
          </p:cNvCxnSpPr>
          <p:nvPr/>
        </p:nvCxnSpPr>
        <p:spPr>
          <a:xfrm flipH="1">
            <a:off x="3851788" y="4007377"/>
            <a:ext cx="1669023" cy="141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740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6B7A-1F63-4EE0-AB49-1256F3E04FED}"/>
              </a:ext>
            </a:extLst>
          </p:cNvPr>
          <p:cNvSpPr>
            <a:spLocks noGrp="1"/>
          </p:cNvSpPr>
          <p:nvPr>
            <p:ph type="title"/>
          </p:nvPr>
        </p:nvSpPr>
        <p:spPr/>
        <p:txBody>
          <a:bodyPr/>
          <a:lstStyle/>
          <a:p>
            <a:r>
              <a:rPr lang="en-US" dirty="0"/>
              <a:t>The Backdoor Criterion</a:t>
            </a:r>
          </a:p>
        </p:txBody>
      </p:sp>
      <p:sp>
        <p:nvSpPr>
          <p:cNvPr id="3" name="Footer Placeholder 2">
            <a:extLst>
              <a:ext uri="{FF2B5EF4-FFF2-40B4-BE49-F238E27FC236}">
                <a16:creationId xmlns:a16="http://schemas.microsoft.com/office/drawing/2014/main" id="{7A2A6AED-075B-4948-ABD0-18C647E7179D}"/>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927BDE1F-79FF-4CE1-B952-099B4ED77F4F}"/>
              </a:ext>
            </a:extLst>
          </p:cNvPr>
          <p:cNvSpPr>
            <a:spLocks noGrp="1"/>
          </p:cNvSpPr>
          <p:nvPr>
            <p:ph type="sldNum" sz="quarter" idx="12"/>
          </p:nvPr>
        </p:nvSpPr>
        <p:spPr/>
        <p:txBody>
          <a:bodyPr/>
          <a:lstStyle/>
          <a:p>
            <a:fld id="{DFCA9D46-5061-CB44-B974-7368B75C86DF}" type="slidenum">
              <a:rPr lang="en-US" smtClean="0"/>
              <a:pPr/>
              <a:t>41</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F5B9AE24-9DC8-4C02-9350-5FD778AF23D4}"/>
                  </a:ext>
                </a:extLst>
              </p:cNvPr>
              <p:cNvSpPr>
                <a:spLocks noGrp="1"/>
              </p:cNvSpPr>
              <p:nvPr>
                <p:ph type="body" sz="quarter" idx="13"/>
              </p:nvPr>
            </p:nvSpPr>
            <p:spPr/>
            <p:txBody>
              <a:bodyPr/>
              <a:lstStyle/>
              <a:p>
                <a:r>
                  <a:rPr lang="en-US" dirty="0"/>
                  <a:t>Given an ordered pair of variables (X,Y) in a DAG, Z satisfies the backdoor criterion if:</a:t>
                </a:r>
              </a:p>
              <a:p>
                <a:pPr marL="800100" lvl="1" indent="-342900">
                  <a:buFont typeface="+mj-lt"/>
                  <a:buAutoNum type="arabicPeriod"/>
                </a:pPr>
                <a:r>
                  <a:rPr lang="en-US" dirty="0"/>
                  <a:t>Z is not a descendant of X</a:t>
                </a:r>
              </a:p>
              <a:p>
                <a:pPr marL="800100" lvl="1" indent="-342900">
                  <a:buFont typeface="+mj-lt"/>
                  <a:buAutoNum type="arabicPeriod"/>
                </a:pPr>
                <a:r>
                  <a:rPr lang="en-US" dirty="0"/>
                  <a:t>Z blocks every path between X and Y that contains an arrow going into X</a:t>
                </a:r>
              </a:p>
              <a:p>
                <a:endParaRPr lang="en-US" dirty="0"/>
              </a:p>
              <a:p>
                <a:r>
                  <a:rPr lang="en-US" dirty="0"/>
                  <a:t>If Z satisfies this criterion, then the causal effect is given by:</a:t>
                </a:r>
              </a:p>
              <a:p>
                <a:pPr lvl="1"/>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𝑧</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e>
                    </m:nary>
                    <m:r>
                      <a:rPr lang="en-US" b="0" i="1" smtClean="0">
                        <a:latin typeface="Cambria Math" panose="02040503050406030204" pitchFamily="18" charset="0"/>
                      </a:rPr>
                      <m:t>)</m:t>
                    </m:r>
                  </m:oMath>
                </a14:m>
                <a:endParaRPr lang="en-US" dirty="0"/>
              </a:p>
              <a:p>
                <a:pPr marL="457200" lvl="1" indent="0">
                  <a:buNone/>
                </a:pPr>
                <a:endParaRPr lang="en-US" dirty="0"/>
              </a:p>
            </p:txBody>
          </p:sp>
        </mc:Choice>
        <mc:Fallback xmlns="">
          <p:sp>
            <p:nvSpPr>
              <p:cNvPr id="5" name="Text Placeholder 4">
                <a:extLst>
                  <a:ext uri="{FF2B5EF4-FFF2-40B4-BE49-F238E27FC236}">
                    <a16:creationId xmlns:a16="http://schemas.microsoft.com/office/drawing/2014/main" id="{F5B9AE24-9DC8-4C02-9350-5FD778AF23D4}"/>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92" t="-1767"/>
                </a:stretch>
              </a:blipFill>
            </p:spPr>
            <p:txBody>
              <a:bodyPr/>
              <a:lstStyle/>
              <a:p>
                <a:r>
                  <a:rPr lang="en-US">
                    <a:noFill/>
                  </a:rPr>
                  <a:t> </a:t>
                </a:r>
              </a:p>
            </p:txBody>
          </p:sp>
        </mc:Fallback>
      </mc:AlternateContent>
    </p:spTree>
    <p:extLst>
      <p:ext uri="{BB962C8B-B14F-4D97-AF65-F5344CB8AC3E}">
        <p14:creationId xmlns:p14="http://schemas.microsoft.com/office/powerpoint/2010/main" val="193013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FAB6-4EC6-4DC3-93C4-2DB9A7998DA9}"/>
              </a:ext>
            </a:extLst>
          </p:cNvPr>
          <p:cNvSpPr>
            <a:spLocks noGrp="1"/>
          </p:cNvSpPr>
          <p:nvPr>
            <p:ph type="title"/>
          </p:nvPr>
        </p:nvSpPr>
        <p:spPr/>
        <p:txBody>
          <a:bodyPr/>
          <a:lstStyle/>
          <a:p>
            <a:r>
              <a:rPr lang="en-US" dirty="0"/>
              <a:t>Applying The Backdoor Criterion</a:t>
            </a:r>
          </a:p>
        </p:txBody>
      </p:sp>
      <p:sp>
        <p:nvSpPr>
          <p:cNvPr id="3" name="Footer Placeholder 2">
            <a:extLst>
              <a:ext uri="{FF2B5EF4-FFF2-40B4-BE49-F238E27FC236}">
                <a16:creationId xmlns:a16="http://schemas.microsoft.com/office/drawing/2014/main" id="{D01A789E-129A-43E3-A2AE-BBD9FD04658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3BF1A1ED-CE9A-4AF5-BCFB-3AD8788BF06E}"/>
              </a:ext>
            </a:extLst>
          </p:cNvPr>
          <p:cNvSpPr>
            <a:spLocks noGrp="1"/>
          </p:cNvSpPr>
          <p:nvPr>
            <p:ph type="sldNum" sz="quarter" idx="12"/>
          </p:nvPr>
        </p:nvSpPr>
        <p:spPr/>
        <p:txBody>
          <a:bodyPr/>
          <a:lstStyle/>
          <a:p>
            <a:fld id="{DFCA9D46-5061-CB44-B974-7368B75C86DF}" type="slidenum">
              <a:rPr lang="en-US" smtClean="0"/>
              <a:pPr/>
              <a:t>42</a:t>
            </a:fld>
            <a:endParaRPr lang="en-US" dirty="0"/>
          </a:p>
        </p:txBody>
      </p:sp>
      <p:sp>
        <p:nvSpPr>
          <p:cNvPr id="5" name="Text Placeholder 4">
            <a:extLst>
              <a:ext uri="{FF2B5EF4-FFF2-40B4-BE49-F238E27FC236}">
                <a16:creationId xmlns:a16="http://schemas.microsoft.com/office/drawing/2014/main" id="{43DB7360-32C1-48A5-9E93-DD32FE2287E9}"/>
              </a:ext>
            </a:extLst>
          </p:cNvPr>
          <p:cNvSpPr>
            <a:spLocks noGrp="1"/>
          </p:cNvSpPr>
          <p:nvPr>
            <p:ph type="body" sz="quarter" idx="13"/>
          </p:nvPr>
        </p:nvSpPr>
        <p:spPr>
          <a:xfrm>
            <a:off x="432000" y="2272977"/>
            <a:ext cx="11318875" cy="2489523"/>
          </a:xfrm>
        </p:spPr>
        <p:txBody>
          <a:bodyPr/>
          <a:lstStyle/>
          <a:p>
            <a:r>
              <a:rPr lang="en-US" dirty="0"/>
              <a:t>It is not necessary to condition on all variables in the model</a:t>
            </a:r>
          </a:p>
          <a:p>
            <a:pPr lvl="1"/>
            <a:r>
              <a:rPr lang="en-US" dirty="0"/>
              <a:t>Keep that in mind next time you are building a regression</a:t>
            </a:r>
          </a:p>
          <a:p>
            <a:endParaRPr lang="en-US" dirty="0"/>
          </a:p>
          <a:p>
            <a:r>
              <a:rPr lang="en-US" dirty="0"/>
              <a:t>When many variables satisfies the backdoor criterion, choose the smallest possible set of variables</a:t>
            </a:r>
          </a:p>
          <a:p>
            <a:pPr lvl="1"/>
            <a:r>
              <a:rPr lang="en-US" dirty="0"/>
              <a:t>You will have to collect less data</a:t>
            </a:r>
          </a:p>
          <a:p>
            <a:pPr lvl="1"/>
            <a:r>
              <a:rPr lang="en-US" dirty="0"/>
              <a:t>Important if you have small sample</a:t>
            </a:r>
          </a:p>
        </p:txBody>
      </p:sp>
      <p:sp>
        <p:nvSpPr>
          <p:cNvPr id="7" name="Oval 6">
            <a:extLst>
              <a:ext uri="{FF2B5EF4-FFF2-40B4-BE49-F238E27FC236}">
                <a16:creationId xmlns:a16="http://schemas.microsoft.com/office/drawing/2014/main" id="{327D278A-9617-4702-B509-2B7431B1B4FA}"/>
              </a:ext>
            </a:extLst>
          </p:cNvPr>
          <p:cNvSpPr/>
          <p:nvPr/>
        </p:nvSpPr>
        <p:spPr>
          <a:xfrm>
            <a:off x="5257800" y="4980214"/>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1C9C7B-B487-41D0-8D98-8359F494F848}"/>
              </a:ext>
            </a:extLst>
          </p:cNvPr>
          <p:cNvSpPr/>
          <p:nvPr/>
        </p:nvSpPr>
        <p:spPr>
          <a:xfrm>
            <a:off x="1472292" y="6085114"/>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D27EB36-B6A1-4402-A7B4-68AE179CC300}"/>
              </a:ext>
            </a:extLst>
          </p:cNvPr>
          <p:cNvCxnSpPr>
            <a:stCxn id="7" idx="2"/>
            <a:endCxn id="8" idx="7"/>
          </p:cNvCxnSpPr>
          <p:nvPr/>
        </p:nvCxnSpPr>
        <p:spPr>
          <a:xfrm flipH="1">
            <a:off x="1718517" y="5108122"/>
            <a:ext cx="3539283" cy="101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9BE1FE0-3636-48EE-9A08-8C611FDBC11B}"/>
              </a:ext>
            </a:extLst>
          </p:cNvPr>
          <p:cNvSpPr/>
          <p:nvPr/>
        </p:nvSpPr>
        <p:spPr>
          <a:xfrm>
            <a:off x="5257799" y="6087518"/>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AA3580-ABA5-42C6-9C57-33400B60DD0F}"/>
              </a:ext>
            </a:extLst>
          </p:cNvPr>
          <p:cNvSpPr/>
          <p:nvPr/>
        </p:nvSpPr>
        <p:spPr>
          <a:xfrm>
            <a:off x="8591549" y="6085113"/>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13D5C7E-90D1-40A4-B382-0FD96A1C4286}"/>
              </a:ext>
            </a:extLst>
          </p:cNvPr>
          <p:cNvCxnSpPr>
            <a:stCxn id="8" idx="6"/>
            <a:endCxn id="11" idx="2"/>
          </p:cNvCxnSpPr>
          <p:nvPr/>
        </p:nvCxnSpPr>
        <p:spPr>
          <a:xfrm>
            <a:off x="1760763" y="6213022"/>
            <a:ext cx="3497036" cy="2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764223-F681-4D17-90B0-1CFA37A56BD9}"/>
              </a:ext>
            </a:extLst>
          </p:cNvPr>
          <p:cNvCxnSpPr>
            <a:stCxn id="11" idx="6"/>
            <a:endCxn id="12" idx="2"/>
          </p:cNvCxnSpPr>
          <p:nvPr/>
        </p:nvCxnSpPr>
        <p:spPr>
          <a:xfrm flipV="1">
            <a:off x="5546270" y="6213021"/>
            <a:ext cx="3045279" cy="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B221E0-7EF4-4D26-B29A-67F0C210CD07}"/>
              </a:ext>
            </a:extLst>
          </p:cNvPr>
          <p:cNvCxnSpPr>
            <a:stCxn id="7" idx="6"/>
            <a:endCxn id="12" idx="1"/>
          </p:cNvCxnSpPr>
          <p:nvPr/>
        </p:nvCxnSpPr>
        <p:spPr>
          <a:xfrm>
            <a:off x="5546271" y="5108122"/>
            <a:ext cx="3087524" cy="1014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3369074-17E8-40B0-93DE-C4573BD1EFE0}"/>
              </a:ext>
            </a:extLst>
          </p:cNvPr>
          <p:cNvSpPr txBox="1"/>
          <p:nvPr/>
        </p:nvSpPr>
        <p:spPr>
          <a:xfrm>
            <a:off x="658586" y="6213020"/>
            <a:ext cx="332014" cy="369332"/>
          </a:xfrm>
          <a:prstGeom prst="rect">
            <a:avLst/>
          </a:prstGeom>
          <a:noFill/>
        </p:spPr>
        <p:txBody>
          <a:bodyPr wrap="square" rtlCol="0">
            <a:spAutoFit/>
          </a:bodyPr>
          <a:lstStyle/>
          <a:p>
            <a:pPr algn="l"/>
            <a:r>
              <a:rPr lang="en-US" dirty="0"/>
              <a:t>X</a:t>
            </a:r>
          </a:p>
        </p:txBody>
      </p:sp>
      <p:sp>
        <p:nvSpPr>
          <p:cNvPr id="20" name="TextBox 19">
            <a:extLst>
              <a:ext uri="{FF2B5EF4-FFF2-40B4-BE49-F238E27FC236}">
                <a16:creationId xmlns:a16="http://schemas.microsoft.com/office/drawing/2014/main" id="{775AD260-4FBE-484A-B83E-CB12ACC602C1}"/>
              </a:ext>
            </a:extLst>
          </p:cNvPr>
          <p:cNvSpPr txBox="1"/>
          <p:nvPr/>
        </p:nvSpPr>
        <p:spPr>
          <a:xfrm>
            <a:off x="5671458" y="4703337"/>
            <a:ext cx="332014" cy="369332"/>
          </a:xfrm>
          <a:prstGeom prst="rect">
            <a:avLst/>
          </a:prstGeom>
          <a:noFill/>
        </p:spPr>
        <p:txBody>
          <a:bodyPr wrap="square" rtlCol="0">
            <a:spAutoFit/>
          </a:bodyPr>
          <a:lstStyle/>
          <a:p>
            <a:pPr algn="l"/>
            <a:r>
              <a:rPr lang="en-US" dirty="0"/>
              <a:t>Z</a:t>
            </a:r>
          </a:p>
        </p:txBody>
      </p:sp>
      <p:sp>
        <p:nvSpPr>
          <p:cNvPr id="21" name="TextBox 20">
            <a:extLst>
              <a:ext uri="{FF2B5EF4-FFF2-40B4-BE49-F238E27FC236}">
                <a16:creationId xmlns:a16="http://schemas.microsoft.com/office/drawing/2014/main" id="{A5CE3487-25F5-4CFD-ADEC-95AD4AAEF967}"/>
              </a:ext>
            </a:extLst>
          </p:cNvPr>
          <p:cNvSpPr txBox="1"/>
          <p:nvPr/>
        </p:nvSpPr>
        <p:spPr>
          <a:xfrm>
            <a:off x="9149444" y="6156262"/>
            <a:ext cx="332014" cy="369332"/>
          </a:xfrm>
          <a:prstGeom prst="rect">
            <a:avLst/>
          </a:prstGeom>
          <a:noFill/>
        </p:spPr>
        <p:txBody>
          <a:bodyPr wrap="square" rtlCol="0">
            <a:spAutoFit/>
          </a:bodyPr>
          <a:lstStyle/>
          <a:p>
            <a:pPr algn="l"/>
            <a:r>
              <a:rPr lang="en-US" dirty="0"/>
              <a:t>Y</a:t>
            </a:r>
          </a:p>
        </p:txBody>
      </p:sp>
      <p:sp>
        <p:nvSpPr>
          <p:cNvPr id="22" name="TextBox 21">
            <a:extLst>
              <a:ext uri="{FF2B5EF4-FFF2-40B4-BE49-F238E27FC236}">
                <a16:creationId xmlns:a16="http://schemas.microsoft.com/office/drawing/2014/main" id="{AEFC7EB6-77E4-4847-801A-681BCA784FFB}"/>
              </a:ext>
            </a:extLst>
          </p:cNvPr>
          <p:cNvSpPr txBox="1"/>
          <p:nvPr/>
        </p:nvSpPr>
        <p:spPr>
          <a:xfrm>
            <a:off x="5600701" y="6305871"/>
            <a:ext cx="332014" cy="369332"/>
          </a:xfrm>
          <a:prstGeom prst="rect">
            <a:avLst/>
          </a:prstGeom>
          <a:noFill/>
        </p:spPr>
        <p:txBody>
          <a:bodyPr wrap="square" rtlCol="0">
            <a:spAutoFit/>
          </a:bodyPr>
          <a:lstStyle/>
          <a:p>
            <a:pPr algn="l"/>
            <a:r>
              <a:rPr lang="en-US" dirty="0"/>
              <a:t>W</a:t>
            </a:r>
          </a:p>
        </p:txBody>
      </p:sp>
    </p:spTree>
    <p:extLst>
      <p:ext uri="{BB962C8B-B14F-4D97-AF65-F5344CB8AC3E}">
        <p14:creationId xmlns:p14="http://schemas.microsoft.com/office/powerpoint/2010/main" val="1911050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4E73-D082-413D-AA04-F70AB864AF0C}"/>
              </a:ext>
            </a:extLst>
          </p:cNvPr>
          <p:cNvSpPr>
            <a:spLocks noGrp="1"/>
          </p:cNvSpPr>
          <p:nvPr>
            <p:ph type="title"/>
          </p:nvPr>
        </p:nvSpPr>
        <p:spPr/>
        <p:txBody>
          <a:bodyPr/>
          <a:lstStyle/>
          <a:p>
            <a:r>
              <a:rPr lang="en-US" dirty="0"/>
              <a:t>Estimation</a:t>
            </a:r>
          </a:p>
        </p:txBody>
      </p:sp>
      <p:sp>
        <p:nvSpPr>
          <p:cNvPr id="3" name="Footer Placeholder 2">
            <a:extLst>
              <a:ext uri="{FF2B5EF4-FFF2-40B4-BE49-F238E27FC236}">
                <a16:creationId xmlns:a16="http://schemas.microsoft.com/office/drawing/2014/main" id="{F74F2842-94FD-4C02-B322-CDFDDFAC6539}"/>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4E7D81F-11AC-4D8B-98E6-0AD86DF0396F}"/>
              </a:ext>
            </a:extLst>
          </p:cNvPr>
          <p:cNvSpPr>
            <a:spLocks noGrp="1"/>
          </p:cNvSpPr>
          <p:nvPr>
            <p:ph type="sldNum" sz="quarter" idx="12"/>
          </p:nvPr>
        </p:nvSpPr>
        <p:spPr/>
        <p:txBody>
          <a:bodyPr/>
          <a:lstStyle/>
          <a:p>
            <a:fld id="{DFCA9D46-5061-CB44-B974-7368B75C86DF}" type="slidenum">
              <a:rPr lang="en-US" smtClean="0"/>
              <a:pPr/>
              <a:t>43</a:t>
            </a:fld>
            <a:endParaRPr lang="en-US" dirty="0"/>
          </a:p>
        </p:txBody>
      </p:sp>
      <p:sp>
        <p:nvSpPr>
          <p:cNvPr id="5" name="Text Placeholder 4">
            <a:extLst>
              <a:ext uri="{FF2B5EF4-FFF2-40B4-BE49-F238E27FC236}">
                <a16:creationId xmlns:a16="http://schemas.microsoft.com/office/drawing/2014/main" id="{11367295-CF0C-46E5-A40F-D28D4BD89A5B}"/>
              </a:ext>
            </a:extLst>
          </p:cNvPr>
          <p:cNvSpPr>
            <a:spLocks noGrp="1"/>
          </p:cNvSpPr>
          <p:nvPr>
            <p:ph type="body" sz="quarter" idx="13"/>
          </p:nvPr>
        </p:nvSpPr>
        <p:spPr/>
        <p:txBody>
          <a:bodyPr/>
          <a:lstStyle/>
          <a:p>
            <a:r>
              <a:rPr lang="en-US" dirty="0"/>
              <a:t>Once we have found the set of variables that satisfies the Backdoor Criterion, we can estimate the causal effect. It can be something as easy as a linear regression if you are willing to make the assumptions or other methodologies you will see in this learning set</a:t>
            </a:r>
          </a:p>
          <a:p>
            <a:endParaRPr lang="en-US" dirty="0"/>
          </a:p>
          <a:p>
            <a:r>
              <a:rPr lang="en-US" dirty="0"/>
              <a:t>The set of variables that satisfies the Backdoor Criterion allows you as a researcher to comply with the </a:t>
            </a:r>
            <a:r>
              <a:rPr lang="en-US" dirty="0" err="1"/>
              <a:t>unconfoundedness</a:t>
            </a:r>
            <a:r>
              <a:rPr lang="en-US" dirty="0"/>
              <a:t> assumption required by most estimation procedures you will see in this course/learning set</a:t>
            </a:r>
          </a:p>
          <a:p>
            <a:pPr lvl="1"/>
            <a:r>
              <a:rPr lang="en-US" dirty="0" err="1"/>
              <a:t>Unconfoundedness</a:t>
            </a:r>
            <a:r>
              <a:rPr lang="en-US" dirty="0"/>
              <a:t>: treatment has to be independent of potential outcomes conditional on a set of control variables</a:t>
            </a:r>
          </a:p>
          <a:p>
            <a:pPr marL="400050" indent="-342900"/>
            <a:endParaRPr lang="en-US" dirty="0"/>
          </a:p>
          <a:p>
            <a:pPr marL="400050" indent="-342900"/>
            <a:r>
              <a:rPr lang="en-US" dirty="0"/>
              <a:t>Therefore, you will be able to use the estimators based on </a:t>
            </a:r>
            <a:r>
              <a:rPr lang="en-US" dirty="0" err="1"/>
              <a:t>unconfoudedness</a:t>
            </a:r>
            <a:r>
              <a:rPr lang="en-US" dirty="0"/>
              <a:t> you will see in this course/learning set</a:t>
            </a:r>
          </a:p>
        </p:txBody>
      </p:sp>
    </p:spTree>
    <p:extLst>
      <p:ext uri="{BB962C8B-B14F-4D97-AF65-F5344CB8AC3E}">
        <p14:creationId xmlns:p14="http://schemas.microsoft.com/office/powerpoint/2010/main" val="3356970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FAB6-4EC6-4DC3-93C4-2DB9A7998DA9}"/>
              </a:ext>
            </a:extLst>
          </p:cNvPr>
          <p:cNvSpPr>
            <a:spLocks noGrp="1"/>
          </p:cNvSpPr>
          <p:nvPr>
            <p:ph type="title"/>
          </p:nvPr>
        </p:nvSpPr>
        <p:spPr/>
        <p:txBody>
          <a:bodyPr/>
          <a:lstStyle/>
          <a:p>
            <a:r>
              <a:rPr lang="en-US" dirty="0"/>
              <a:t>The </a:t>
            </a:r>
            <a:r>
              <a:rPr lang="en-US" dirty="0" err="1"/>
              <a:t>Frontdoor</a:t>
            </a:r>
            <a:r>
              <a:rPr lang="en-US" dirty="0"/>
              <a:t> Criterion</a:t>
            </a:r>
          </a:p>
        </p:txBody>
      </p:sp>
      <p:sp>
        <p:nvSpPr>
          <p:cNvPr id="3" name="Footer Placeholder 2">
            <a:extLst>
              <a:ext uri="{FF2B5EF4-FFF2-40B4-BE49-F238E27FC236}">
                <a16:creationId xmlns:a16="http://schemas.microsoft.com/office/drawing/2014/main" id="{D01A789E-129A-43E3-A2AE-BBD9FD046588}"/>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3BF1A1ED-CE9A-4AF5-BCFB-3AD8788BF06E}"/>
              </a:ext>
            </a:extLst>
          </p:cNvPr>
          <p:cNvSpPr>
            <a:spLocks noGrp="1"/>
          </p:cNvSpPr>
          <p:nvPr>
            <p:ph type="sldNum" sz="quarter" idx="12"/>
          </p:nvPr>
        </p:nvSpPr>
        <p:spPr/>
        <p:txBody>
          <a:bodyPr/>
          <a:lstStyle/>
          <a:p>
            <a:fld id="{DFCA9D46-5061-CB44-B974-7368B75C86DF}" type="slidenum">
              <a:rPr lang="en-US" smtClean="0"/>
              <a:pPr/>
              <a:t>44</a:t>
            </a:fld>
            <a:endParaRPr lang="en-US" dirty="0"/>
          </a:p>
        </p:txBody>
      </p:sp>
      <p:sp>
        <p:nvSpPr>
          <p:cNvPr id="5" name="Text Placeholder 4">
            <a:extLst>
              <a:ext uri="{FF2B5EF4-FFF2-40B4-BE49-F238E27FC236}">
                <a16:creationId xmlns:a16="http://schemas.microsoft.com/office/drawing/2014/main" id="{43DB7360-32C1-48A5-9E93-DD32FE2287E9}"/>
              </a:ext>
            </a:extLst>
          </p:cNvPr>
          <p:cNvSpPr>
            <a:spLocks noGrp="1"/>
          </p:cNvSpPr>
          <p:nvPr>
            <p:ph type="body" sz="quarter" idx="13"/>
          </p:nvPr>
        </p:nvSpPr>
        <p:spPr>
          <a:xfrm>
            <a:off x="432000" y="2272977"/>
            <a:ext cx="11318875" cy="2489523"/>
          </a:xfrm>
        </p:spPr>
        <p:txBody>
          <a:bodyPr/>
          <a:lstStyle/>
          <a:p>
            <a:r>
              <a:rPr lang="en-US" dirty="0"/>
              <a:t>How can we calculate the causal effect if we don’t observe Z?</a:t>
            </a:r>
          </a:p>
          <a:p>
            <a:r>
              <a:rPr lang="en-US" dirty="0"/>
              <a:t>W satisfies the </a:t>
            </a:r>
            <a:r>
              <a:rPr lang="en-US" dirty="0" err="1"/>
              <a:t>frontdoor</a:t>
            </a:r>
            <a:r>
              <a:rPr lang="en-US" dirty="0"/>
              <a:t> criterion relative to an ordered pair of variables (X,Y) if</a:t>
            </a:r>
          </a:p>
          <a:p>
            <a:pPr marL="800100" lvl="1" indent="-342900">
              <a:buFont typeface="+mj-lt"/>
              <a:buAutoNum type="arabicPeriod"/>
            </a:pPr>
            <a:r>
              <a:rPr lang="en-US" dirty="0"/>
              <a:t>W intercepts all directed paths from X to Y</a:t>
            </a:r>
          </a:p>
          <a:p>
            <a:pPr marL="800100" lvl="1" indent="-342900">
              <a:buFont typeface="+mj-lt"/>
              <a:buAutoNum type="arabicPeriod"/>
            </a:pPr>
            <a:r>
              <a:rPr lang="en-US" dirty="0"/>
              <a:t>There is no unblocked path from X to W</a:t>
            </a:r>
          </a:p>
          <a:p>
            <a:pPr marL="800100" lvl="1" indent="-342900">
              <a:buFont typeface="+mj-lt"/>
              <a:buAutoNum type="arabicPeriod"/>
            </a:pPr>
            <a:r>
              <a:rPr lang="en-US" dirty="0"/>
              <a:t>All backdoor paths from W to Y are blocked by X</a:t>
            </a:r>
          </a:p>
        </p:txBody>
      </p:sp>
      <p:sp>
        <p:nvSpPr>
          <p:cNvPr id="7" name="Oval 6">
            <a:extLst>
              <a:ext uri="{FF2B5EF4-FFF2-40B4-BE49-F238E27FC236}">
                <a16:creationId xmlns:a16="http://schemas.microsoft.com/office/drawing/2014/main" id="{327D278A-9617-4702-B509-2B7431B1B4FA}"/>
              </a:ext>
            </a:extLst>
          </p:cNvPr>
          <p:cNvSpPr/>
          <p:nvPr/>
        </p:nvSpPr>
        <p:spPr>
          <a:xfrm>
            <a:off x="5257800" y="4980214"/>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1C9C7B-B487-41D0-8D98-8359F494F848}"/>
              </a:ext>
            </a:extLst>
          </p:cNvPr>
          <p:cNvSpPr/>
          <p:nvPr/>
        </p:nvSpPr>
        <p:spPr>
          <a:xfrm>
            <a:off x="1472292" y="6085114"/>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D27EB36-B6A1-4402-A7B4-68AE179CC300}"/>
              </a:ext>
            </a:extLst>
          </p:cNvPr>
          <p:cNvCxnSpPr>
            <a:stCxn id="7" idx="2"/>
            <a:endCxn id="8" idx="7"/>
          </p:cNvCxnSpPr>
          <p:nvPr/>
        </p:nvCxnSpPr>
        <p:spPr>
          <a:xfrm flipH="1">
            <a:off x="1718517" y="5108122"/>
            <a:ext cx="3539283" cy="101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9BE1FE0-3636-48EE-9A08-8C611FDBC11B}"/>
              </a:ext>
            </a:extLst>
          </p:cNvPr>
          <p:cNvSpPr/>
          <p:nvPr/>
        </p:nvSpPr>
        <p:spPr>
          <a:xfrm>
            <a:off x="5257799" y="6087518"/>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AA3580-ABA5-42C6-9C57-33400B60DD0F}"/>
              </a:ext>
            </a:extLst>
          </p:cNvPr>
          <p:cNvSpPr/>
          <p:nvPr/>
        </p:nvSpPr>
        <p:spPr>
          <a:xfrm>
            <a:off x="8591549" y="6085113"/>
            <a:ext cx="288471" cy="255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13D5C7E-90D1-40A4-B382-0FD96A1C4286}"/>
              </a:ext>
            </a:extLst>
          </p:cNvPr>
          <p:cNvCxnSpPr>
            <a:stCxn id="8" idx="6"/>
            <a:endCxn id="11" idx="2"/>
          </p:cNvCxnSpPr>
          <p:nvPr/>
        </p:nvCxnSpPr>
        <p:spPr>
          <a:xfrm>
            <a:off x="1760763" y="6213022"/>
            <a:ext cx="3497036" cy="2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764223-F681-4D17-90B0-1CFA37A56BD9}"/>
              </a:ext>
            </a:extLst>
          </p:cNvPr>
          <p:cNvCxnSpPr>
            <a:stCxn id="11" idx="6"/>
            <a:endCxn id="12" idx="2"/>
          </p:cNvCxnSpPr>
          <p:nvPr/>
        </p:nvCxnSpPr>
        <p:spPr>
          <a:xfrm flipV="1">
            <a:off x="5546270" y="6213021"/>
            <a:ext cx="3045279" cy="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B221E0-7EF4-4D26-B29A-67F0C210CD07}"/>
              </a:ext>
            </a:extLst>
          </p:cNvPr>
          <p:cNvCxnSpPr>
            <a:stCxn id="7" idx="6"/>
            <a:endCxn id="12" idx="1"/>
          </p:cNvCxnSpPr>
          <p:nvPr/>
        </p:nvCxnSpPr>
        <p:spPr>
          <a:xfrm>
            <a:off x="5546271" y="5108122"/>
            <a:ext cx="3087524" cy="1014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3369074-17E8-40B0-93DE-C4573BD1EFE0}"/>
              </a:ext>
            </a:extLst>
          </p:cNvPr>
          <p:cNvSpPr txBox="1"/>
          <p:nvPr/>
        </p:nvSpPr>
        <p:spPr>
          <a:xfrm>
            <a:off x="658586" y="6213020"/>
            <a:ext cx="332014" cy="369332"/>
          </a:xfrm>
          <a:prstGeom prst="rect">
            <a:avLst/>
          </a:prstGeom>
          <a:noFill/>
        </p:spPr>
        <p:txBody>
          <a:bodyPr wrap="square" rtlCol="0">
            <a:spAutoFit/>
          </a:bodyPr>
          <a:lstStyle/>
          <a:p>
            <a:pPr algn="l"/>
            <a:r>
              <a:rPr lang="en-US" dirty="0"/>
              <a:t>X</a:t>
            </a:r>
          </a:p>
        </p:txBody>
      </p:sp>
      <p:sp>
        <p:nvSpPr>
          <p:cNvPr id="20" name="TextBox 19">
            <a:extLst>
              <a:ext uri="{FF2B5EF4-FFF2-40B4-BE49-F238E27FC236}">
                <a16:creationId xmlns:a16="http://schemas.microsoft.com/office/drawing/2014/main" id="{775AD260-4FBE-484A-B83E-CB12ACC602C1}"/>
              </a:ext>
            </a:extLst>
          </p:cNvPr>
          <p:cNvSpPr txBox="1"/>
          <p:nvPr/>
        </p:nvSpPr>
        <p:spPr>
          <a:xfrm>
            <a:off x="5671458" y="4703337"/>
            <a:ext cx="332014" cy="369332"/>
          </a:xfrm>
          <a:prstGeom prst="rect">
            <a:avLst/>
          </a:prstGeom>
          <a:noFill/>
        </p:spPr>
        <p:txBody>
          <a:bodyPr wrap="square" rtlCol="0">
            <a:spAutoFit/>
          </a:bodyPr>
          <a:lstStyle/>
          <a:p>
            <a:pPr algn="l"/>
            <a:r>
              <a:rPr lang="en-US" dirty="0"/>
              <a:t>Z</a:t>
            </a:r>
          </a:p>
        </p:txBody>
      </p:sp>
      <p:sp>
        <p:nvSpPr>
          <p:cNvPr id="21" name="TextBox 20">
            <a:extLst>
              <a:ext uri="{FF2B5EF4-FFF2-40B4-BE49-F238E27FC236}">
                <a16:creationId xmlns:a16="http://schemas.microsoft.com/office/drawing/2014/main" id="{A5CE3487-25F5-4CFD-ADEC-95AD4AAEF967}"/>
              </a:ext>
            </a:extLst>
          </p:cNvPr>
          <p:cNvSpPr txBox="1"/>
          <p:nvPr/>
        </p:nvSpPr>
        <p:spPr>
          <a:xfrm>
            <a:off x="9149444" y="6156262"/>
            <a:ext cx="332014" cy="369332"/>
          </a:xfrm>
          <a:prstGeom prst="rect">
            <a:avLst/>
          </a:prstGeom>
          <a:noFill/>
        </p:spPr>
        <p:txBody>
          <a:bodyPr wrap="square" rtlCol="0">
            <a:spAutoFit/>
          </a:bodyPr>
          <a:lstStyle/>
          <a:p>
            <a:pPr algn="l"/>
            <a:r>
              <a:rPr lang="en-US" dirty="0"/>
              <a:t>Y</a:t>
            </a:r>
          </a:p>
        </p:txBody>
      </p:sp>
      <p:sp>
        <p:nvSpPr>
          <p:cNvPr id="22" name="TextBox 21">
            <a:extLst>
              <a:ext uri="{FF2B5EF4-FFF2-40B4-BE49-F238E27FC236}">
                <a16:creationId xmlns:a16="http://schemas.microsoft.com/office/drawing/2014/main" id="{AEFC7EB6-77E4-4847-801A-681BCA784FFB}"/>
              </a:ext>
            </a:extLst>
          </p:cNvPr>
          <p:cNvSpPr txBox="1"/>
          <p:nvPr/>
        </p:nvSpPr>
        <p:spPr>
          <a:xfrm>
            <a:off x="5600701" y="6305871"/>
            <a:ext cx="332014" cy="369332"/>
          </a:xfrm>
          <a:prstGeom prst="rect">
            <a:avLst/>
          </a:prstGeom>
          <a:noFill/>
        </p:spPr>
        <p:txBody>
          <a:bodyPr wrap="square" rtlCol="0">
            <a:spAutoFit/>
          </a:bodyPr>
          <a:lstStyle/>
          <a:p>
            <a:pPr algn="l"/>
            <a:r>
              <a:rPr lang="en-US" dirty="0"/>
              <a:t>W</a:t>
            </a:r>
          </a:p>
        </p:txBody>
      </p:sp>
    </p:spTree>
    <p:extLst>
      <p:ext uri="{BB962C8B-B14F-4D97-AF65-F5344CB8AC3E}">
        <p14:creationId xmlns:p14="http://schemas.microsoft.com/office/powerpoint/2010/main" val="4281438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6883-B5DB-475E-834A-C004DC84B804}"/>
              </a:ext>
            </a:extLst>
          </p:cNvPr>
          <p:cNvSpPr>
            <a:spLocks noGrp="1"/>
          </p:cNvSpPr>
          <p:nvPr>
            <p:ph type="title"/>
          </p:nvPr>
        </p:nvSpPr>
        <p:spPr/>
        <p:txBody>
          <a:bodyPr/>
          <a:lstStyle/>
          <a:p>
            <a:r>
              <a:rPr lang="en-US" dirty="0"/>
              <a:t>The </a:t>
            </a:r>
            <a:r>
              <a:rPr lang="en-US" dirty="0" err="1"/>
              <a:t>Frontdoor</a:t>
            </a:r>
            <a:r>
              <a:rPr lang="en-US" dirty="0"/>
              <a:t> Criterion</a:t>
            </a:r>
          </a:p>
        </p:txBody>
      </p:sp>
      <p:sp>
        <p:nvSpPr>
          <p:cNvPr id="3" name="Footer Placeholder 2">
            <a:extLst>
              <a:ext uri="{FF2B5EF4-FFF2-40B4-BE49-F238E27FC236}">
                <a16:creationId xmlns:a16="http://schemas.microsoft.com/office/drawing/2014/main" id="{45F42035-C39D-4CC2-90E7-C7EA125EA8CA}"/>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E77C2A6C-9751-4D5F-B6C6-C8D112D60739}"/>
              </a:ext>
            </a:extLst>
          </p:cNvPr>
          <p:cNvSpPr>
            <a:spLocks noGrp="1"/>
          </p:cNvSpPr>
          <p:nvPr>
            <p:ph type="sldNum" sz="quarter" idx="12"/>
          </p:nvPr>
        </p:nvSpPr>
        <p:spPr/>
        <p:txBody>
          <a:bodyPr/>
          <a:lstStyle/>
          <a:p>
            <a:fld id="{DFCA9D46-5061-CB44-B974-7368B75C86DF}" type="slidenum">
              <a:rPr lang="en-US" smtClean="0"/>
              <a:pPr/>
              <a:t>45</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6CE58A9E-8CB9-4E4A-B5C8-CA08DA101BE6}"/>
                  </a:ext>
                </a:extLst>
              </p:cNvPr>
              <p:cNvSpPr>
                <a:spLocks noGrp="1"/>
              </p:cNvSpPr>
              <p:nvPr>
                <p:ph type="body" sz="quarter" idx="13"/>
              </p:nvPr>
            </p:nvSpPr>
            <p:spPr/>
            <p:txBody>
              <a:bodyPr/>
              <a:lstStyle/>
              <a:p>
                <a:r>
                  <a:rPr lang="en-US" dirty="0"/>
                  <a:t>If Z satisfies the </a:t>
                </a:r>
                <a:r>
                  <a:rPr lang="en-US" dirty="0" err="1"/>
                  <a:t>frontdoor</a:t>
                </a:r>
                <a:r>
                  <a:rPr lang="en-US" dirty="0"/>
                  <a:t> criterion relative to (X,Y) and if P(</a:t>
                </a:r>
                <a:r>
                  <a:rPr lang="en-US" dirty="0" err="1"/>
                  <a:t>x,z</a:t>
                </a:r>
                <a:r>
                  <a:rPr lang="en-US" dirty="0"/>
                  <a:t>)&gt;0, then the causal effect of X on Y is identifiable and is given by the formula:</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𝑧</m:t>
                        </m:r>
                      </m:sub>
                      <m:sup/>
                      <m:e>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GB" b="0" i="1" smtClean="0">
                                    <a:latin typeface="Cambria Math" panose="02040503050406030204" pitchFamily="18" charset="0"/>
                                  </a:rPr>
                                  <m:t>𝑥</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GB" b="0" i="1" smtClean="0">
                                    <a:latin typeface="Cambria Math" panose="02040503050406030204" pitchFamily="18" charset="0"/>
                                  </a:rPr>
                                  <m:t>𝑥</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e>
                    </m:nary>
                  </m:oMath>
                </a14:m>
                <a:endParaRPr lang="en-US" dirty="0"/>
              </a:p>
            </p:txBody>
          </p:sp>
        </mc:Choice>
        <mc:Fallback xmlns="">
          <p:sp>
            <p:nvSpPr>
              <p:cNvPr id="5" name="Text Placeholder 4">
                <a:extLst>
                  <a:ext uri="{FF2B5EF4-FFF2-40B4-BE49-F238E27FC236}">
                    <a16:creationId xmlns:a16="http://schemas.microsoft.com/office/drawing/2014/main" id="{6CE58A9E-8CB9-4E4A-B5C8-CA08DA101BE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92" t="-1767" r="-1777"/>
                </a:stretch>
              </a:blipFill>
            </p:spPr>
            <p:txBody>
              <a:bodyPr/>
              <a:lstStyle/>
              <a:p>
                <a:r>
                  <a:rPr lang="en-GB">
                    <a:noFill/>
                  </a:rPr>
                  <a:t> </a:t>
                </a:r>
              </a:p>
            </p:txBody>
          </p:sp>
        </mc:Fallback>
      </mc:AlternateContent>
    </p:spTree>
    <p:extLst>
      <p:ext uri="{BB962C8B-B14F-4D97-AF65-F5344CB8AC3E}">
        <p14:creationId xmlns:p14="http://schemas.microsoft.com/office/powerpoint/2010/main" val="3326203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1BDE-7109-4943-ADFC-AA4F75ACE1C0}"/>
              </a:ext>
            </a:extLst>
          </p:cNvPr>
          <p:cNvSpPr>
            <a:spLocks noGrp="1"/>
          </p:cNvSpPr>
          <p:nvPr>
            <p:ph type="title"/>
          </p:nvPr>
        </p:nvSpPr>
        <p:spPr/>
        <p:txBody>
          <a:bodyPr/>
          <a:lstStyle/>
          <a:p>
            <a:r>
              <a:rPr lang="en-US" dirty="0"/>
              <a:t>Do-Calculus</a:t>
            </a:r>
          </a:p>
        </p:txBody>
      </p:sp>
      <p:sp>
        <p:nvSpPr>
          <p:cNvPr id="3" name="Footer Placeholder 2">
            <a:extLst>
              <a:ext uri="{FF2B5EF4-FFF2-40B4-BE49-F238E27FC236}">
                <a16:creationId xmlns:a16="http://schemas.microsoft.com/office/drawing/2014/main" id="{2CEC46C8-CFDE-4A0D-895D-ED4C7749301A}"/>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0E65F577-6399-4DD2-981B-F18F071D673B}"/>
              </a:ext>
            </a:extLst>
          </p:cNvPr>
          <p:cNvSpPr>
            <a:spLocks noGrp="1"/>
          </p:cNvSpPr>
          <p:nvPr>
            <p:ph type="sldNum" sz="quarter" idx="12"/>
          </p:nvPr>
        </p:nvSpPr>
        <p:spPr/>
        <p:txBody>
          <a:bodyPr/>
          <a:lstStyle/>
          <a:p>
            <a:fld id="{DFCA9D46-5061-CB44-B974-7368B75C86DF}" type="slidenum">
              <a:rPr lang="en-US" smtClean="0"/>
              <a:pPr/>
              <a:t>46</a:t>
            </a:fld>
            <a:endParaRPr lang="en-US" dirty="0"/>
          </a:p>
        </p:txBody>
      </p:sp>
      <p:sp>
        <p:nvSpPr>
          <p:cNvPr id="5" name="Text Placeholder 4">
            <a:extLst>
              <a:ext uri="{FF2B5EF4-FFF2-40B4-BE49-F238E27FC236}">
                <a16:creationId xmlns:a16="http://schemas.microsoft.com/office/drawing/2014/main" id="{925F41FD-6442-48B6-AE30-7F5529CD9F3E}"/>
              </a:ext>
            </a:extLst>
          </p:cNvPr>
          <p:cNvSpPr>
            <a:spLocks noGrp="1"/>
          </p:cNvSpPr>
          <p:nvPr>
            <p:ph type="body" sz="quarter" idx="13"/>
          </p:nvPr>
        </p:nvSpPr>
        <p:spPr/>
        <p:txBody>
          <a:bodyPr/>
          <a:lstStyle/>
          <a:p>
            <a:r>
              <a:rPr lang="en-US" dirty="0"/>
              <a:t>The front and backdoor criterions are not always applicable</a:t>
            </a:r>
          </a:p>
          <a:p>
            <a:endParaRPr lang="en-US" dirty="0"/>
          </a:p>
          <a:p>
            <a:r>
              <a:rPr lang="en-US" dirty="0"/>
              <a:t>Just like the front and backdoor criterions solved the confounding problem, we can also use do-calculus to solve it</a:t>
            </a:r>
          </a:p>
          <a:p>
            <a:endParaRPr lang="en-US" dirty="0"/>
          </a:p>
          <a:p>
            <a:r>
              <a:rPr lang="en-US" dirty="0"/>
              <a:t>The mechanics?</a:t>
            </a:r>
          </a:p>
          <a:p>
            <a:pPr lvl="1"/>
            <a:r>
              <a:rPr lang="en-US" dirty="0"/>
              <a:t>Apply the rules of do-calculus repeatedly until a do-expression is translated into objects we can observe</a:t>
            </a:r>
            <a:endParaRPr lang="en-US" b="1" dirty="0"/>
          </a:p>
          <a:p>
            <a:pPr lvl="1"/>
            <a:endParaRPr lang="en-US" dirty="0"/>
          </a:p>
        </p:txBody>
      </p:sp>
    </p:spTree>
    <p:extLst>
      <p:ext uri="{BB962C8B-B14F-4D97-AF65-F5344CB8AC3E}">
        <p14:creationId xmlns:p14="http://schemas.microsoft.com/office/powerpoint/2010/main" val="2667874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B2D9-1025-4D6E-847F-57AF02B5D2B5}"/>
              </a:ext>
            </a:extLst>
          </p:cNvPr>
          <p:cNvSpPr>
            <a:spLocks noGrp="1"/>
          </p:cNvSpPr>
          <p:nvPr>
            <p:ph type="title"/>
          </p:nvPr>
        </p:nvSpPr>
        <p:spPr/>
        <p:txBody>
          <a:bodyPr/>
          <a:lstStyle/>
          <a:p>
            <a:r>
              <a:rPr lang="en-US" dirty="0"/>
              <a:t>The Rules of Do-Calculus</a:t>
            </a:r>
          </a:p>
        </p:txBody>
      </p:sp>
      <p:sp>
        <p:nvSpPr>
          <p:cNvPr id="3" name="Footer Placeholder 2">
            <a:extLst>
              <a:ext uri="{FF2B5EF4-FFF2-40B4-BE49-F238E27FC236}">
                <a16:creationId xmlns:a16="http://schemas.microsoft.com/office/drawing/2014/main" id="{772ABA76-DC0D-423A-AFC9-C2A199BC11EB}"/>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40FD03E5-5577-46C3-B7C8-E58F6E0CBF65}"/>
              </a:ext>
            </a:extLst>
          </p:cNvPr>
          <p:cNvSpPr>
            <a:spLocks noGrp="1"/>
          </p:cNvSpPr>
          <p:nvPr>
            <p:ph type="sldNum" sz="quarter" idx="12"/>
          </p:nvPr>
        </p:nvSpPr>
        <p:spPr/>
        <p:txBody>
          <a:bodyPr/>
          <a:lstStyle/>
          <a:p>
            <a:fld id="{DFCA9D46-5061-CB44-B974-7368B75C86DF}" type="slidenum">
              <a:rPr lang="en-US" smtClean="0"/>
              <a:pPr/>
              <a:t>47</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E1BFA086-4FDA-49D2-8DE4-864A706AF227}"/>
                  </a:ext>
                </a:extLst>
              </p:cNvPr>
              <p:cNvSpPr>
                <a:spLocks noGrp="1"/>
              </p:cNvSpPr>
              <p:nvPr>
                <p:ph type="body" sz="quarter" idx="13"/>
              </p:nvPr>
            </p:nvSpPr>
            <p:spPr>
              <a:xfrm>
                <a:off x="432000" y="2272977"/>
                <a:ext cx="11318875" cy="4312880"/>
              </a:xfrm>
            </p:spPr>
            <p:txBody>
              <a:bodyPr>
                <a:normAutofit lnSpcReduction="10000"/>
              </a:bodyPr>
              <a:lstStyle/>
              <a:p>
                <a:r>
                  <a:rPr lang="en-US" dirty="0"/>
                  <a:t>Let G be the DAG. For any X,Y,Z and W, we have the following rules:</a:t>
                </a:r>
              </a:p>
              <a:p>
                <a:endParaRPr lang="en-US" dirty="0"/>
              </a:p>
              <a:p>
                <a:r>
                  <a:rPr lang="en-US" dirty="0"/>
                  <a:t>Rule 1:</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 </m:t>
                    </m:r>
                  </m:oMath>
                </a14:m>
                <a:r>
                  <a:rPr lang="en-US" dirty="0"/>
                  <a:t> if Y is independent of Z conditional on X,W on the graph where we first delete all the edges going into X</a:t>
                </a:r>
              </a:p>
              <a:p>
                <a:r>
                  <a:rPr lang="en-US" dirty="0"/>
                  <a:t>Rule 2:</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𝑑𝑜</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 </m:t>
                    </m:r>
                  </m:oMath>
                </a14:m>
                <a:r>
                  <a:rPr lang="en-US" b="0" dirty="0"/>
                  <a:t>if Y is independent of Z conditional on X,W on the graph where we first delete all the </a:t>
                </a:r>
                <a:r>
                  <a:rPr lang="en-US" dirty="0"/>
                  <a:t>edges</a:t>
                </a:r>
                <a:r>
                  <a:rPr lang="en-US" b="0" dirty="0"/>
                  <a:t> going into X and then we delete all the </a:t>
                </a:r>
                <a:r>
                  <a:rPr lang="en-US" dirty="0"/>
                  <a:t>edges</a:t>
                </a:r>
                <a:r>
                  <a:rPr lang="en-US" b="0" dirty="0"/>
                  <a:t> going out of Z</a:t>
                </a:r>
              </a:p>
              <a:p>
                <a:r>
                  <a:rPr lang="en-US" dirty="0"/>
                  <a:t>Rule 3:</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𝑑𝑜</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 </m:t>
                    </m:r>
                  </m:oMath>
                </a14:m>
                <a:r>
                  <a:rPr lang="en-US" dirty="0"/>
                  <a:t>if Y is independent of Z conditional on X,W on the graph where we first delete all the edges going into X and then delete all the edges going into Z(W) </a:t>
                </a:r>
              </a:p>
              <a:p>
                <a:pPr lvl="1"/>
                <a:r>
                  <a:rPr lang="en-US" dirty="0"/>
                  <a:t>Where Z(W) is the set of Z-nodes that are not ancestors of any W-node in the graph where we deleted the edges going into X</a:t>
                </a:r>
              </a:p>
            </p:txBody>
          </p:sp>
        </mc:Choice>
        <mc:Fallback xmlns="">
          <p:sp>
            <p:nvSpPr>
              <p:cNvPr id="5" name="Text Placeholder 4">
                <a:extLst>
                  <a:ext uri="{FF2B5EF4-FFF2-40B4-BE49-F238E27FC236}">
                    <a16:creationId xmlns:a16="http://schemas.microsoft.com/office/drawing/2014/main" id="{E1BFA086-4FDA-49D2-8DE4-864A706AF227}"/>
                  </a:ext>
                </a:extLst>
              </p:cNvPr>
              <p:cNvSpPr>
                <a:spLocks noGrp="1" noRot="1" noChangeAspect="1" noMove="1" noResize="1" noEditPoints="1" noAdjustHandles="1" noChangeArrowheads="1" noChangeShapeType="1" noTextEdit="1"/>
              </p:cNvSpPr>
              <p:nvPr>
                <p:ph type="body" sz="quarter" idx="13"/>
              </p:nvPr>
            </p:nvSpPr>
            <p:spPr>
              <a:xfrm>
                <a:off x="432000" y="2272977"/>
                <a:ext cx="11318875" cy="4312880"/>
              </a:xfrm>
              <a:blipFill>
                <a:blip r:embed="rId2"/>
                <a:stretch>
                  <a:fillRect l="-1292" t="-2405" r="-539"/>
                </a:stretch>
              </a:blipFill>
            </p:spPr>
            <p:txBody>
              <a:bodyPr/>
              <a:lstStyle/>
              <a:p>
                <a:r>
                  <a:rPr lang="en-US">
                    <a:noFill/>
                  </a:rPr>
                  <a:t> </a:t>
                </a:r>
              </a:p>
            </p:txBody>
          </p:sp>
        </mc:Fallback>
      </mc:AlternateContent>
    </p:spTree>
    <p:extLst>
      <p:ext uri="{BB962C8B-B14F-4D97-AF65-F5344CB8AC3E}">
        <p14:creationId xmlns:p14="http://schemas.microsoft.com/office/powerpoint/2010/main" val="2537301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E95-AF09-4B8C-BDAB-6DED40CC578A}"/>
              </a:ext>
            </a:extLst>
          </p:cNvPr>
          <p:cNvSpPr>
            <a:spLocks noGrp="1"/>
          </p:cNvSpPr>
          <p:nvPr>
            <p:ph type="title"/>
          </p:nvPr>
        </p:nvSpPr>
        <p:spPr/>
        <p:txBody>
          <a:bodyPr/>
          <a:lstStyle/>
          <a:p>
            <a:r>
              <a:rPr lang="en-US" dirty="0"/>
              <a:t>Applying the rules of do-calculus</a:t>
            </a:r>
          </a:p>
        </p:txBody>
      </p:sp>
      <p:sp>
        <p:nvSpPr>
          <p:cNvPr id="3" name="Footer Placeholder 2">
            <a:extLst>
              <a:ext uri="{FF2B5EF4-FFF2-40B4-BE49-F238E27FC236}">
                <a16:creationId xmlns:a16="http://schemas.microsoft.com/office/drawing/2014/main" id="{3B9A4C2D-C5C7-42B0-94BD-575E5B056794}"/>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6C37819-8EB1-4E20-BC8D-F36293FDFB91}"/>
              </a:ext>
            </a:extLst>
          </p:cNvPr>
          <p:cNvSpPr>
            <a:spLocks noGrp="1"/>
          </p:cNvSpPr>
          <p:nvPr>
            <p:ph type="sldNum" sz="quarter" idx="12"/>
          </p:nvPr>
        </p:nvSpPr>
        <p:spPr/>
        <p:txBody>
          <a:bodyPr/>
          <a:lstStyle/>
          <a:p>
            <a:fld id="{DFCA9D46-5061-CB44-B974-7368B75C86DF}" type="slidenum">
              <a:rPr lang="en-US" smtClean="0"/>
              <a:pPr/>
              <a:t>48</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9702BC3C-FAF9-45B7-BE32-AFC6BF5921D7}"/>
                  </a:ext>
                </a:extLst>
              </p:cNvPr>
              <p:cNvSpPr>
                <a:spLocks noGrp="1"/>
              </p:cNvSpPr>
              <p:nvPr>
                <p:ph type="body" sz="quarter" idx="13"/>
              </p:nvPr>
            </p:nvSpPr>
            <p:spPr>
              <a:xfrm>
                <a:off x="436562" y="2046514"/>
                <a:ext cx="11318875" cy="413658"/>
              </a:xfrm>
            </p:spPr>
            <p:txBody>
              <a:bodyPr/>
              <a:lstStyle/>
              <a:p>
                <a:r>
                  <a:rPr lang="en-US" b="0" dirty="0"/>
                  <a:t>Rule 2: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𝑑𝑜</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𝑤</m:t>
                        </m:r>
                      </m:e>
                    </m:d>
                  </m:oMath>
                </a14:m>
                <a:endParaRPr lang="en-US" dirty="0"/>
              </a:p>
              <a:p>
                <a:endParaRPr lang="en-US" dirty="0"/>
              </a:p>
              <a:p>
                <a:endParaRPr lang="en-US" dirty="0"/>
              </a:p>
            </p:txBody>
          </p:sp>
        </mc:Choice>
        <mc:Fallback xmlns="">
          <p:sp>
            <p:nvSpPr>
              <p:cNvPr id="5" name="Text Placeholder 4">
                <a:extLst>
                  <a:ext uri="{FF2B5EF4-FFF2-40B4-BE49-F238E27FC236}">
                    <a16:creationId xmlns:a16="http://schemas.microsoft.com/office/drawing/2014/main" id="{9702BC3C-FAF9-45B7-BE32-AFC6BF5921D7}"/>
                  </a:ext>
                </a:extLst>
              </p:cNvPr>
              <p:cNvSpPr>
                <a:spLocks noGrp="1" noRot="1" noChangeAspect="1" noMove="1" noResize="1" noEditPoints="1" noAdjustHandles="1" noChangeArrowheads="1" noChangeShapeType="1" noTextEdit="1"/>
              </p:cNvSpPr>
              <p:nvPr>
                <p:ph type="body" sz="quarter" idx="13"/>
              </p:nvPr>
            </p:nvSpPr>
            <p:spPr>
              <a:xfrm>
                <a:off x="436562" y="2046514"/>
                <a:ext cx="11318875" cy="413658"/>
              </a:xfrm>
              <a:blipFill>
                <a:blip r:embed="rId2"/>
                <a:stretch>
                  <a:fillRect l="-1293" t="-17647" b="-11765"/>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D71E9D67-6E33-49C8-B6CB-6C2EEE7F74E4}"/>
              </a:ext>
            </a:extLst>
          </p:cNvPr>
          <p:cNvSpPr/>
          <p:nvPr/>
        </p:nvSpPr>
        <p:spPr>
          <a:xfrm>
            <a:off x="544286" y="3173186"/>
            <a:ext cx="244928" cy="206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F6DA1E-EADB-4406-9013-ED29F7458A7C}"/>
              </a:ext>
            </a:extLst>
          </p:cNvPr>
          <p:cNvSpPr/>
          <p:nvPr/>
        </p:nvSpPr>
        <p:spPr>
          <a:xfrm>
            <a:off x="1670957" y="3173186"/>
            <a:ext cx="244928" cy="206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7DA0C5-1AB7-4622-9093-F580A9BE2E94}"/>
              </a:ext>
            </a:extLst>
          </p:cNvPr>
          <p:cNvSpPr/>
          <p:nvPr/>
        </p:nvSpPr>
        <p:spPr>
          <a:xfrm>
            <a:off x="2849335" y="3173186"/>
            <a:ext cx="244928" cy="206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E6FDEA7-BF0F-45A7-B0F2-6B4BF6378929}"/>
              </a:ext>
            </a:extLst>
          </p:cNvPr>
          <p:cNvCxnSpPr>
            <a:stCxn id="6" idx="6"/>
            <a:endCxn id="7" idx="2"/>
          </p:cNvCxnSpPr>
          <p:nvPr/>
        </p:nvCxnSpPr>
        <p:spPr>
          <a:xfrm>
            <a:off x="789214" y="3276600"/>
            <a:ext cx="881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42FA2D8-515F-4F6A-9877-F805F9F904CD}"/>
              </a:ext>
            </a:extLst>
          </p:cNvPr>
          <p:cNvCxnSpPr>
            <a:stCxn id="7" idx="6"/>
            <a:endCxn id="8" idx="2"/>
          </p:cNvCxnSpPr>
          <p:nvPr/>
        </p:nvCxnSpPr>
        <p:spPr>
          <a:xfrm>
            <a:off x="1915885" y="3276600"/>
            <a:ext cx="933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3E0683-91FD-4EB8-9E80-969E86AE4D18}"/>
              </a:ext>
            </a:extLst>
          </p:cNvPr>
          <p:cNvSpPr txBox="1"/>
          <p:nvPr/>
        </p:nvSpPr>
        <p:spPr>
          <a:xfrm>
            <a:off x="436562" y="3630386"/>
            <a:ext cx="314552" cy="369332"/>
          </a:xfrm>
          <a:prstGeom prst="rect">
            <a:avLst/>
          </a:prstGeom>
          <a:noFill/>
        </p:spPr>
        <p:txBody>
          <a:bodyPr wrap="square" rtlCol="0">
            <a:spAutoFit/>
          </a:bodyPr>
          <a:lstStyle/>
          <a:p>
            <a:pPr algn="l"/>
            <a:r>
              <a:rPr lang="en-US" dirty="0"/>
              <a:t>X</a:t>
            </a:r>
          </a:p>
        </p:txBody>
      </p:sp>
      <p:sp>
        <p:nvSpPr>
          <p:cNvPr id="14" name="TextBox 13">
            <a:extLst>
              <a:ext uri="{FF2B5EF4-FFF2-40B4-BE49-F238E27FC236}">
                <a16:creationId xmlns:a16="http://schemas.microsoft.com/office/drawing/2014/main" id="{59DC3311-3F0A-4D3C-9757-62634358963E}"/>
              </a:ext>
            </a:extLst>
          </p:cNvPr>
          <p:cNvSpPr txBox="1"/>
          <p:nvPr/>
        </p:nvSpPr>
        <p:spPr>
          <a:xfrm>
            <a:off x="1601333" y="3630386"/>
            <a:ext cx="314552" cy="369332"/>
          </a:xfrm>
          <a:prstGeom prst="rect">
            <a:avLst/>
          </a:prstGeom>
          <a:noFill/>
        </p:spPr>
        <p:txBody>
          <a:bodyPr wrap="square" rtlCol="0">
            <a:spAutoFit/>
          </a:bodyPr>
          <a:lstStyle/>
          <a:p>
            <a:pPr algn="l"/>
            <a:r>
              <a:rPr lang="en-US" dirty="0"/>
              <a:t>Z</a:t>
            </a:r>
          </a:p>
        </p:txBody>
      </p:sp>
      <p:sp>
        <p:nvSpPr>
          <p:cNvPr id="15" name="TextBox 14">
            <a:extLst>
              <a:ext uri="{FF2B5EF4-FFF2-40B4-BE49-F238E27FC236}">
                <a16:creationId xmlns:a16="http://schemas.microsoft.com/office/drawing/2014/main" id="{4E82619E-54D2-499F-BEF4-7E4822244D96}"/>
              </a:ext>
            </a:extLst>
          </p:cNvPr>
          <p:cNvSpPr txBox="1"/>
          <p:nvPr/>
        </p:nvSpPr>
        <p:spPr>
          <a:xfrm>
            <a:off x="2766104" y="3593789"/>
            <a:ext cx="314552" cy="369332"/>
          </a:xfrm>
          <a:prstGeom prst="rect">
            <a:avLst/>
          </a:prstGeom>
          <a:noFill/>
        </p:spPr>
        <p:txBody>
          <a:bodyPr wrap="square" rtlCol="0">
            <a:spAutoFit/>
          </a:bodyPr>
          <a:lstStyle/>
          <a:p>
            <a:pPr algn="l"/>
            <a:r>
              <a:rPr lang="en-US" dirty="0"/>
              <a:t>Y</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22745D-EB86-443C-89EA-5625F72859E6}"/>
                  </a:ext>
                </a:extLst>
              </p:cNvPr>
              <p:cNvSpPr txBox="1"/>
              <p:nvPr/>
            </p:nvSpPr>
            <p:spPr>
              <a:xfrm>
                <a:off x="6253843" y="2860613"/>
                <a:ext cx="5393871" cy="3416320"/>
              </a:xfrm>
              <a:prstGeom prst="rect">
                <a:avLst/>
              </a:prstGeom>
              <a:noFill/>
            </p:spPr>
            <p:txBody>
              <a:bodyPr wrap="square" rtlCol="0">
                <a:spAutoFit/>
              </a:bodyPr>
              <a:lstStyle/>
              <a:p>
                <a:pPr marL="285750" indent="-285750" algn="l">
                  <a:buFont typeface="Arial" panose="020B0604020202020204" pitchFamily="34" charset="0"/>
                  <a:buChar char="•"/>
                </a:pPr>
                <a:r>
                  <a:rPr lang="en-US" dirty="0"/>
                  <a:t>Assume we want to know P(</a:t>
                </a:r>
                <a:r>
                  <a:rPr lang="en-US" dirty="0" err="1"/>
                  <a:t>y|do</a:t>
                </a:r>
                <a:r>
                  <a:rPr lang="en-US" dirty="0"/>
                  <a:t>(z),x)</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After we delete the arc Z-Y, X blocks the only backdoor path between Z and Y</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Then, Y is independent of Z conditional on X and therefore we can use the second rule</a:t>
                </a:r>
              </a:p>
              <a:p>
                <a:pPr marL="285750" indent="-285750" algn="l">
                  <a:buFont typeface="Arial" panose="020B0604020202020204" pitchFamily="34" charset="0"/>
                  <a:buChar char="•"/>
                </a:pPr>
                <a:endParaRPr lang="en-US" dirty="0"/>
              </a:p>
              <a:p>
                <a:pPr marL="285750" indent="-285750">
                  <a:buFont typeface="Arial" panose="020B0604020202020204" pitchFamily="34" charset="0"/>
                  <a:buChar char="•"/>
                </a:pPr>
                <a:r>
                  <a:rPr lang="en-US" b="0"/>
                  <a:t>Then,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e>
                    </m:d>
                  </m:oMath>
                </a14:m>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mc:Choice>
        <mc:Fallback xmlns="">
          <p:sp>
            <p:nvSpPr>
              <p:cNvPr id="16" name="TextBox 15">
                <a:extLst>
                  <a:ext uri="{FF2B5EF4-FFF2-40B4-BE49-F238E27FC236}">
                    <a16:creationId xmlns:a16="http://schemas.microsoft.com/office/drawing/2014/main" id="{5D22745D-EB86-443C-89EA-5625F72859E6}"/>
                  </a:ext>
                </a:extLst>
              </p:cNvPr>
              <p:cNvSpPr txBox="1">
                <a:spLocks noRot="1" noChangeAspect="1" noMove="1" noResize="1" noEditPoints="1" noAdjustHandles="1" noChangeArrowheads="1" noChangeShapeType="1" noTextEdit="1"/>
              </p:cNvSpPr>
              <p:nvPr/>
            </p:nvSpPr>
            <p:spPr>
              <a:xfrm>
                <a:off x="6253843" y="2860613"/>
                <a:ext cx="5393871" cy="3416320"/>
              </a:xfrm>
              <a:prstGeom prst="rect">
                <a:avLst/>
              </a:prstGeom>
              <a:blipFill>
                <a:blip r:embed="rId3"/>
                <a:stretch>
                  <a:fillRect l="-791" t="-891"/>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A2FCF839-106E-4121-AE06-EB9BD18B5816}"/>
              </a:ext>
            </a:extLst>
          </p:cNvPr>
          <p:cNvCxnSpPr>
            <a:stCxn id="6" idx="0"/>
          </p:cNvCxnSpPr>
          <p:nvPr/>
        </p:nvCxnSpPr>
        <p:spPr>
          <a:xfrm flipV="1">
            <a:off x="666750" y="2612571"/>
            <a:ext cx="1055914" cy="560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18F3B73-8007-4D09-8022-5A9D61941D63}"/>
              </a:ext>
            </a:extLst>
          </p:cNvPr>
          <p:cNvCxnSpPr>
            <a:endCxn id="8" idx="0"/>
          </p:cNvCxnSpPr>
          <p:nvPr/>
        </p:nvCxnSpPr>
        <p:spPr>
          <a:xfrm>
            <a:off x="1722664" y="2612571"/>
            <a:ext cx="1249135" cy="560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4970616-FB06-4C17-9D7B-333F4C8B80BF}"/>
              </a:ext>
            </a:extLst>
          </p:cNvPr>
          <p:cNvSpPr/>
          <p:nvPr/>
        </p:nvSpPr>
        <p:spPr>
          <a:xfrm>
            <a:off x="544286" y="5504006"/>
            <a:ext cx="244928" cy="206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8177C3E-2944-4B5A-B9B4-EFB1DBD3693B}"/>
              </a:ext>
            </a:extLst>
          </p:cNvPr>
          <p:cNvSpPr/>
          <p:nvPr/>
        </p:nvSpPr>
        <p:spPr>
          <a:xfrm>
            <a:off x="1670957" y="5504006"/>
            <a:ext cx="244928" cy="206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F56AABA-2D71-46F7-874E-CDD78E72910B}"/>
              </a:ext>
            </a:extLst>
          </p:cNvPr>
          <p:cNvSpPr/>
          <p:nvPr/>
        </p:nvSpPr>
        <p:spPr>
          <a:xfrm>
            <a:off x="2849335" y="5504006"/>
            <a:ext cx="244928" cy="2068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FC01161B-6E79-4DC3-BBFD-58341DA90BE3}"/>
              </a:ext>
            </a:extLst>
          </p:cNvPr>
          <p:cNvCxnSpPr>
            <a:stCxn id="21" idx="6"/>
            <a:endCxn id="22" idx="2"/>
          </p:cNvCxnSpPr>
          <p:nvPr/>
        </p:nvCxnSpPr>
        <p:spPr>
          <a:xfrm>
            <a:off x="789214" y="5607420"/>
            <a:ext cx="881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D023D5-09DF-4020-9975-B57D53B6B555}"/>
              </a:ext>
            </a:extLst>
          </p:cNvPr>
          <p:cNvCxnSpPr>
            <a:stCxn id="21" idx="0"/>
          </p:cNvCxnSpPr>
          <p:nvPr/>
        </p:nvCxnSpPr>
        <p:spPr>
          <a:xfrm flipV="1">
            <a:off x="666750" y="4784271"/>
            <a:ext cx="1091859" cy="7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6B285D8-7345-485F-94A5-E3C715BB7336}"/>
              </a:ext>
            </a:extLst>
          </p:cNvPr>
          <p:cNvCxnSpPr>
            <a:endCxn id="23" idx="0"/>
          </p:cNvCxnSpPr>
          <p:nvPr/>
        </p:nvCxnSpPr>
        <p:spPr>
          <a:xfrm>
            <a:off x="1758609" y="4790991"/>
            <a:ext cx="1213190" cy="71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D9AA354-66D0-426D-9975-D908285134F9}"/>
              </a:ext>
            </a:extLst>
          </p:cNvPr>
          <p:cNvSpPr txBox="1"/>
          <p:nvPr/>
        </p:nvSpPr>
        <p:spPr>
          <a:xfrm>
            <a:off x="431686" y="5907601"/>
            <a:ext cx="314552" cy="369332"/>
          </a:xfrm>
          <a:prstGeom prst="rect">
            <a:avLst/>
          </a:prstGeom>
          <a:noFill/>
        </p:spPr>
        <p:txBody>
          <a:bodyPr wrap="square" rtlCol="0">
            <a:spAutoFit/>
          </a:bodyPr>
          <a:lstStyle/>
          <a:p>
            <a:pPr algn="l"/>
            <a:r>
              <a:rPr lang="en-US" dirty="0"/>
              <a:t>X</a:t>
            </a:r>
          </a:p>
        </p:txBody>
      </p:sp>
      <p:sp>
        <p:nvSpPr>
          <p:cNvPr id="31" name="TextBox 30">
            <a:extLst>
              <a:ext uri="{FF2B5EF4-FFF2-40B4-BE49-F238E27FC236}">
                <a16:creationId xmlns:a16="http://schemas.microsoft.com/office/drawing/2014/main" id="{568293BB-D040-4A87-A3C0-C603864B699A}"/>
              </a:ext>
            </a:extLst>
          </p:cNvPr>
          <p:cNvSpPr txBox="1"/>
          <p:nvPr/>
        </p:nvSpPr>
        <p:spPr>
          <a:xfrm>
            <a:off x="1596457" y="5921285"/>
            <a:ext cx="314552" cy="369332"/>
          </a:xfrm>
          <a:prstGeom prst="rect">
            <a:avLst/>
          </a:prstGeom>
          <a:noFill/>
        </p:spPr>
        <p:txBody>
          <a:bodyPr wrap="square" rtlCol="0">
            <a:spAutoFit/>
          </a:bodyPr>
          <a:lstStyle/>
          <a:p>
            <a:pPr algn="l"/>
            <a:r>
              <a:rPr lang="en-US" dirty="0"/>
              <a:t>Z</a:t>
            </a:r>
          </a:p>
        </p:txBody>
      </p:sp>
      <p:sp>
        <p:nvSpPr>
          <p:cNvPr id="32" name="TextBox 31">
            <a:extLst>
              <a:ext uri="{FF2B5EF4-FFF2-40B4-BE49-F238E27FC236}">
                <a16:creationId xmlns:a16="http://schemas.microsoft.com/office/drawing/2014/main" id="{4824AFE6-FE52-4898-9B0D-AA88F85C058D}"/>
              </a:ext>
            </a:extLst>
          </p:cNvPr>
          <p:cNvSpPr txBox="1"/>
          <p:nvPr/>
        </p:nvSpPr>
        <p:spPr>
          <a:xfrm>
            <a:off x="2766104" y="5891993"/>
            <a:ext cx="314552" cy="369332"/>
          </a:xfrm>
          <a:prstGeom prst="rect">
            <a:avLst/>
          </a:prstGeom>
          <a:noFill/>
        </p:spPr>
        <p:txBody>
          <a:bodyPr wrap="square" rtlCol="0">
            <a:spAutoFit/>
          </a:bodyPr>
          <a:lstStyle/>
          <a:p>
            <a:pPr algn="l"/>
            <a:r>
              <a:rPr lang="en-US" dirty="0"/>
              <a:t>Y</a:t>
            </a:r>
          </a:p>
        </p:txBody>
      </p:sp>
    </p:spTree>
    <p:extLst>
      <p:ext uri="{BB962C8B-B14F-4D97-AF65-F5344CB8AC3E}">
        <p14:creationId xmlns:p14="http://schemas.microsoft.com/office/powerpoint/2010/main" val="678977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A3A4-87BC-40A8-AD7D-BF87259AB8F3}"/>
              </a:ext>
            </a:extLst>
          </p:cNvPr>
          <p:cNvSpPr>
            <a:spLocks noGrp="1"/>
          </p:cNvSpPr>
          <p:nvPr>
            <p:ph type="title"/>
          </p:nvPr>
        </p:nvSpPr>
        <p:spPr/>
        <p:txBody>
          <a:bodyPr/>
          <a:lstStyle/>
          <a:p>
            <a:r>
              <a:rPr lang="en-US" dirty="0"/>
              <a:t>Do-Calculus is complete</a:t>
            </a:r>
          </a:p>
        </p:txBody>
      </p:sp>
      <p:sp>
        <p:nvSpPr>
          <p:cNvPr id="3" name="Footer Placeholder 2">
            <a:extLst>
              <a:ext uri="{FF2B5EF4-FFF2-40B4-BE49-F238E27FC236}">
                <a16:creationId xmlns:a16="http://schemas.microsoft.com/office/drawing/2014/main" id="{9878576A-0BB8-4FD6-9B8A-0228D7455EB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AA4D4B7-D0D4-41F9-A129-80A64A4FA871}"/>
              </a:ext>
            </a:extLst>
          </p:cNvPr>
          <p:cNvSpPr>
            <a:spLocks noGrp="1"/>
          </p:cNvSpPr>
          <p:nvPr>
            <p:ph type="sldNum" sz="quarter" idx="12"/>
          </p:nvPr>
        </p:nvSpPr>
        <p:spPr/>
        <p:txBody>
          <a:bodyPr/>
          <a:lstStyle/>
          <a:p>
            <a:fld id="{DFCA9D46-5061-CB44-B974-7368B75C86DF}" type="slidenum">
              <a:rPr lang="en-US" smtClean="0"/>
              <a:pPr/>
              <a:t>49</a:t>
            </a:fld>
            <a:endParaRPr lang="en-US" dirty="0"/>
          </a:p>
        </p:txBody>
      </p:sp>
      <p:sp>
        <p:nvSpPr>
          <p:cNvPr id="5" name="Text Placeholder 4">
            <a:extLst>
              <a:ext uri="{FF2B5EF4-FFF2-40B4-BE49-F238E27FC236}">
                <a16:creationId xmlns:a16="http://schemas.microsoft.com/office/drawing/2014/main" id="{6FD6AE68-18C4-42BB-8599-7FD4A1EA8704}"/>
              </a:ext>
            </a:extLst>
          </p:cNvPr>
          <p:cNvSpPr>
            <a:spLocks noGrp="1"/>
          </p:cNvSpPr>
          <p:nvPr>
            <p:ph type="body" sz="quarter" idx="13"/>
          </p:nvPr>
        </p:nvSpPr>
        <p:spPr/>
        <p:txBody>
          <a:bodyPr/>
          <a:lstStyle/>
          <a:p>
            <a:r>
              <a:rPr lang="en-US" dirty="0"/>
              <a:t>If a causal effect is identifiable, there exists a sequence of applications of the rules of do-calculus that is able to translate the do-operator into objects that are observable</a:t>
            </a:r>
          </a:p>
          <a:p>
            <a:endParaRPr lang="en-US" dirty="0"/>
          </a:p>
          <a:p>
            <a:r>
              <a:rPr lang="en-US" dirty="0"/>
              <a:t>If do-calculus fails, we can guarantee that the causal effect cannot be identified</a:t>
            </a:r>
          </a:p>
          <a:p>
            <a:endParaRPr lang="en-US" dirty="0"/>
          </a:p>
          <a:p>
            <a:r>
              <a:rPr lang="en-US" i="1" dirty="0"/>
              <a:t>Huang, Y. and </a:t>
            </a:r>
            <a:r>
              <a:rPr lang="en-US" i="1" dirty="0" err="1"/>
              <a:t>Valtorta</a:t>
            </a:r>
            <a:r>
              <a:rPr lang="en-US" i="1" dirty="0"/>
              <a:t>, M.: “Pearl’s calculus of intervention is complete”, Proceedings of the Twenty-Second Conference on Uncertainty in Artificial Intelligence, 2006</a:t>
            </a:r>
          </a:p>
        </p:txBody>
      </p:sp>
    </p:spTree>
    <p:extLst>
      <p:ext uri="{BB962C8B-B14F-4D97-AF65-F5344CB8AC3E}">
        <p14:creationId xmlns:p14="http://schemas.microsoft.com/office/powerpoint/2010/main" val="324449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7256-FAB9-4741-8EF8-83D2636EAC95}"/>
              </a:ext>
            </a:extLst>
          </p:cNvPr>
          <p:cNvSpPr>
            <a:spLocks noGrp="1"/>
          </p:cNvSpPr>
          <p:nvPr>
            <p:ph type="title"/>
          </p:nvPr>
        </p:nvSpPr>
        <p:spPr/>
        <p:txBody>
          <a:bodyPr/>
          <a:lstStyle/>
          <a:p>
            <a:r>
              <a:rPr lang="en-US" dirty="0"/>
              <a:t>Simpson’s paradox solved</a:t>
            </a:r>
          </a:p>
        </p:txBody>
      </p:sp>
      <p:sp>
        <p:nvSpPr>
          <p:cNvPr id="3" name="Footer Placeholder 2">
            <a:extLst>
              <a:ext uri="{FF2B5EF4-FFF2-40B4-BE49-F238E27FC236}">
                <a16:creationId xmlns:a16="http://schemas.microsoft.com/office/drawing/2014/main" id="{17831FED-1E31-43CA-8D2D-3CC0F8A83447}"/>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DBA078C-3FF2-4726-BCA4-8A03245F1E39}"/>
              </a:ext>
            </a:extLst>
          </p:cNvPr>
          <p:cNvSpPr>
            <a:spLocks noGrp="1"/>
          </p:cNvSpPr>
          <p:nvPr>
            <p:ph type="sldNum" sz="quarter" idx="12"/>
          </p:nvPr>
        </p:nvSpPr>
        <p:spPr/>
        <p:txBody>
          <a:bodyPr/>
          <a:lstStyle/>
          <a:p>
            <a:fld id="{DFCA9D46-5061-CB44-B974-7368B75C86DF}" type="slidenum">
              <a:rPr lang="en-US" smtClean="0"/>
              <a:pPr/>
              <a:t>5</a:t>
            </a:fld>
            <a:endParaRPr lang="en-US" dirty="0"/>
          </a:p>
        </p:txBody>
      </p:sp>
      <p:sp>
        <p:nvSpPr>
          <p:cNvPr id="6" name="Oval 5">
            <a:extLst>
              <a:ext uri="{FF2B5EF4-FFF2-40B4-BE49-F238E27FC236}">
                <a16:creationId xmlns:a16="http://schemas.microsoft.com/office/drawing/2014/main" id="{F005E213-89A3-4D23-BF78-679AE7FF233C}"/>
              </a:ext>
            </a:extLst>
          </p:cNvPr>
          <p:cNvSpPr/>
          <p:nvPr/>
        </p:nvSpPr>
        <p:spPr>
          <a:xfrm>
            <a:off x="1186542" y="2982870"/>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F9CD249-198A-4A42-AF0B-343008CEEE1B}"/>
              </a:ext>
            </a:extLst>
          </p:cNvPr>
          <p:cNvSpPr txBox="1"/>
          <p:nvPr/>
        </p:nvSpPr>
        <p:spPr>
          <a:xfrm>
            <a:off x="557891" y="2204006"/>
            <a:ext cx="1583872" cy="369332"/>
          </a:xfrm>
          <a:prstGeom prst="rect">
            <a:avLst/>
          </a:prstGeom>
          <a:noFill/>
        </p:spPr>
        <p:txBody>
          <a:bodyPr wrap="square" rtlCol="0">
            <a:spAutoFit/>
          </a:bodyPr>
          <a:lstStyle/>
          <a:p>
            <a:pPr algn="l"/>
            <a:r>
              <a:rPr lang="en-US" dirty="0"/>
              <a:t>Initial Model</a:t>
            </a:r>
          </a:p>
        </p:txBody>
      </p:sp>
      <p:cxnSp>
        <p:nvCxnSpPr>
          <p:cNvPr id="9" name="Straight Arrow Connector 8">
            <a:extLst>
              <a:ext uri="{FF2B5EF4-FFF2-40B4-BE49-F238E27FC236}">
                <a16:creationId xmlns:a16="http://schemas.microsoft.com/office/drawing/2014/main" id="{8B88416D-EF01-4C65-B0CA-70C19DDA0CB7}"/>
              </a:ext>
            </a:extLst>
          </p:cNvPr>
          <p:cNvCxnSpPr>
            <a:stCxn id="6" idx="4"/>
          </p:cNvCxnSpPr>
          <p:nvPr/>
        </p:nvCxnSpPr>
        <p:spPr>
          <a:xfrm flipH="1">
            <a:off x="1349827" y="3293113"/>
            <a:ext cx="1" cy="211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E4F9BD9-D6AF-45B4-88F1-E7A802DD37B6}"/>
              </a:ext>
            </a:extLst>
          </p:cNvPr>
          <p:cNvSpPr/>
          <p:nvPr/>
        </p:nvSpPr>
        <p:spPr>
          <a:xfrm>
            <a:off x="1186542" y="5404757"/>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A06E80B-5925-45C5-A49E-F0360357BDA0}"/>
              </a:ext>
            </a:extLst>
          </p:cNvPr>
          <p:cNvSpPr txBox="1"/>
          <p:nvPr/>
        </p:nvSpPr>
        <p:spPr>
          <a:xfrm>
            <a:off x="1703614" y="2953325"/>
            <a:ext cx="1300843" cy="369332"/>
          </a:xfrm>
          <a:prstGeom prst="rect">
            <a:avLst/>
          </a:prstGeom>
          <a:noFill/>
        </p:spPr>
        <p:txBody>
          <a:bodyPr wrap="square" rtlCol="0">
            <a:spAutoFit/>
          </a:bodyPr>
          <a:lstStyle/>
          <a:p>
            <a:pPr algn="l"/>
            <a:r>
              <a:rPr lang="en-US" dirty="0"/>
              <a:t>Treatment</a:t>
            </a:r>
          </a:p>
        </p:txBody>
      </p:sp>
      <p:sp>
        <p:nvSpPr>
          <p:cNvPr id="13" name="TextBox 12">
            <a:extLst>
              <a:ext uri="{FF2B5EF4-FFF2-40B4-BE49-F238E27FC236}">
                <a16:creationId xmlns:a16="http://schemas.microsoft.com/office/drawing/2014/main" id="{ADB4CD10-6EF5-479A-A9A5-7E8771628162}"/>
              </a:ext>
            </a:extLst>
          </p:cNvPr>
          <p:cNvSpPr txBox="1"/>
          <p:nvPr/>
        </p:nvSpPr>
        <p:spPr>
          <a:xfrm>
            <a:off x="1627414" y="5404757"/>
            <a:ext cx="1300843" cy="369332"/>
          </a:xfrm>
          <a:prstGeom prst="rect">
            <a:avLst/>
          </a:prstGeom>
          <a:noFill/>
        </p:spPr>
        <p:txBody>
          <a:bodyPr wrap="square" rtlCol="0">
            <a:spAutoFit/>
          </a:bodyPr>
          <a:lstStyle/>
          <a:p>
            <a:pPr algn="l"/>
            <a:r>
              <a:rPr lang="en-US" dirty="0"/>
              <a:t>Recovery</a:t>
            </a:r>
          </a:p>
        </p:txBody>
      </p:sp>
      <p:sp>
        <p:nvSpPr>
          <p:cNvPr id="14" name="TextBox 13">
            <a:extLst>
              <a:ext uri="{FF2B5EF4-FFF2-40B4-BE49-F238E27FC236}">
                <a16:creationId xmlns:a16="http://schemas.microsoft.com/office/drawing/2014/main" id="{4FDBB7EA-69A1-48FB-A43E-25BAD2AAA526}"/>
              </a:ext>
            </a:extLst>
          </p:cNvPr>
          <p:cNvSpPr txBox="1"/>
          <p:nvPr/>
        </p:nvSpPr>
        <p:spPr>
          <a:xfrm>
            <a:off x="4523014" y="2204006"/>
            <a:ext cx="1749877" cy="369332"/>
          </a:xfrm>
          <a:prstGeom prst="rect">
            <a:avLst/>
          </a:prstGeom>
          <a:noFill/>
        </p:spPr>
        <p:txBody>
          <a:bodyPr wrap="square" rtlCol="0">
            <a:spAutoFit/>
          </a:bodyPr>
          <a:lstStyle/>
          <a:p>
            <a:pPr algn="l"/>
            <a:r>
              <a:rPr lang="en-US" dirty="0"/>
              <a:t>Revised Model</a:t>
            </a:r>
          </a:p>
        </p:txBody>
      </p:sp>
      <p:sp>
        <p:nvSpPr>
          <p:cNvPr id="15" name="Oval 14">
            <a:extLst>
              <a:ext uri="{FF2B5EF4-FFF2-40B4-BE49-F238E27FC236}">
                <a16:creationId xmlns:a16="http://schemas.microsoft.com/office/drawing/2014/main" id="{BD94E868-B175-4943-8A90-970ECEE98311}"/>
              </a:ext>
            </a:extLst>
          </p:cNvPr>
          <p:cNvSpPr/>
          <p:nvPr/>
        </p:nvSpPr>
        <p:spPr>
          <a:xfrm>
            <a:off x="4196443" y="2953325"/>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C4C2FF7-206C-47B2-B8FE-A2D01DC347DB}"/>
              </a:ext>
            </a:extLst>
          </p:cNvPr>
          <p:cNvSpPr/>
          <p:nvPr/>
        </p:nvSpPr>
        <p:spPr>
          <a:xfrm>
            <a:off x="6428015" y="2950603"/>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09616E4-3B73-4C31-AF36-578F1EEE0ECF}"/>
              </a:ext>
            </a:extLst>
          </p:cNvPr>
          <p:cNvCxnSpPr>
            <a:stCxn id="15" idx="4"/>
          </p:cNvCxnSpPr>
          <p:nvPr/>
        </p:nvCxnSpPr>
        <p:spPr>
          <a:xfrm>
            <a:off x="4359729" y="3263568"/>
            <a:ext cx="1094014" cy="214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E2C87F-B351-455D-9EB0-AA4E41409286}"/>
              </a:ext>
            </a:extLst>
          </p:cNvPr>
          <p:cNvCxnSpPr>
            <a:stCxn id="16" idx="4"/>
          </p:cNvCxnSpPr>
          <p:nvPr/>
        </p:nvCxnSpPr>
        <p:spPr>
          <a:xfrm flipH="1">
            <a:off x="5453743" y="3260846"/>
            <a:ext cx="1137558" cy="214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044AA5-DE4F-417C-8088-BF6D1A10B0E0}"/>
              </a:ext>
            </a:extLst>
          </p:cNvPr>
          <p:cNvSpPr/>
          <p:nvPr/>
        </p:nvSpPr>
        <p:spPr>
          <a:xfrm>
            <a:off x="5290458" y="5404757"/>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A2A567C-F0AD-4E7B-937B-39751387B912}"/>
              </a:ext>
            </a:extLst>
          </p:cNvPr>
          <p:cNvSpPr txBox="1"/>
          <p:nvPr/>
        </p:nvSpPr>
        <p:spPr>
          <a:xfrm>
            <a:off x="4631871" y="2953325"/>
            <a:ext cx="615043" cy="369332"/>
          </a:xfrm>
          <a:prstGeom prst="rect">
            <a:avLst/>
          </a:prstGeom>
          <a:noFill/>
        </p:spPr>
        <p:txBody>
          <a:bodyPr wrap="square" rtlCol="0">
            <a:spAutoFit/>
          </a:bodyPr>
          <a:lstStyle/>
          <a:p>
            <a:pPr algn="l"/>
            <a:r>
              <a:rPr lang="en-US" dirty="0"/>
              <a:t>Sex</a:t>
            </a:r>
          </a:p>
        </p:txBody>
      </p:sp>
      <p:sp>
        <p:nvSpPr>
          <p:cNvPr id="23" name="TextBox 22">
            <a:extLst>
              <a:ext uri="{FF2B5EF4-FFF2-40B4-BE49-F238E27FC236}">
                <a16:creationId xmlns:a16="http://schemas.microsoft.com/office/drawing/2014/main" id="{F9FC6E5F-8532-47C0-B7D5-43B253E06270}"/>
              </a:ext>
            </a:extLst>
          </p:cNvPr>
          <p:cNvSpPr txBox="1"/>
          <p:nvPr/>
        </p:nvSpPr>
        <p:spPr>
          <a:xfrm>
            <a:off x="6885215" y="2948849"/>
            <a:ext cx="1300843" cy="369332"/>
          </a:xfrm>
          <a:prstGeom prst="rect">
            <a:avLst/>
          </a:prstGeom>
          <a:noFill/>
        </p:spPr>
        <p:txBody>
          <a:bodyPr wrap="square" rtlCol="0">
            <a:spAutoFit/>
          </a:bodyPr>
          <a:lstStyle/>
          <a:p>
            <a:pPr algn="l"/>
            <a:r>
              <a:rPr lang="en-US" dirty="0"/>
              <a:t>Treatment</a:t>
            </a:r>
          </a:p>
        </p:txBody>
      </p:sp>
      <p:sp>
        <p:nvSpPr>
          <p:cNvPr id="25" name="TextBox 24">
            <a:extLst>
              <a:ext uri="{FF2B5EF4-FFF2-40B4-BE49-F238E27FC236}">
                <a16:creationId xmlns:a16="http://schemas.microsoft.com/office/drawing/2014/main" id="{AC9E221F-49AD-4BB6-A332-9714D86D0325}"/>
              </a:ext>
            </a:extLst>
          </p:cNvPr>
          <p:cNvSpPr txBox="1"/>
          <p:nvPr/>
        </p:nvSpPr>
        <p:spPr>
          <a:xfrm>
            <a:off x="10317013" y="5399705"/>
            <a:ext cx="1300843" cy="369332"/>
          </a:xfrm>
          <a:prstGeom prst="rect">
            <a:avLst/>
          </a:prstGeom>
          <a:noFill/>
        </p:spPr>
        <p:txBody>
          <a:bodyPr wrap="square" rtlCol="0">
            <a:spAutoFit/>
          </a:bodyPr>
          <a:lstStyle/>
          <a:p>
            <a:pPr algn="l"/>
            <a:r>
              <a:rPr lang="en-US" dirty="0"/>
              <a:t>Recovery</a:t>
            </a:r>
          </a:p>
        </p:txBody>
      </p:sp>
      <p:sp>
        <p:nvSpPr>
          <p:cNvPr id="26" name="Oval 25">
            <a:extLst>
              <a:ext uri="{FF2B5EF4-FFF2-40B4-BE49-F238E27FC236}">
                <a16:creationId xmlns:a16="http://schemas.microsoft.com/office/drawing/2014/main" id="{8D1D2499-D325-4C3D-9E46-E58A67382859}"/>
              </a:ext>
            </a:extLst>
          </p:cNvPr>
          <p:cNvSpPr/>
          <p:nvPr/>
        </p:nvSpPr>
        <p:spPr>
          <a:xfrm>
            <a:off x="8801101" y="2953325"/>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515F517-9C48-416F-AFEE-E705ECB8FAAE}"/>
              </a:ext>
            </a:extLst>
          </p:cNvPr>
          <p:cNvCxnSpPr/>
          <p:nvPr/>
        </p:nvCxnSpPr>
        <p:spPr>
          <a:xfrm>
            <a:off x="8953502" y="3260846"/>
            <a:ext cx="1094014" cy="214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7A0FE12-0815-49CD-BE9C-A40C957D3311}"/>
              </a:ext>
            </a:extLst>
          </p:cNvPr>
          <p:cNvSpPr/>
          <p:nvPr/>
        </p:nvSpPr>
        <p:spPr>
          <a:xfrm>
            <a:off x="11010903" y="2950603"/>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2B192B33-F064-4410-924C-943DA941A71E}"/>
              </a:ext>
            </a:extLst>
          </p:cNvPr>
          <p:cNvCxnSpPr/>
          <p:nvPr/>
        </p:nvCxnSpPr>
        <p:spPr>
          <a:xfrm flipH="1">
            <a:off x="10036631" y="3260846"/>
            <a:ext cx="1137558" cy="214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B87FFD1-4F20-4CB7-960C-A3815B5E5AC5}"/>
              </a:ext>
            </a:extLst>
          </p:cNvPr>
          <p:cNvSpPr txBox="1"/>
          <p:nvPr/>
        </p:nvSpPr>
        <p:spPr>
          <a:xfrm>
            <a:off x="9179382" y="2658832"/>
            <a:ext cx="615043" cy="369332"/>
          </a:xfrm>
          <a:prstGeom prst="rect">
            <a:avLst/>
          </a:prstGeom>
          <a:noFill/>
        </p:spPr>
        <p:txBody>
          <a:bodyPr wrap="square" rtlCol="0">
            <a:spAutoFit/>
          </a:bodyPr>
          <a:lstStyle/>
          <a:p>
            <a:pPr algn="l"/>
            <a:r>
              <a:rPr lang="en-US" dirty="0"/>
              <a:t>Sex</a:t>
            </a:r>
          </a:p>
        </p:txBody>
      </p:sp>
      <p:sp>
        <p:nvSpPr>
          <p:cNvPr id="31" name="TextBox 30">
            <a:extLst>
              <a:ext uri="{FF2B5EF4-FFF2-40B4-BE49-F238E27FC236}">
                <a16:creationId xmlns:a16="http://schemas.microsoft.com/office/drawing/2014/main" id="{3D236DC9-0EDD-4077-A51B-0E7918159E06}"/>
              </a:ext>
            </a:extLst>
          </p:cNvPr>
          <p:cNvSpPr txBox="1"/>
          <p:nvPr/>
        </p:nvSpPr>
        <p:spPr>
          <a:xfrm>
            <a:off x="11302096" y="2923781"/>
            <a:ext cx="846366" cy="646331"/>
          </a:xfrm>
          <a:prstGeom prst="rect">
            <a:avLst/>
          </a:prstGeom>
          <a:noFill/>
        </p:spPr>
        <p:txBody>
          <a:bodyPr wrap="square" rtlCol="0">
            <a:spAutoFit/>
          </a:bodyPr>
          <a:lstStyle/>
          <a:p>
            <a:pPr algn="l"/>
            <a:r>
              <a:rPr lang="en-US" dirty="0"/>
              <a:t>Treatment</a:t>
            </a:r>
          </a:p>
        </p:txBody>
      </p:sp>
      <p:sp>
        <p:nvSpPr>
          <p:cNvPr id="32" name="Oval 31">
            <a:extLst>
              <a:ext uri="{FF2B5EF4-FFF2-40B4-BE49-F238E27FC236}">
                <a16:creationId xmlns:a16="http://schemas.microsoft.com/office/drawing/2014/main" id="{6E292193-6183-404B-AA39-01C01C3060AD}"/>
              </a:ext>
            </a:extLst>
          </p:cNvPr>
          <p:cNvSpPr/>
          <p:nvPr/>
        </p:nvSpPr>
        <p:spPr>
          <a:xfrm>
            <a:off x="9884230" y="5414860"/>
            <a:ext cx="326571" cy="310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03C4506-F6A5-40A4-9405-4B8F4320356B}"/>
              </a:ext>
            </a:extLst>
          </p:cNvPr>
          <p:cNvSpPr txBox="1"/>
          <p:nvPr/>
        </p:nvSpPr>
        <p:spPr>
          <a:xfrm>
            <a:off x="5821136" y="5404757"/>
            <a:ext cx="1300843" cy="369332"/>
          </a:xfrm>
          <a:prstGeom prst="rect">
            <a:avLst/>
          </a:prstGeom>
          <a:noFill/>
        </p:spPr>
        <p:txBody>
          <a:bodyPr wrap="square" rtlCol="0">
            <a:spAutoFit/>
          </a:bodyPr>
          <a:lstStyle/>
          <a:p>
            <a:pPr algn="l"/>
            <a:r>
              <a:rPr lang="en-US" dirty="0"/>
              <a:t>Recovery</a:t>
            </a:r>
          </a:p>
        </p:txBody>
      </p:sp>
      <p:cxnSp>
        <p:nvCxnSpPr>
          <p:cNvPr id="35" name="Straight Arrow Connector 34">
            <a:extLst>
              <a:ext uri="{FF2B5EF4-FFF2-40B4-BE49-F238E27FC236}">
                <a16:creationId xmlns:a16="http://schemas.microsoft.com/office/drawing/2014/main" id="{2288FB6B-5D82-4A54-A423-E3C3D733F1FB}"/>
              </a:ext>
            </a:extLst>
          </p:cNvPr>
          <p:cNvCxnSpPr>
            <a:stCxn id="26" idx="6"/>
            <a:endCxn id="28" idx="2"/>
          </p:cNvCxnSpPr>
          <p:nvPr/>
        </p:nvCxnSpPr>
        <p:spPr>
          <a:xfrm flipV="1">
            <a:off x="9127672" y="3105725"/>
            <a:ext cx="1883231" cy="2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ACD5061-2722-4E31-980E-04BB6FFB0B0E}"/>
              </a:ext>
            </a:extLst>
          </p:cNvPr>
          <p:cNvSpPr txBox="1"/>
          <p:nvPr/>
        </p:nvSpPr>
        <p:spPr>
          <a:xfrm>
            <a:off x="9424311" y="2204006"/>
            <a:ext cx="1749877" cy="369332"/>
          </a:xfrm>
          <a:prstGeom prst="rect">
            <a:avLst/>
          </a:prstGeom>
          <a:noFill/>
        </p:spPr>
        <p:txBody>
          <a:bodyPr wrap="square" rtlCol="0">
            <a:spAutoFit/>
          </a:bodyPr>
          <a:lstStyle/>
          <a:p>
            <a:pPr algn="l"/>
            <a:r>
              <a:rPr lang="en-US" dirty="0"/>
              <a:t>Final Model</a:t>
            </a:r>
          </a:p>
        </p:txBody>
      </p:sp>
      <p:sp>
        <p:nvSpPr>
          <p:cNvPr id="5" name="TextBox 4">
            <a:extLst>
              <a:ext uri="{FF2B5EF4-FFF2-40B4-BE49-F238E27FC236}">
                <a16:creationId xmlns:a16="http://schemas.microsoft.com/office/drawing/2014/main" id="{690CB944-6783-4925-A0A7-010744D3872B}"/>
              </a:ext>
            </a:extLst>
          </p:cNvPr>
          <p:cNvSpPr txBox="1"/>
          <p:nvPr/>
        </p:nvSpPr>
        <p:spPr>
          <a:xfrm>
            <a:off x="391886" y="6297386"/>
            <a:ext cx="11362114" cy="369332"/>
          </a:xfrm>
          <a:prstGeom prst="rect">
            <a:avLst/>
          </a:prstGeom>
          <a:noFill/>
        </p:spPr>
        <p:txBody>
          <a:bodyPr wrap="square" rtlCol="0">
            <a:spAutoFit/>
          </a:bodyPr>
          <a:lstStyle/>
          <a:p>
            <a:pPr marL="285750" indent="-285750" algn="l">
              <a:buFont typeface="Arial" panose="020B0604020202020204" pitchFamily="34" charset="0"/>
              <a:buChar char="•"/>
            </a:pPr>
            <a:r>
              <a:rPr lang="en-US" dirty="0"/>
              <a:t>Simpson’s paradox can only be resolved when causal relations are appropriately modeled</a:t>
            </a:r>
          </a:p>
        </p:txBody>
      </p:sp>
    </p:spTree>
    <p:extLst>
      <p:ext uri="{BB962C8B-B14F-4D97-AF65-F5344CB8AC3E}">
        <p14:creationId xmlns:p14="http://schemas.microsoft.com/office/powerpoint/2010/main" val="2802251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B0F1-527B-4D88-A945-6F3CC50B8DC4}"/>
              </a:ext>
            </a:extLst>
          </p:cNvPr>
          <p:cNvSpPr>
            <a:spLocks noGrp="1"/>
          </p:cNvSpPr>
          <p:nvPr>
            <p:ph type="title"/>
          </p:nvPr>
        </p:nvSpPr>
        <p:spPr/>
        <p:txBody>
          <a:bodyPr>
            <a:normAutofit fontScale="90000"/>
          </a:bodyPr>
          <a:lstStyle/>
          <a:p>
            <a:br>
              <a:rPr lang="en-US" b="1" dirty="0"/>
            </a:br>
            <a:r>
              <a:rPr lang="en-US" dirty="0"/>
              <a:t>Questions?</a:t>
            </a:r>
            <a:endParaRPr lang="en-GB" dirty="0"/>
          </a:p>
        </p:txBody>
      </p:sp>
      <p:sp>
        <p:nvSpPr>
          <p:cNvPr id="3" name="Footer Placeholder 2">
            <a:extLst>
              <a:ext uri="{FF2B5EF4-FFF2-40B4-BE49-F238E27FC236}">
                <a16:creationId xmlns:a16="http://schemas.microsoft.com/office/drawing/2014/main" id="{CCEA970E-32D8-42BD-A732-82694A32076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ECB9513E-D6C6-4678-870C-F66117709830}"/>
              </a:ext>
            </a:extLst>
          </p:cNvPr>
          <p:cNvSpPr>
            <a:spLocks noGrp="1"/>
          </p:cNvSpPr>
          <p:nvPr>
            <p:ph type="sldNum" sz="quarter" idx="12"/>
          </p:nvPr>
        </p:nvSpPr>
        <p:spPr/>
        <p:txBody>
          <a:bodyPr/>
          <a:lstStyle/>
          <a:p>
            <a:fld id="{DFCA9D46-5061-CB44-B974-7368B75C86DF}" type="slidenum">
              <a:rPr lang="en-US" smtClean="0"/>
              <a:pPr/>
              <a:t>50</a:t>
            </a:fld>
            <a:endParaRPr lang="en-US" dirty="0"/>
          </a:p>
        </p:txBody>
      </p:sp>
      <p:sp>
        <p:nvSpPr>
          <p:cNvPr id="5" name="Text Placeholder 4">
            <a:extLst>
              <a:ext uri="{FF2B5EF4-FFF2-40B4-BE49-F238E27FC236}">
                <a16:creationId xmlns:a16="http://schemas.microsoft.com/office/drawing/2014/main" id="{EB000448-DD94-42F5-B3B2-2087F3B0D713}"/>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04839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7BB8-9E51-4C48-A00E-C26DE188901D}"/>
              </a:ext>
            </a:extLst>
          </p:cNvPr>
          <p:cNvSpPr>
            <a:spLocks noGrp="1"/>
          </p:cNvSpPr>
          <p:nvPr>
            <p:ph type="ctrTitle"/>
          </p:nvPr>
        </p:nvSpPr>
        <p:spPr/>
        <p:txBody>
          <a:bodyPr/>
          <a:lstStyle/>
          <a:p>
            <a:r>
              <a:rPr lang="en-GB" dirty="0"/>
              <a:t>Score-based learning</a:t>
            </a:r>
          </a:p>
        </p:txBody>
      </p:sp>
      <p:sp>
        <p:nvSpPr>
          <p:cNvPr id="3" name="Subtitle 2">
            <a:extLst>
              <a:ext uri="{FF2B5EF4-FFF2-40B4-BE49-F238E27FC236}">
                <a16:creationId xmlns:a16="http://schemas.microsoft.com/office/drawing/2014/main" id="{6F2B5F4E-E478-47A1-9DA5-526614DD52AB}"/>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a:p>
            <a:endParaRPr lang="en-GB" dirty="0"/>
          </a:p>
        </p:txBody>
      </p:sp>
    </p:spTree>
    <p:extLst>
      <p:ext uri="{BB962C8B-B14F-4D97-AF65-F5344CB8AC3E}">
        <p14:creationId xmlns:p14="http://schemas.microsoft.com/office/powerpoint/2010/main" val="377133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3691-0766-44EA-8EA4-DD81671C0E34}"/>
              </a:ext>
            </a:extLst>
          </p:cNvPr>
          <p:cNvSpPr>
            <a:spLocks noGrp="1"/>
          </p:cNvSpPr>
          <p:nvPr>
            <p:ph type="title"/>
          </p:nvPr>
        </p:nvSpPr>
        <p:spPr/>
        <p:txBody>
          <a:bodyPr/>
          <a:lstStyle/>
          <a:p>
            <a:r>
              <a:rPr lang="en-GB" dirty="0"/>
              <a:t>Score-based learning</a:t>
            </a:r>
          </a:p>
        </p:txBody>
      </p:sp>
      <p:sp>
        <p:nvSpPr>
          <p:cNvPr id="3" name="Footer Placeholder 2">
            <a:extLst>
              <a:ext uri="{FF2B5EF4-FFF2-40B4-BE49-F238E27FC236}">
                <a16:creationId xmlns:a16="http://schemas.microsoft.com/office/drawing/2014/main" id="{885AFE1F-FA11-4C20-9EC6-E3A19B2D6BBE}"/>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12788606-42D5-4311-B1B6-EE15F5A250DE}"/>
              </a:ext>
            </a:extLst>
          </p:cNvPr>
          <p:cNvSpPr>
            <a:spLocks noGrp="1"/>
          </p:cNvSpPr>
          <p:nvPr>
            <p:ph type="sldNum" sz="quarter" idx="12"/>
          </p:nvPr>
        </p:nvSpPr>
        <p:spPr/>
        <p:txBody>
          <a:bodyPr/>
          <a:lstStyle/>
          <a:p>
            <a:fld id="{DFCA9D46-5061-CB44-B974-7368B75C86DF}" type="slidenum">
              <a:rPr lang="en-US" smtClean="0"/>
              <a:pPr/>
              <a:t>52</a:t>
            </a:fld>
            <a:endParaRPr lang="en-US" dirty="0"/>
          </a:p>
        </p:txBody>
      </p:sp>
      <p:sp>
        <p:nvSpPr>
          <p:cNvPr id="5" name="Text Placeholder 4">
            <a:extLst>
              <a:ext uri="{FF2B5EF4-FFF2-40B4-BE49-F238E27FC236}">
                <a16:creationId xmlns:a16="http://schemas.microsoft.com/office/drawing/2014/main" id="{65E32336-F9B7-4720-A04E-98811735B2AE}"/>
              </a:ext>
            </a:extLst>
          </p:cNvPr>
          <p:cNvSpPr>
            <a:spLocks noGrp="1"/>
          </p:cNvSpPr>
          <p:nvPr>
            <p:ph type="body" sz="quarter" idx="13"/>
          </p:nvPr>
        </p:nvSpPr>
        <p:spPr/>
        <p:txBody>
          <a:bodyPr/>
          <a:lstStyle/>
          <a:p>
            <a:r>
              <a:rPr lang="en-US" dirty="0"/>
              <a:t>Score-based: They search for different graphs and score them in terms of how well the fitting distributions agree with the empirical distributions</a:t>
            </a:r>
          </a:p>
          <a:p>
            <a:endParaRPr lang="en-GB" dirty="0"/>
          </a:p>
          <a:p>
            <a:r>
              <a:rPr lang="en-GB" dirty="0"/>
              <a:t>Represents a classical machine/statistical learning process</a:t>
            </a:r>
          </a:p>
          <a:p>
            <a:endParaRPr lang="en-GB" dirty="0"/>
          </a:p>
          <a:p>
            <a:r>
              <a:rPr lang="en-GB" dirty="0"/>
              <a:t>They are based on a search method and a scoring (objective) function</a:t>
            </a:r>
          </a:p>
          <a:p>
            <a:endParaRPr lang="en-GB" dirty="0"/>
          </a:p>
          <a:p>
            <a:pPr lvl="1"/>
            <a:r>
              <a:rPr lang="en-GB" dirty="0"/>
              <a:t>Search: methodology that determines which possible graphs to explore</a:t>
            </a:r>
          </a:p>
          <a:p>
            <a:pPr lvl="1"/>
            <a:r>
              <a:rPr lang="en-GB" dirty="0"/>
              <a:t>Score: evaluates each graph being searched</a:t>
            </a:r>
          </a:p>
          <a:p>
            <a:endParaRPr lang="en-GB" dirty="0"/>
          </a:p>
          <a:p>
            <a:r>
              <a:rPr lang="en-GB" dirty="0"/>
              <a:t>The graph with the highest score is returned as the “best” graph</a:t>
            </a:r>
          </a:p>
          <a:p>
            <a:endParaRPr lang="en-GB" dirty="0"/>
          </a:p>
          <a:p>
            <a:endParaRPr lang="en-GB" dirty="0"/>
          </a:p>
        </p:txBody>
      </p:sp>
    </p:spTree>
    <p:extLst>
      <p:ext uri="{BB962C8B-B14F-4D97-AF65-F5344CB8AC3E}">
        <p14:creationId xmlns:p14="http://schemas.microsoft.com/office/powerpoint/2010/main" val="2378139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5B6F-B3D5-455D-93A9-EAE6536BC49B}"/>
              </a:ext>
            </a:extLst>
          </p:cNvPr>
          <p:cNvSpPr>
            <a:spLocks noGrp="1"/>
          </p:cNvSpPr>
          <p:nvPr>
            <p:ph type="title"/>
          </p:nvPr>
        </p:nvSpPr>
        <p:spPr/>
        <p:txBody>
          <a:bodyPr/>
          <a:lstStyle/>
          <a:p>
            <a:r>
              <a:rPr lang="en-GB" dirty="0"/>
              <a:t>Hill-Climbing Search</a:t>
            </a:r>
          </a:p>
        </p:txBody>
      </p:sp>
      <p:sp>
        <p:nvSpPr>
          <p:cNvPr id="3" name="Footer Placeholder 2">
            <a:extLst>
              <a:ext uri="{FF2B5EF4-FFF2-40B4-BE49-F238E27FC236}">
                <a16:creationId xmlns:a16="http://schemas.microsoft.com/office/drawing/2014/main" id="{EFD655CF-7541-4C9A-BEEF-33B7ECD25351}"/>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6ADE0863-0F7C-4C7C-8291-F0B6533E01B2}"/>
              </a:ext>
            </a:extLst>
          </p:cNvPr>
          <p:cNvSpPr>
            <a:spLocks noGrp="1"/>
          </p:cNvSpPr>
          <p:nvPr>
            <p:ph type="sldNum" sz="quarter" idx="12"/>
          </p:nvPr>
        </p:nvSpPr>
        <p:spPr/>
        <p:txBody>
          <a:bodyPr/>
          <a:lstStyle/>
          <a:p>
            <a:fld id="{DFCA9D46-5061-CB44-B974-7368B75C86DF}" type="slidenum">
              <a:rPr lang="en-US" smtClean="0"/>
              <a:pPr/>
              <a:t>53</a:t>
            </a:fld>
            <a:endParaRPr lang="en-US" dirty="0"/>
          </a:p>
        </p:txBody>
      </p:sp>
      <p:sp>
        <p:nvSpPr>
          <p:cNvPr id="5" name="Text Placeholder 4">
            <a:extLst>
              <a:ext uri="{FF2B5EF4-FFF2-40B4-BE49-F238E27FC236}">
                <a16:creationId xmlns:a16="http://schemas.microsoft.com/office/drawing/2014/main" id="{CB0FFBF6-7DC6-4E94-97D6-F002A6849082}"/>
              </a:ext>
            </a:extLst>
          </p:cNvPr>
          <p:cNvSpPr>
            <a:spLocks noGrp="1"/>
          </p:cNvSpPr>
          <p:nvPr>
            <p:ph type="body" sz="quarter" idx="13"/>
          </p:nvPr>
        </p:nvSpPr>
        <p:spPr/>
        <p:txBody>
          <a:bodyPr>
            <a:normAutofit fontScale="92500"/>
          </a:bodyPr>
          <a:lstStyle/>
          <a:p>
            <a:r>
              <a:rPr lang="en-GB" dirty="0"/>
              <a:t>From an initial graph (which might be empty or a best guess graph), moves to neighbouring graph that maximises the objective function</a:t>
            </a:r>
          </a:p>
          <a:p>
            <a:endParaRPr lang="en-GB" dirty="0"/>
          </a:p>
          <a:p>
            <a:r>
              <a:rPr lang="en-GB" dirty="0"/>
              <a:t>Neighbouring graphs are found by making small changes to the current “best” graph. For example:</a:t>
            </a:r>
          </a:p>
          <a:p>
            <a:pPr marL="800100" lvl="1" indent="-342900">
              <a:buFont typeface="+mj-lt"/>
              <a:buAutoNum type="arabicPeriod"/>
            </a:pPr>
            <a:r>
              <a:rPr lang="en-GB" dirty="0"/>
              <a:t>Removing edges</a:t>
            </a:r>
          </a:p>
          <a:p>
            <a:pPr marL="800100" lvl="1" indent="-342900">
              <a:buFont typeface="+mj-lt"/>
              <a:buAutoNum type="arabicPeriod"/>
            </a:pPr>
            <a:r>
              <a:rPr lang="en-GB" dirty="0"/>
              <a:t>Adding edges</a:t>
            </a:r>
          </a:p>
          <a:p>
            <a:pPr marL="800100" lvl="1" indent="-342900">
              <a:buFont typeface="+mj-lt"/>
              <a:buAutoNum type="arabicPeriod"/>
            </a:pPr>
            <a:r>
              <a:rPr lang="en-GB" dirty="0"/>
              <a:t>Reversing edges</a:t>
            </a:r>
          </a:p>
          <a:p>
            <a:pPr marL="400050" indent="-342900">
              <a:buFont typeface="+mj-lt"/>
              <a:buAutoNum type="arabicPeriod"/>
            </a:pPr>
            <a:endParaRPr lang="en-GB" dirty="0"/>
          </a:p>
          <a:p>
            <a:pPr marL="400050" indent="-342900"/>
            <a:r>
              <a:rPr lang="en-GB" dirty="0"/>
              <a:t>When no neighbouring graph increase the score, the search stops and the algorithm returns the graph that maximises the score</a:t>
            </a:r>
          </a:p>
          <a:p>
            <a:pPr marL="400050" indent="-342900"/>
            <a:endParaRPr lang="en-GB" dirty="0"/>
          </a:p>
          <a:p>
            <a:pPr marL="400050" indent="-342900"/>
            <a:r>
              <a:rPr lang="en-GB" dirty="0"/>
              <a:t>This methods generally only reaches a local maximum</a:t>
            </a:r>
          </a:p>
        </p:txBody>
      </p:sp>
    </p:spTree>
    <p:extLst>
      <p:ext uri="{BB962C8B-B14F-4D97-AF65-F5344CB8AC3E}">
        <p14:creationId xmlns:p14="http://schemas.microsoft.com/office/powerpoint/2010/main" val="608477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4FE3-04C1-437E-9D37-781E79117FBF}"/>
              </a:ext>
            </a:extLst>
          </p:cNvPr>
          <p:cNvSpPr>
            <a:spLocks noGrp="1"/>
          </p:cNvSpPr>
          <p:nvPr>
            <p:ph type="title"/>
          </p:nvPr>
        </p:nvSpPr>
        <p:spPr/>
        <p:txBody>
          <a:bodyPr/>
          <a:lstStyle/>
          <a:p>
            <a:r>
              <a:rPr lang="en-GB" dirty="0"/>
              <a:t>Hill-Climbing Search</a:t>
            </a:r>
          </a:p>
        </p:txBody>
      </p:sp>
      <p:sp>
        <p:nvSpPr>
          <p:cNvPr id="3" name="Footer Placeholder 2">
            <a:extLst>
              <a:ext uri="{FF2B5EF4-FFF2-40B4-BE49-F238E27FC236}">
                <a16:creationId xmlns:a16="http://schemas.microsoft.com/office/drawing/2014/main" id="{A70318AC-07AF-447D-9836-446F8E942E57}"/>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83865E72-9A48-48C6-BCC6-CD2F921EBD31}"/>
              </a:ext>
            </a:extLst>
          </p:cNvPr>
          <p:cNvSpPr>
            <a:spLocks noGrp="1"/>
          </p:cNvSpPr>
          <p:nvPr>
            <p:ph type="sldNum" sz="quarter" idx="12"/>
          </p:nvPr>
        </p:nvSpPr>
        <p:spPr/>
        <p:txBody>
          <a:bodyPr/>
          <a:lstStyle/>
          <a:p>
            <a:fld id="{DFCA9D46-5061-CB44-B974-7368B75C86DF}" type="slidenum">
              <a:rPr lang="en-US" smtClean="0"/>
              <a:pPr/>
              <a:t>54</a:t>
            </a:fld>
            <a:endParaRPr lang="en-US" dirty="0"/>
          </a:p>
        </p:txBody>
      </p:sp>
      <p:pic>
        <p:nvPicPr>
          <p:cNvPr id="7" name="Picture 6">
            <a:extLst>
              <a:ext uri="{FF2B5EF4-FFF2-40B4-BE49-F238E27FC236}">
                <a16:creationId xmlns:a16="http://schemas.microsoft.com/office/drawing/2014/main" id="{F19D1DC7-47A2-4399-A8CF-17EEAFAE4037}"/>
              </a:ext>
            </a:extLst>
          </p:cNvPr>
          <p:cNvPicPr>
            <a:picLocks noChangeAspect="1"/>
          </p:cNvPicPr>
          <p:nvPr/>
        </p:nvPicPr>
        <p:blipFill>
          <a:blip r:embed="rId2"/>
          <a:stretch>
            <a:fillRect/>
          </a:stretch>
        </p:blipFill>
        <p:spPr>
          <a:xfrm>
            <a:off x="1766887" y="2348509"/>
            <a:ext cx="8658225" cy="3362325"/>
          </a:xfrm>
          <a:prstGeom prst="rect">
            <a:avLst/>
          </a:prstGeom>
        </p:spPr>
      </p:pic>
    </p:spTree>
    <p:extLst>
      <p:ext uri="{BB962C8B-B14F-4D97-AF65-F5344CB8AC3E}">
        <p14:creationId xmlns:p14="http://schemas.microsoft.com/office/powerpoint/2010/main" val="3528716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1B32-5743-4F5A-87AE-0749F8DDC1FB}"/>
              </a:ext>
            </a:extLst>
          </p:cNvPr>
          <p:cNvSpPr>
            <a:spLocks noGrp="1"/>
          </p:cNvSpPr>
          <p:nvPr>
            <p:ph type="title"/>
          </p:nvPr>
        </p:nvSpPr>
        <p:spPr/>
        <p:txBody>
          <a:bodyPr/>
          <a:lstStyle/>
          <a:p>
            <a:r>
              <a:rPr lang="en-GB" dirty="0"/>
              <a:t>Tabu Search</a:t>
            </a:r>
          </a:p>
        </p:txBody>
      </p:sp>
      <p:sp>
        <p:nvSpPr>
          <p:cNvPr id="3" name="Footer Placeholder 2">
            <a:extLst>
              <a:ext uri="{FF2B5EF4-FFF2-40B4-BE49-F238E27FC236}">
                <a16:creationId xmlns:a16="http://schemas.microsoft.com/office/drawing/2014/main" id="{D44F01EC-0612-49C3-81F9-889EE34CEB8A}"/>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23A0684-4674-4BBC-9190-24E5B98E8702}"/>
              </a:ext>
            </a:extLst>
          </p:cNvPr>
          <p:cNvSpPr>
            <a:spLocks noGrp="1"/>
          </p:cNvSpPr>
          <p:nvPr>
            <p:ph type="sldNum" sz="quarter" idx="12"/>
          </p:nvPr>
        </p:nvSpPr>
        <p:spPr/>
        <p:txBody>
          <a:bodyPr/>
          <a:lstStyle/>
          <a:p>
            <a:fld id="{DFCA9D46-5061-CB44-B974-7368B75C86DF}" type="slidenum">
              <a:rPr lang="en-US" smtClean="0"/>
              <a:pPr/>
              <a:t>55</a:t>
            </a:fld>
            <a:endParaRPr lang="en-US" dirty="0"/>
          </a:p>
        </p:txBody>
      </p:sp>
      <p:sp>
        <p:nvSpPr>
          <p:cNvPr id="5" name="Text Placeholder 4">
            <a:extLst>
              <a:ext uri="{FF2B5EF4-FFF2-40B4-BE49-F238E27FC236}">
                <a16:creationId xmlns:a16="http://schemas.microsoft.com/office/drawing/2014/main" id="{B8C59074-C33A-45D5-BD81-934F1BAE582F}"/>
              </a:ext>
            </a:extLst>
          </p:cNvPr>
          <p:cNvSpPr>
            <a:spLocks noGrp="1"/>
          </p:cNvSpPr>
          <p:nvPr>
            <p:ph type="body" sz="quarter" idx="13"/>
          </p:nvPr>
        </p:nvSpPr>
        <p:spPr/>
        <p:txBody>
          <a:bodyPr/>
          <a:lstStyle/>
          <a:p>
            <a:r>
              <a:rPr lang="en-GB" dirty="0"/>
              <a:t>Tabu search is actually Hill-Climbing Search with modifications intended to address the key limitation of Hill-Climbing Search</a:t>
            </a:r>
          </a:p>
          <a:p>
            <a:endParaRPr lang="en-GB" dirty="0"/>
          </a:p>
          <a:p>
            <a:r>
              <a:rPr lang="en-GB" dirty="0"/>
              <a:t>When a local maximum is found the solution is entered into the Tabu list, and the initial solution is then replaced with this new solution</a:t>
            </a:r>
          </a:p>
          <a:p>
            <a:endParaRPr lang="en-GB" dirty="0"/>
          </a:p>
          <a:p>
            <a:r>
              <a:rPr lang="en-GB" dirty="0"/>
              <a:t>The algorithm will continue to move between graphs to find the global maximum</a:t>
            </a:r>
          </a:p>
          <a:p>
            <a:endParaRPr lang="en-GB" dirty="0"/>
          </a:p>
          <a:p>
            <a:r>
              <a:rPr lang="en-GB" dirty="0"/>
              <a:t>The process is repeated and the Tabu list is updated until the stopping criterion is met and the algorithm returns the graph that maximized the score</a:t>
            </a:r>
          </a:p>
        </p:txBody>
      </p:sp>
    </p:spTree>
    <p:extLst>
      <p:ext uri="{BB962C8B-B14F-4D97-AF65-F5344CB8AC3E}">
        <p14:creationId xmlns:p14="http://schemas.microsoft.com/office/powerpoint/2010/main" val="1127465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1EDF-E216-43F4-8DFF-3453545570D3}"/>
              </a:ext>
            </a:extLst>
          </p:cNvPr>
          <p:cNvSpPr>
            <a:spLocks noGrp="1"/>
          </p:cNvSpPr>
          <p:nvPr>
            <p:ph type="ctrTitle"/>
          </p:nvPr>
        </p:nvSpPr>
        <p:spPr/>
        <p:txBody>
          <a:bodyPr/>
          <a:lstStyle/>
          <a:p>
            <a:r>
              <a:rPr lang="en-GB" dirty="0"/>
              <a:t>Introduction to Bayesian Networks</a:t>
            </a:r>
          </a:p>
        </p:txBody>
      </p:sp>
      <p:sp>
        <p:nvSpPr>
          <p:cNvPr id="3" name="Subtitle 2">
            <a:extLst>
              <a:ext uri="{FF2B5EF4-FFF2-40B4-BE49-F238E27FC236}">
                <a16:creationId xmlns:a16="http://schemas.microsoft.com/office/drawing/2014/main" id="{F7AC4930-81B6-4D25-B1D8-3DC5CC3E150D}"/>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a:p>
            <a:endParaRPr lang="en-GB" dirty="0"/>
          </a:p>
        </p:txBody>
      </p:sp>
    </p:spTree>
    <p:extLst>
      <p:ext uri="{BB962C8B-B14F-4D97-AF65-F5344CB8AC3E}">
        <p14:creationId xmlns:p14="http://schemas.microsoft.com/office/powerpoint/2010/main" val="3307687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6E2DD-5CED-4FFD-9E33-7D5E5987007B}"/>
              </a:ext>
            </a:extLst>
          </p:cNvPr>
          <p:cNvSpPr>
            <a:spLocks noGrp="1"/>
          </p:cNvSpPr>
          <p:nvPr>
            <p:ph type="title"/>
          </p:nvPr>
        </p:nvSpPr>
        <p:spPr/>
        <p:txBody>
          <a:bodyPr/>
          <a:lstStyle/>
          <a:p>
            <a:r>
              <a:rPr lang="en-GB" dirty="0"/>
              <a:t>What is probability?</a:t>
            </a:r>
          </a:p>
        </p:txBody>
      </p:sp>
      <p:sp>
        <p:nvSpPr>
          <p:cNvPr id="3" name="Footer Placeholder 2">
            <a:extLst>
              <a:ext uri="{FF2B5EF4-FFF2-40B4-BE49-F238E27FC236}">
                <a16:creationId xmlns:a16="http://schemas.microsoft.com/office/drawing/2014/main" id="{A402837E-F967-419E-BB5E-3D8D961074F6}"/>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7E68679B-801F-4023-B1D6-DB870404DBA2}"/>
              </a:ext>
            </a:extLst>
          </p:cNvPr>
          <p:cNvSpPr>
            <a:spLocks noGrp="1"/>
          </p:cNvSpPr>
          <p:nvPr>
            <p:ph type="sldNum" sz="quarter" idx="12"/>
          </p:nvPr>
        </p:nvSpPr>
        <p:spPr/>
        <p:txBody>
          <a:bodyPr/>
          <a:lstStyle/>
          <a:p>
            <a:fld id="{DFCA9D46-5061-CB44-B974-7368B75C86DF}" type="slidenum">
              <a:rPr lang="en-US" smtClean="0"/>
              <a:pPr/>
              <a:t>57</a:t>
            </a:fld>
            <a:endParaRPr lang="en-US" dirty="0"/>
          </a:p>
        </p:txBody>
      </p:sp>
      <p:pic>
        <p:nvPicPr>
          <p:cNvPr id="6" name="Content Placeholder 4">
            <a:extLst>
              <a:ext uri="{FF2B5EF4-FFF2-40B4-BE49-F238E27FC236}">
                <a16:creationId xmlns:a16="http://schemas.microsoft.com/office/drawing/2014/main" id="{37A3DFB4-C707-4499-B604-D77D8C2CC084}"/>
              </a:ext>
            </a:extLst>
          </p:cNvPr>
          <p:cNvPicPr>
            <a:picLocks noChangeAspect="1"/>
          </p:cNvPicPr>
          <p:nvPr/>
        </p:nvPicPr>
        <p:blipFill>
          <a:blip r:embed="rId2"/>
          <a:stretch>
            <a:fillRect/>
          </a:stretch>
        </p:blipFill>
        <p:spPr>
          <a:xfrm>
            <a:off x="1141643" y="2580657"/>
            <a:ext cx="3676190" cy="2809524"/>
          </a:xfrm>
          <a:prstGeom prst="rect">
            <a:avLst/>
          </a:prstGeom>
        </p:spPr>
      </p:pic>
      <p:sp>
        <p:nvSpPr>
          <p:cNvPr id="7" name="TextBox 6">
            <a:extLst>
              <a:ext uri="{FF2B5EF4-FFF2-40B4-BE49-F238E27FC236}">
                <a16:creationId xmlns:a16="http://schemas.microsoft.com/office/drawing/2014/main" id="{4222FAC8-3ACE-4456-B3B3-F7B46FBFFDC5}"/>
              </a:ext>
            </a:extLst>
          </p:cNvPr>
          <p:cNvSpPr txBox="1"/>
          <p:nvPr/>
        </p:nvSpPr>
        <p:spPr>
          <a:xfrm>
            <a:off x="5645458" y="1296140"/>
            <a:ext cx="570834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Probability is the term used to quantify our uncertainty about some unknown entity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Experiment: The act of tossing a coin and observing some outcome of interest, such as what side the coin lands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Event: any actual observed value of an experiment. For example, in the experiment of rolling a die, where the outcome of interest is “the number showing on top” both “6” and “a number greater than 3” are 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Elementary Event: In the die rolling experiment, the event “6” is called an elementary event because it refers to something unique, in contrast to the event “a number greater than 3”, which can refer to 4,5,6. The set of all elementary events of an experiment is important because together they compose all the possible events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13361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1268-A31C-4428-97B5-B6CCF618C4B6}"/>
              </a:ext>
            </a:extLst>
          </p:cNvPr>
          <p:cNvSpPr>
            <a:spLocks noGrp="1"/>
          </p:cNvSpPr>
          <p:nvPr>
            <p:ph type="title"/>
          </p:nvPr>
        </p:nvSpPr>
        <p:spPr/>
        <p:txBody>
          <a:bodyPr/>
          <a:lstStyle/>
          <a:p>
            <a:r>
              <a:rPr lang="en-GB" dirty="0"/>
              <a:t>Let’s do an experiment</a:t>
            </a:r>
          </a:p>
        </p:txBody>
      </p:sp>
      <p:sp>
        <p:nvSpPr>
          <p:cNvPr id="3" name="Footer Placeholder 2">
            <a:extLst>
              <a:ext uri="{FF2B5EF4-FFF2-40B4-BE49-F238E27FC236}">
                <a16:creationId xmlns:a16="http://schemas.microsoft.com/office/drawing/2014/main" id="{59C427D3-9520-41E3-B184-701C92C68A57}"/>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D8BECA1-A4DF-4145-B589-AF32B114C9B1}"/>
              </a:ext>
            </a:extLst>
          </p:cNvPr>
          <p:cNvSpPr>
            <a:spLocks noGrp="1"/>
          </p:cNvSpPr>
          <p:nvPr>
            <p:ph type="sldNum" sz="quarter" idx="12"/>
          </p:nvPr>
        </p:nvSpPr>
        <p:spPr/>
        <p:txBody>
          <a:bodyPr/>
          <a:lstStyle/>
          <a:p>
            <a:fld id="{DFCA9D46-5061-CB44-B974-7368B75C86DF}" type="slidenum">
              <a:rPr lang="en-US" smtClean="0"/>
              <a:pPr/>
              <a:t>58</a:t>
            </a:fld>
            <a:endParaRPr lang="en-US" dirty="0"/>
          </a:p>
        </p:txBody>
      </p:sp>
      <p:sp>
        <p:nvSpPr>
          <p:cNvPr id="6" name="Content Placeholder 2">
            <a:extLst>
              <a:ext uri="{FF2B5EF4-FFF2-40B4-BE49-F238E27FC236}">
                <a16:creationId xmlns:a16="http://schemas.microsoft.com/office/drawing/2014/main" id="{F1954DE6-139F-4D05-A9B2-D716050F33A5}"/>
              </a:ext>
            </a:extLst>
          </p:cNvPr>
          <p:cNvSpPr txBox="1">
            <a:spLocks/>
          </p:cNvSpPr>
          <p:nvPr/>
        </p:nvSpPr>
        <p:spPr>
          <a:xfrm>
            <a:off x="835200" y="1969463"/>
            <a:ext cx="10515600" cy="660123"/>
          </a:xfrm>
          <a:prstGeom prst="rect">
            <a:avLst/>
          </a:prstGeom>
        </p:spPr>
        <p:txBody>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Let’s toss a coin and observe which side the coin lands on</a:t>
            </a:r>
          </a:p>
          <a:p>
            <a:endParaRPr lang="en-US" dirty="0"/>
          </a:p>
        </p:txBody>
      </p:sp>
      <p:pic>
        <p:nvPicPr>
          <p:cNvPr id="7" name="Content Placeholder 4">
            <a:extLst>
              <a:ext uri="{FF2B5EF4-FFF2-40B4-BE49-F238E27FC236}">
                <a16:creationId xmlns:a16="http://schemas.microsoft.com/office/drawing/2014/main" id="{109D9302-086C-4E12-BCF5-5E763BC8D1D6}"/>
              </a:ext>
            </a:extLst>
          </p:cNvPr>
          <p:cNvPicPr>
            <a:picLocks noChangeAspect="1"/>
          </p:cNvPicPr>
          <p:nvPr/>
        </p:nvPicPr>
        <p:blipFill>
          <a:blip r:embed="rId2"/>
          <a:stretch>
            <a:fillRect/>
          </a:stretch>
        </p:blipFill>
        <p:spPr>
          <a:xfrm>
            <a:off x="4257905" y="2620685"/>
            <a:ext cx="3676190" cy="2809524"/>
          </a:xfrm>
          <a:prstGeom prst="rect">
            <a:avLst/>
          </a:prstGeom>
        </p:spPr>
      </p:pic>
      <p:sp>
        <p:nvSpPr>
          <p:cNvPr id="8" name="Content Placeholder 2">
            <a:extLst>
              <a:ext uri="{FF2B5EF4-FFF2-40B4-BE49-F238E27FC236}">
                <a16:creationId xmlns:a16="http://schemas.microsoft.com/office/drawing/2014/main" id="{063D9224-2914-4198-896C-580B91C3AA7E}"/>
              </a:ext>
            </a:extLst>
          </p:cNvPr>
          <p:cNvSpPr txBox="1">
            <a:spLocks/>
          </p:cNvSpPr>
          <p:nvPr/>
        </p:nvSpPr>
        <p:spPr>
          <a:xfrm>
            <a:off x="838200" y="5832752"/>
            <a:ext cx="10515600" cy="66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Tell me what you got…</a:t>
            </a:r>
          </a:p>
          <a:p>
            <a:endParaRPr lang="en-US" dirty="0"/>
          </a:p>
        </p:txBody>
      </p:sp>
    </p:spTree>
    <p:extLst>
      <p:ext uri="{BB962C8B-B14F-4D97-AF65-F5344CB8AC3E}">
        <p14:creationId xmlns:p14="http://schemas.microsoft.com/office/powerpoint/2010/main" val="1577321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FC56-DA27-406E-B836-BE8D011B6C4B}"/>
              </a:ext>
            </a:extLst>
          </p:cNvPr>
          <p:cNvSpPr>
            <a:spLocks noGrp="1"/>
          </p:cNvSpPr>
          <p:nvPr>
            <p:ph type="title"/>
          </p:nvPr>
        </p:nvSpPr>
        <p:spPr/>
        <p:txBody>
          <a:bodyPr/>
          <a:lstStyle/>
          <a:p>
            <a:r>
              <a:rPr lang="en-US" dirty="0"/>
              <a:t>Frequentist vs Bayesian Probability</a:t>
            </a:r>
            <a:endParaRPr lang="en-GB" dirty="0"/>
          </a:p>
        </p:txBody>
      </p:sp>
      <p:sp>
        <p:nvSpPr>
          <p:cNvPr id="3" name="Footer Placeholder 2">
            <a:extLst>
              <a:ext uri="{FF2B5EF4-FFF2-40B4-BE49-F238E27FC236}">
                <a16:creationId xmlns:a16="http://schemas.microsoft.com/office/drawing/2014/main" id="{F08431DE-12FA-4634-918F-CAAE0699141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A8961A4A-77C2-4373-8BB5-F5ED2F871BC2}"/>
              </a:ext>
            </a:extLst>
          </p:cNvPr>
          <p:cNvSpPr>
            <a:spLocks noGrp="1"/>
          </p:cNvSpPr>
          <p:nvPr>
            <p:ph type="sldNum" sz="quarter" idx="12"/>
          </p:nvPr>
        </p:nvSpPr>
        <p:spPr/>
        <p:txBody>
          <a:bodyPr/>
          <a:lstStyle/>
          <a:p>
            <a:fld id="{DFCA9D46-5061-CB44-B974-7368B75C86DF}" type="slidenum">
              <a:rPr lang="en-US" smtClean="0"/>
              <a:pPr/>
              <a:t>59</a:t>
            </a:fld>
            <a:endParaRPr lang="en-US" dirty="0"/>
          </a:p>
        </p:txBody>
      </p:sp>
      <p:sp>
        <p:nvSpPr>
          <p:cNvPr id="5" name="Text Placeholder 4">
            <a:extLst>
              <a:ext uri="{FF2B5EF4-FFF2-40B4-BE49-F238E27FC236}">
                <a16:creationId xmlns:a16="http://schemas.microsoft.com/office/drawing/2014/main" id="{4F27833F-7F2D-4D12-B594-481672DE03BB}"/>
              </a:ext>
            </a:extLst>
          </p:cNvPr>
          <p:cNvSpPr>
            <a:spLocks noGrp="1"/>
          </p:cNvSpPr>
          <p:nvPr>
            <p:ph type="body" sz="quarter" idx="13"/>
          </p:nvPr>
        </p:nvSpPr>
        <p:spPr/>
        <p:txBody>
          <a:bodyPr/>
          <a:lstStyle/>
          <a:p>
            <a:r>
              <a:rPr lang="en-US" dirty="0"/>
              <a:t>What happens if the coin lands on its side? Or gets lost?</a:t>
            </a:r>
          </a:p>
          <a:p>
            <a:endParaRPr lang="en-US" dirty="0"/>
          </a:p>
          <a:p>
            <a:r>
              <a:rPr lang="en-US" dirty="0"/>
              <a:t>There are three possible elementary events to this experiment: “head”, “tail” and “neither”</a:t>
            </a:r>
          </a:p>
          <a:p>
            <a:endParaRPr lang="en-US" dirty="0"/>
          </a:p>
          <a:p>
            <a:r>
              <a:rPr lang="en-US" dirty="0"/>
              <a:t>Assumptions made by the frequentist approach in this example:</a:t>
            </a:r>
          </a:p>
          <a:p>
            <a:pPr marL="914400" lvl="1" indent="-457200">
              <a:buFont typeface="+mj-lt"/>
              <a:buAutoNum type="arabicPeriod"/>
            </a:pPr>
            <a:endParaRPr lang="en-US" dirty="0"/>
          </a:p>
          <a:p>
            <a:pPr marL="914400" lvl="1" indent="-457200">
              <a:buFont typeface="+mj-lt"/>
              <a:buAutoNum type="arabicPeriod"/>
            </a:pPr>
            <a:r>
              <a:rPr lang="en-US" dirty="0"/>
              <a:t>The elementary events are all equally likely</a:t>
            </a:r>
          </a:p>
          <a:p>
            <a:pPr marL="914400" lvl="1" indent="-457200">
              <a:buFont typeface="+mj-lt"/>
              <a:buAutoNum type="arabicPeriod"/>
            </a:pPr>
            <a:r>
              <a:rPr lang="en-US" dirty="0"/>
              <a:t>The experiment can be repeated many times under identical conditions</a:t>
            </a:r>
          </a:p>
          <a:p>
            <a:endParaRPr lang="en-GB" dirty="0"/>
          </a:p>
        </p:txBody>
      </p:sp>
    </p:spTree>
    <p:extLst>
      <p:ext uri="{BB962C8B-B14F-4D97-AF65-F5344CB8AC3E}">
        <p14:creationId xmlns:p14="http://schemas.microsoft.com/office/powerpoint/2010/main" val="117929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64B7-9212-431C-8263-0EF374CAA06A}"/>
              </a:ext>
            </a:extLst>
          </p:cNvPr>
          <p:cNvSpPr>
            <a:spLocks noGrp="1"/>
          </p:cNvSpPr>
          <p:nvPr>
            <p:ph type="title"/>
          </p:nvPr>
        </p:nvSpPr>
        <p:spPr/>
        <p:txBody>
          <a:bodyPr/>
          <a:lstStyle/>
          <a:p>
            <a:r>
              <a:rPr lang="en-GB" dirty="0"/>
              <a:t>Association is not causation</a:t>
            </a:r>
            <a:endParaRPr lang="en-US" dirty="0"/>
          </a:p>
        </p:txBody>
      </p:sp>
      <p:sp>
        <p:nvSpPr>
          <p:cNvPr id="3" name="Footer Placeholder 2">
            <a:extLst>
              <a:ext uri="{FF2B5EF4-FFF2-40B4-BE49-F238E27FC236}">
                <a16:creationId xmlns:a16="http://schemas.microsoft.com/office/drawing/2014/main" id="{E2859B36-9A70-4D47-B848-9CBA625E5C73}"/>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EE1A2A08-B3BB-4202-B5BF-179723082AAB}"/>
              </a:ext>
            </a:extLst>
          </p:cNvPr>
          <p:cNvSpPr>
            <a:spLocks noGrp="1"/>
          </p:cNvSpPr>
          <p:nvPr>
            <p:ph type="sldNum" sz="quarter" idx="12"/>
          </p:nvPr>
        </p:nvSpPr>
        <p:spPr/>
        <p:txBody>
          <a:bodyPr/>
          <a:lstStyle/>
          <a:p>
            <a:fld id="{DFCA9D46-5061-CB44-B974-7368B75C86DF}" type="slidenum">
              <a:rPr lang="en-US" smtClean="0"/>
              <a:pPr/>
              <a:t>6</a:t>
            </a:fld>
            <a:endParaRPr lang="en-US" dirty="0"/>
          </a:p>
        </p:txBody>
      </p:sp>
      <p:sp>
        <p:nvSpPr>
          <p:cNvPr id="6" name="Oval 5">
            <a:extLst>
              <a:ext uri="{FF2B5EF4-FFF2-40B4-BE49-F238E27FC236}">
                <a16:creationId xmlns:a16="http://schemas.microsoft.com/office/drawing/2014/main" id="{FE0FD646-DA0A-428F-B33F-B43019D3D187}"/>
              </a:ext>
            </a:extLst>
          </p:cNvPr>
          <p:cNvSpPr/>
          <p:nvPr/>
        </p:nvSpPr>
        <p:spPr>
          <a:xfrm>
            <a:off x="4186989" y="2229853"/>
            <a:ext cx="3433011" cy="11991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3046427-FF24-4559-B246-3F68853960A9}"/>
              </a:ext>
            </a:extLst>
          </p:cNvPr>
          <p:cNvSpPr/>
          <p:nvPr/>
        </p:nvSpPr>
        <p:spPr>
          <a:xfrm>
            <a:off x="1311442" y="4721730"/>
            <a:ext cx="3433011" cy="11991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D2B5B58-DB81-4B3A-9E66-8C74B9AC1D61}"/>
              </a:ext>
            </a:extLst>
          </p:cNvPr>
          <p:cNvSpPr/>
          <p:nvPr/>
        </p:nvSpPr>
        <p:spPr>
          <a:xfrm>
            <a:off x="7018421" y="4721730"/>
            <a:ext cx="3433011" cy="11991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7D9200F-FAA6-433A-A067-B94B476EDFC4}"/>
              </a:ext>
            </a:extLst>
          </p:cNvPr>
          <p:cNvCxnSpPr/>
          <p:nvPr/>
        </p:nvCxnSpPr>
        <p:spPr>
          <a:xfrm flipH="1">
            <a:off x="3027948" y="3429000"/>
            <a:ext cx="2875547" cy="1292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65A827-B0A8-4A16-A05C-34C58FD27CEF}"/>
              </a:ext>
            </a:extLst>
          </p:cNvPr>
          <p:cNvCxnSpPr/>
          <p:nvPr/>
        </p:nvCxnSpPr>
        <p:spPr>
          <a:xfrm>
            <a:off x="5903495" y="3429000"/>
            <a:ext cx="2831432" cy="1292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35A359-8920-42C4-A689-DEF39A2CA312}"/>
              </a:ext>
            </a:extLst>
          </p:cNvPr>
          <p:cNvCxnSpPr/>
          <p:nvPr/>
        </p:nvCxnSpPr>
        <p:spPr>
          <a:xfrm>
            <a:off x="4744453" y="5321304"/>
            <a:ext cx="22739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037AEA0-D531-4BF8-86EB-266B358FA350}"/>
              </a:ext>
            </a:extLst>
          </p:cNvPr>
          <p:cNvSpPr txBox="1"/>
          <p:nvPr/>
        </p:nvSpPr>
        <p:spPr>
          <a:xfrm>
            <a:off x="881518" y="3429034"/>
            <a:ext cx="3133818" cy="646331"/>
          </a:xfrm>
          <a:prstGeom prst="rect">
            <a:avLst/>
          </a:prstGeom>
          <a:noFill/>
        </p:spPr>
        <p:txBody>
          <a:bodyPr wrap="square" rtlCol="0">
            <a:spAutoFit/>
          </a:bodyPr>
          <a:lstStyle/>
          <a:p>
            <a:r>
              <a:rPr lang="en-US" dirty="0"/>
              <a:t>Association: Measures correlation between variables</a:t>
            </a:r>
          </a:p>
        </p:txBody>
      </p:sp>
      <p:sp>
        <p:nvSpPr>
          <p:cNvPr id="13" name="TextBox 12">
            <a:extLst>
              <a:ext uri="{FF2B5EF4-FFF2-40B4-BE49-F238E27FC236}">
                <a16:creationId xmlns:a16="http://schemas.microsoft.com/office/drawing/2014/main" id="{0A57B44B-F401-48DB-9B82-98707A2F63CA}"/>
              </a:ext>
            </a:extLst>
          </p:cNvPr>
          <p:cNvSpPr txBox="1"/>
          <p:nvPr/>
        </p:nvSpPr>
        <p:spPr>
          <a:xfrm>
            <a:off x="8353886" y="2098248"/>
            <a:ext cx="343301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Observing X is predictive of both Y and Z</a:t>
            </a:r>
          </a:p>
          <a:p>
            <a:pPr marL="285750" indent="-285750">
              <a:buFont typeface="Arial" panose="020B0604020202020204" pitchFamily="34" charset="0"/>
              <a:buChar char="•"/>
            </a:pPr>
            <a:r>
              <a:rPr lang="en-US" dirty="0"/>
              <a:t>Observing Y is predictive of both X and Z</a:t>
            </a:r>
          </a:p>
          <a:p>
            <a:pPr marL="285750" indent="-285750">
              <a:buFont typeface="Arial" panose="020B0604020202020204" pitchFamily="34" charset="0"/>
              <a:buChar char="•"/>
            </a:pPr>
            <a:r>
              <a:rPr lang="en-US" dirty="0"/>
              <a:t>Observing Z is predictive of both X and Y</a:t>
            </a:r>
          </a:p>
          <a:p>
            <a:pPr marL="285750" indent="-285750">
              <a:buFont typeface="Arial" panose="020B0604020202020204" pitchFamily="34" charset="0"/>
              <a:buChar char="•"/>
            </a:pPr>
            <a:r>
              <a:rPr lang="en-US" dirty="0"/>
              <a:t>Association is not able to make statements about interventions</a:t>
            </a:r>
          </a:p>
        </p:txBody>
      </p:sp>
      <p:sp>
        <p:nvSpPr>
          <p:cNvPr id="14" name="TextBox 13">
            <a:extLst>
              <a:ext uri="{FF2B5EF4-FFF2-40B4-BE49-F238E27FC236}">
                <a16:creationId xmlns:a16="http://schemas.microsoft.com/office/drawing/2014/main" id="{4B3D8FBD-03DA-40E2-92DC-810D709A42A6}"/>
              </a:ext>
            </a:extLst>
          </p:cNvPr>
          <p:cNvSpPr txBox="1"/>
          <p:nvPr/>
        </p:nvSpPr>
        <p:spPr>
          <a:xfrm>
            <a:off x="5739257" y="2598593"/>
            <a:ext cx="328474" cy="461665"/>
          </a:xfrm>
          <a:prstGeom prst="rect">
            <a:avLst/>
          </a:prstGeom>
          <a:noFill/>
        </p:spPr>
        <p:txBody>
          <a:bodyPr wrap="square" rtlCol="0">
            <a:spAutoFit/>
          </a:bodyPr>
          <a:lstStyle/>
          <a:p>
            <a:r>
              <a:rPr lang="en-US" sz="2400" dirty="0"/>
              <a:t>X</a:t>
            </a:r>
          </a:p>
        </p:txBody>
      </p:sp>
      <p:sp>
        <p:nvSpPr>
          <p:cNvPr id="15" name="TextBox 14">
            <a:extLst>
              <a:ext uri="{FF2B5EF4-FFF2-40B4-BE49-F238E27FC236}">
                <a16:creationId xmlns:a16="http://schemas.microsoft.com/office/drawing/2014/main" id="{3A1CD993-0D9B-450A-ADF7-E8183CF7965F}"/>
              </a:ext>
            </a:extLst>
          </p:cNvPr>
          <p:cNvSpPr txBox="1"/>
          <p:nvPr/>
        </p:nvSpPr>
        <p:spPr>
          <a:xfrm>
            <a:off x="2725445" y="5078028"/>
            <a:ext cx="302502" cy="474108"/>
          </a:xfrm>
          <a:prstGeom prst="rect">
            <a:avLst/>
          </a:prstGeom>
          <a:noFill/>
        </p:spPr>
        <p:txBody>
          <a:bodyPr wrap="square" rtlCol="0">
            <a:spAutoFit/>
          </a:bodyPr>
          <a:lstStyle/>
          <a:p>
            <a:r>
              <a:rPr lang="en-US" sz="2400" dirty="0"/>
              <a:t>Y</a:t>
            </a:r>
          </a:p>
        </p:txBody>
      </p:sp>
      <p:sp>
        <p:nvSpPr>
          <p:cNvPr id="16" name="TextBox 15">
            <a:extLst>
              <a:ext uri="{FF2B5EF4-FFF2-40B4-BE49-F238E27FC236}">
                <a16:creationId xmlns:a16="http://schemas.microsoft.com/office/drawing/2014/main" id="{8E07CC01-27C6-4E8A-89B3-534BFD27ECB1}"/>
              </a:ext>
            </a:extLst>
          </p:cNvPr>
          <p:cNvSpPr txBox="1"/>
          <p:nvPr/>
        </p:nvSpPr>
        <p:spPr>
          <a:xfrm>
            <a:off x="8570689" y="5090469"/>
            <a:ext cx="328474" cy="461665"/>
          </a:xfrm>
          <a:prstGeom prst="rect">
            <a:avLst/>
          </a:prstGeom>
          <a:noFill/>
        </p:spPr>
        <p:txBody>
          <a:bodyPr wrap="square" rtlCol="0">
            <a:spAutoFit/>
          </a:bodyPr>
          <a:lstStyle/>
          <a:p>
            <a:r>
              <a:rPr lang="en-US" sz="2400" dirty="0"/>
              <a:t>Z</a:t>
            </a:r>
          </a:p>
        </p:txBody>
      </p:sp>
    </p:spTree>
    <p:extLst>
      <p:ext uri="{BB962C8B-B14F-4D97-AF65-F5344CB8AC3E}">
        <p14:creationId xmlns:p14="http://schemas.microsoft.com/office/powerpoint/2010/main" val="1594589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46DA-AB1F-41A9-BB36-AA950F2EF177}"/>
              </a:ext>
            </a:extLst>
          </p:cNvPr>
          <p:cNvSpPr>
            <a:spLocks noGrp="1"/>
          </p:cNvSpPr>
          <p:nvPr>
            <p:ph type="title"/>
          </p:nvPr>
        </p:nvSpPr>
        <p:spPr/>
        <p:txBody>
          <a:bodyPr/>
          <a:lstStyle/>
          <a:p>
            <a:r>
              <a:rPr lang="en-US" dirty="0"/>
              <a:t>Frequentist vs Bayesian Probability</a:t>
            </a:r>
            <a:endParaRPr lang="en-GB" dirty="0"/>
          </a:p>
        </p:txBody>
      </p:sp>
      <p:sp>
        <p:nvSpPr>
          <p:cNvPr id="3" name="Footer Placeholder 2">
            <a:extLst>
              <a:ext uri="{FF2B5EF4-FFF2-40B4-BE49-F238E27FC236}">
                <a16:creationId xmlns:a16="http://schemas.microsoft.com/office/drawing/2014/main" id="{F0097FB3-8619-42CB-8D8F-6EDB8473CF5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35ECF1B4-270E-4E24-A1BA-961476AC7A28}"/>
              </a:ext>
            </a:extLst>
          </p:cNvPr>
          <p:cNvSpPr>
            <a:spLocks noGrp="1"/>
          </p:cNvSpPr>
          <p:nvPr>
            <p:ph type="sldNum" sz="quarter" idx="12"/>
          </p:nvPr>
        </p:nvSpPr>
        <p:spPr/>
        <p:txBody>
          <a:bodyPr/>
          <a:lstStyle/>
          <a:p>
            <a:fld id="{DFCA9D46-5061-CB44-B974-7368B75C86DF}" type="slidenum">
              <a:rPr lang="en-US" smtClean="0"/>
              <a:pPr/>
              <a:t>60</a:t>
            </a:fld>
            <a:endParaRPr lang="en-US" dirty="0"/>
          </a:p>
        </p:txBody>
      </p:sp>
      <p:sp>
        <p:nvSpPr>
          <p:cNvPr id="5" name="Text Placeholder 4">
            <a:extLst>
              <a:ext uri="{FF2B5EF4-FFF2-40B4-BE49-F238E27FC236}">
                <a16:creationId xmlns:a16="http://schemas.microsoft.com/office/drawing/2014/main" id="{B411A4DF-1A45-455D-AC55-DE5BD2CFA88E}"/>
              </a:ext>
            </a:extLst>
          </p:cNvPr>
          <p:cNvSpPr>
            <a:spLocks noGrp="1"/>
          </p:cNvSpPr>
          <p:nvPr>
            <p:ph type="body" sz="quarter" idx="13"/>
          </p:nvPr>
        </p:nvSpPr>
        <p:spPr/>
        <p:txBody>
          <a:bodyPr>
            <a:normAutofit fontScale="92500" lnSpcReduction="10000"/>
          </a:bodyPr>
          <a:lstStyle/>
          <a:p>
            <a:r>
              <a:rPr lang="en-US" dirty="0"/>
              <a:t>Frequentist definition of probability: The probability of an elementary event is the frequency with which that event would be observed over an infinite number of repeated experiments</a:t>
            </a:r>
          </a:p>
          <a:p>
            <a:endParaRPr lang="en-US" dirty="0"/>
          </a:p>
          <a:p>
            <a:r>
              <a:rPr lang="en-US" dirty="0"/>
              <a:t>What is the probability that the coin will land on its side? Or get lost?</a:t>
            </a:r>
          </a:p>
          <a:p>
            <a:endParaRPr lang="en-US" dirty="0"/>
          </a:p>
          <a:p>
            <a:r>
              <a:rPr lang="en-US" dirty="0"/>
              <a:t>Frequentist probability will say that there are only two elementary events to this experiment. We cannot toss a coin repeatedly and count how many times it lands on its side. We know it is rare but we also know it might happen</a:t>
            </a:r>
          </a:p>
          <a:p>
            <a:endParaRPr lang="en-US" dirty="0"/>
          </a:p>
          <a:p>
            <a:r>
              <a:rPr lang="en-US" dirty="0"/>
              <a:t>We can only provide a subjective measure of uncertainty (a degree of belief) based on our current state of knowledge</a:t>
            </a:r>
          </a:p>
          <a:p>
            <a:endParaRPr lang="en-US" dirty="0"/>
          </a:p>
          <a:p>
            <a:r>
              <a:rPr lang="en-US" dirty="0"/>
              <a:t>This is the Bayesian definition of probability</a:t>
            </a:r>
          </a:p>
          <a:p>
            <a:endParaRPr lang="en-GB" dirty="0"/>
          </a:p>
        </p:txBody>
      </p:sp>
    </p:spTree>
    <p:extLst>
      <p:ext uri="{BB962C8B-B14F-4D97-AF65-F5344CB8AC3E}">
        <p14:creationId xmlns:p14="http://schemas.microsoft.com/office/powerpoint/2010/main" val="1649447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8D4-FA1B-465F-A2AD-A0E104BD5305}"/>
              </a:ext>
            </a:extLst>
          </p:cNvPr>
          <p:cNvSpPr>
            <a:spLocks noGrp="1"/>
          </p:cNvSpPr>
          <p:nvPr>
            <p:ph type="title"/>
          </p:nvPr>
        </p:nvSpPr>
        <p:spPr/>
        <p:txBody>
          <a:bodyPr/>
          <a:lstStyle/>
          <a:p>
            <a:r>
              <a:rPr lang="en-US" dirty="0"/>
              <a:t>Bayesian Network</a:t>
            </a:r>
          </a:p>
        </p:txBody>
      </p:sp>
      <p:sp>
        <p:nvSpPr>
          <p:cNvPr id="3" name="Footer Placeholder 2">
            <a:extLst>
              <a:ext uri="{FF2B5EF4-FFF2-40B4-BE49-F238E27FC236}">
                <a16:creationId xmlns:a16="http://schemas.microsoft.com/office/drawing/2014/main" id="{E3293E11-20CB-49C6-AE94-D750DCE08E9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DB2A219-413C-4B4E-92FC-360D1AA61C4C}"/>
              </a:ext>
            </a:extLst>
          </p:cNvPr>
          <p:cNvSpPr>
            <a:spLocks noGrp="1"/>
          </p:cNvSpPr>
          <p:nvPr>
            <p:ph type="sldNum" sz="quarter" idx="12"/>
          </p:nvPr>
        </p:nvSpPr>
        <p:spPr/>
        <p:txBody>
          <a:bodyPr/>
          <a:lstStyle/>
          <a:p>
            <a:fld id="{DFCA9D46-5061-CB44-B974-7368B75C86DF}" type="slidenum">
              <a:rPr lang="en-US" smtClean="0"/>
              <a:pPr/>
              <a:t>61</a:t>
            </a:fld>
            <a:endParaRPr lang="en-US" dirty="0"/>
          </a:p>
        </p:txBody>
      </p:sp>
      <p:sp>
        <p:nvSpPr>
          <p:cNvPr id="5" name="Text Placeholder 4">
            <a:extLst>
              <a:ext uri="{FF2B5EF4-FFF2-40B4-BE49-F238E27FC236}">
                <a16:creationId xmlns:a16="http://schemas.microsoft.com/office/drawing/2014/main" id="{2B818060-46C7-4845-8D26-1B2AD2FD5CFC}"/>
              </a:ext>
            </a:extLst>
          </p:cNvPr>
          <p:cNvSpPr>
            <a:spLocks noGrp="1"/>
          </p:cNvSpPr>
          <p:nvPr>
            <p:ph type="body" sz="quarter" idx="13"/>
          </p:nvPr>
        </p:nvSpPr>
        <p:spPr>
          <a:xfrm>
            <a:off x="7365304" y="2204006"/>
            <a:ext cx="4385571" cy="4208971"/>
          </a:xfrm>
        </p:spPr>
        <p:txBody>
          <a:bodyPr>
            <a:normAutofit/>
          </a:bodyPr>
          <a:lstStyle/>
          <a:p>
            <a:r>
              <a:rPr lang="en-US" dirty="0"/>
              <a:t>Remember this slide?</a:t>
            </a:r>
          </a:p>
          <a:p>
            <a:endParaRPr lang="en-US" dirty="0"/>
          </a:p>
          <a:p>
            <a:r>
              <a:rPr lang="en-US" dirty="0"/>
              <a:t>This is a Bayesian Network as well</a:t>
            </a:r>
          </a:p>
          <a:p>
            <a:endParaRPr lang="en-US" dirty="0"/>
          </a:p>
          <a:p>
            <a:r>
              <a:rPr lang="en-US" dirty="0"/>
              <a:t>Bayesian Networks are represented by a directed acyclic graph</a:t>
            </a:r>
          </a:p>
          <a:p>
            <a:endParaRPr lang="en-US" dirty="0"/>
          </a:p>
          <a:p>
            <a:endParaRPr lang="en-US" dirty="0"/>
          </a:p>
        </p:txBody>
      </p:sp>
      <p:sp>
        <p:nvSpPr>
          <p:cNvPr id="6" name="Oval 5">
            <a:extLst>
              <a:ext uri="{FF2B5EF4-FFF2-40B4-BE49-F238E27FC236}">
                <a16:creationId xmlns:a16="http://schemas.microsoft.com/office/drawing/2014/main" id="{2C9DE099-6712-448E-8EE0-EBB06DDE3730}"/>
              </a:ext>
            </a:extLst>
          </p:cNvPr>
          <p:cNvSpPr/>
          <p:nvPr/>
        </p:nvSpPr>
        <p:spPr>
          <a:xfrm>
            <a:off x="2642992" y="2204006"/>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05521CB-101C-48A7-B906-26D8A7F91935}"/>
              </a:ext>
            </a:extLst>
          </p:cNvPr>
          <p:cNvSpPr/>
          <p:nvPr/>
        </p:nvSpPr>
        <p:spPr>
          <a:xfrm>
            <a:off x="741750" y="3793885"/>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4AAA0C2-ADF5-445A-80D8-2E797B295181}"/>
              </a:ext>
            </a:extLst>
          </p:cNvPr>
          <p:cNvSpPr/>
          <p:nvPr/>
        </p:nvSpPr>
        <p:spPr>
          <a:xfrm>
            <a:off x="4687447" y="3800899"/>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A9A6BF-1B50-4E20-B6D4-AB23D5F14FC1}"/>
              </a:ext>
            </a:extLst>
          </p:cNvPr>
          <p:cNvSpPr/>
          <p:nvPr/>
        </p:nvSpPr>
        <p:spPr>
          <a:xfrm>
            <a:off x="2642991" y="5397794"/>
            <a:ext cx="1277655" cy="1015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79E2AA-E062-4AD5-8145-4ABD19053A08}"/>
              </a:ext>
            </a:extLst>
          </p:cNvPr>
          <p:cNvCxnSpPr>
            <a:stCxn id="6" idx="3"/>
            <a:endCxn id="7" idx="0"/>
          </p:cNvCxnSpPr>
          <p:nvPr/>
        </p:nvCxnSpPr>
        <p:spPr>
          <a:xfrm flipH="1">
            <a:off x="1380578" y="3070519"/>
            <a:ext cx="1449522" cy="72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DBEC6A-293C-40E4-A12B-30E8D1561BDC}"/>
              </a:ext>
            </a:extLst>
          </p:cNvPr>
          <p:cNvCxnSpPr>
            <a:cxnSpLocks/>
            <a:endCxn id="8" idx="0"/>
          </p:cNvCxnSpPr>
          <p:nvPr/>
        </p:nvCxnSpPr>
        <p:spPr>
          <a:xfrm>
            <a:off x="3742308" y="3070519"/>
            <a:ext cx="1583967" cy="73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677B21-C218-4F9F-8ECB-245F2FC7C20D}"/>
              </a:ext>
            </a:extLst>
          </p:cNvPr>
          <p:cNvCxnSpPr>
            <a:cxnSpLocks/>
            <a:stCxn id="8" idx="3"/>
          </p:cNvCxnSpPr>
          <p:nvPr/>
        </p:nvCxnSpPr>
        <p:spPr>
          <a:xfrm flipH="1">
            <a:off x="3281819" y="4667412"/>
            <a:ext cx="1592736" cy="730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D1AD98-BDF5-4E4C-80A8-7E9E9CFEE58E}"/>
              </a:ext>
            </a:extLst>
          </p:cNvPr>
          <p:cNvCxnSpPr>
            <a:cxnSpLocks/>
            <a:stCxn id="7" idx="5"/>
          </p:cNvCxnSpPr>
          <p:nvPr/>
        </p:nvCxnSpPr>
        <p:spPr>
          <a:xfrm>
            <a:off x="1832297" y="4660398"/>
            <a:ext cx="1456046" cy="73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C076BAE-B694-4E47-87C0-D6A6E258BE0B}"/>
              </a:ext>
            </a:extLst>
          </p:cNvPr>
          <p:cNvSpPr txBox="1"/>
          <p:nvPr/>
        </p:nvSpPr>
        <p:spPr>
          <a:xfrm>
            <a:off x="3136597" y="2526931"/>
            <a:ext cx="290442" cy="369332"/>
          </a:xfrm>
          <a:prstGeom prst="rect">
            <a:avLst/>
          </a:prstGeom>
          <a:noFill/>
        </p:spPr>
        <p:txBody>
          <a:bodyPr wrap="square" rtlCol="0">
            <a:spAutoFit/>
          </a:bodyPr>
          <a:lstStyle/>
          <a:p>
            <a:pPr algn="l"/>
            <a:r>
              <a:rPr lang="en-US" dirty="0"/>
              <a:t>A</a:t>
            </a:r>
          </a:p>
        </p:txBody>
      </p:sp>
      <p:sp>
        <p:nvSpPr>
          <p:cNvPr id="22" name="TextBox 21">
            <a:extLst>
              <a:ext uri="{FF2B5EF4-FFF2-40B4-BE49-F238E27FC236}">
                <a16:creationId xmlns:a16="http://schemas.microsoft.com/office/drawing/2014/main" id="{57917DE7-7563-4BAB-9E4D-490D599F5807}"/>
              </a:ext>
            </a:extLst>
          </p:cNvPr>
          <p:cNvSpPr txBox="1"/>
          <p:nvPr/>
        </p:nvSpPr>
        <p:spPr>
          <a:xfrm>
            <a:off x="3146144" y="5716166"/>
            <a:ext cx="290442" cy="369332"/>
          </a:xfrm>
          <a:prstGeom prst="rect">
            <a:avLst/>
          </a:prstGeom>
          <a:noFill/>
        </p:spPr>
        <p:txBody>
          <a:bodyPr wrap="square" rtlCol="0">
            <a:spAutoFit/>
          </a:bodyPr>
          <a:lstStyle/>
          <a:p>
            <a:pPr algn="l"/>
            <a:r>
              <a:rPr lang="en-US" dirty="0"/>
              <a:t>D</a:t>
            </a:r>
          </a:p>
        </p:txBody>
      </p:sp>
      <p:sp>
        <p:nvSpPr>
          <p:cNvPr id="23" name="TextBox 22">
            <a:extLst>
              <a:ext uri="{FF2B5EF4-FFF2-40B4-BE49-F238E27FC236}">
                <a16:creationId xmlns:a16="http://schemas.microsoft.com/office/drawing/2014/main" id="{3848A15A-575A-4B02-9A78-4119CF7FFEDD}"/>
              </a:ext>
            </a:extLst>
          </p:cNvPr>
          <p:cNvSpPr txBox="1"/>
          <p:nvPr/>
        </p:nvSpPr>
        <p:spPr>
          <a:xfrm>
            <a:off x="1235356" y="4111704"/>
            <a:ext cx="290442" cy="369332"/>
          </a:xfrm>
          <a:prstGeom prst="rect">
            <a:avLst/>
          </a:prstGeom>
          <a:noFill/>
        </p:spPr>
        <p:txBody>
          <a:bodyPr wrap="square" rtlCol="0">
            <a:spAutoFit/>
          </a:bodyPr>
          <a:lstStyle/>
          <a:p>
            <a:pPr algn="l"/>
            <a:r>
              <a:rPr lang="en-US" dirty="0"/>
              <a:t>B</a:t>
            </a:r>
          </a:p>
        </p:txBody>
      </p:sp>
      <p:sp>
        <p:nvSpPr>
          <p:cNvPr id="24" name="TextBox 23">
            <a:extLst>
              <a:ext uri="{FF2B5EF4-FFF2-40B4-BE49-F238E27FC236}">
                <a16:creationId xmlns:a16="http://schemas.microsoft.com/office/drawing/2014/main" id="{6D762370-5494-4CA1-B38A-AF53B2EB5CB9}"/>
              </a:ext>
            </a:extLst>
          </p:cNvPr>
          <p:cNvSpPr txBox="1"/>
          <p:nvPr/>
        </p:nvSpPr>
        <p:spPr>
          <a:xfrm>
            <a:off x="5181053" y="4123824"/>
            <a:ext cx="290442" cy="369332"/>
          </a:xfrm>
          <a:prstGeom prst="rect">
            <a:avLst/>
          </a:prstGeom>
          <a:noFill/>
        </p:spPr>
        <p:txBody>
          <a:bodyPr wrap="square" rtlCol="0">
            <a:spAutoFit/>
          </a:bodyPr>
          <a:lstStyle/>
          <a:p>
            <a:pPr algn="l"/>
            <a:r>
              <a:rPr lang="en-US" dirty="0"/>
              <a:t>C</a:t>
            </a:r>
          </a:p>
        </p:txBody>
      </p:sp>
    </p:spTree>
    <p:extLst>
      <p:ext uri="{BB962C8B-B14F-4D97-AF65-F5344CB8AC3E}">
        <p14:creationId xmlns:p14="http://schemas.microsoft.com/office/powerpoint/2010/main" val="5020351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5732-8995-4C18-929B-ED29282CDB4D}"/>
              </a:ext>
            </a:extLst>
          </p:cNvPr>
          <p:cNvSpPr>
            <a:spLocks noGrp="1"/>
          </p:cNvSpPr>
          <p:nvPr>
            <p:ph type="title"/>
          </p:nvPr>
        </p:nvSpPr>
        <p:spPr/>
        <p:txBody>
          <a:bodyPr/>
          <a:lstStyle/>
          <a:p>
            <a:r>
              <a:rPr lang="en-GB" dirty="0"/>
              <a:t>Joint Probability Distribution</a:t>
            </a:r>
          </a:p>
        </p:txBody>
      </p:sp>
      <p:sp>
        <p:nvSpPr>
          <p:cNvPr id="3" name="Footer Placeholder 2">
            <a:extLst>
              <a:ext uri="{FF2B5EF4-FFF2-40B4-BE49-F238E27FC236}">
                <a16:creationId xmlns:a16="http://schemas.microsoft.com/office/drawing/2014/main" id="{4F831DCA-DBD2-47F1-B473-318809C50629}"/>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BCC9EC1B-0F57-404F-96A5-653050D6B649}"/>
              </a:ext>
            </a:extLst>
          </p:cNvPr>
          <p:cNvSpPr>
            <a:spLocks noGrp="1"/>
          </p:cNvSpPr>
          <p:nvPr>
            <p:ph type="sldNum" sz="quarter" idx="12"/>
          </p:nvPr>
        </p:nvSpPr>
        <p:spPr/>
        <p:txBody>
          <a:bodyPr/>
          <a:lstStyle/>
          <a:p>
            <a:fld id="{DFCA9D46-5061-CB44-B974-7368B75C86DF}" type="slidenum">
              <a:rPr lang="en-US" smtClean="0"/>
              <a:pPr/>
              <a:t>62</a:t>
            </a:fld>
            <a:endParaRPr lang="en-US" dirty="0"/>
          </a:p>
        </p:txBody>
      </p:sp>
      <p:sp>
        <p:nvSpPr>
          <p:cNvPr id="5" name="Text Placeholder 4">
            <a:extLst>
              <a:ext uri="{FF2B5EF4-FFF2-40B4-BE49-F238E27FC236}">
                <a16:creationId xmlns:a16="http://schemas.microsoft.com/office/drawing/2014/main" id="{AD7779B3-CB80-4E68-A9F3-7A6F53081C6B}"/>
              </a:ext>
            </a:extLst>
          </p:cNvPr>
          <p:cNvSpPr>
            <a:spLocks noGrp="1"/>
          </p:cNvSpPr>
          <p:nvPr>
            <p:ph type="body" sz="quarter" idx="13"/>
          </p:nvPr>
        </p:nvSpPr>
        <p:spPr>
          <a:xfrm>
            <a:off x="6096000" y="2272977"/>
            <a:ext cx="5654875" cy="4140000"/>
          </a:xfrm>
        </p:spPr>
        <p:txBody>
          <a:bodyPr/>
          <a:lstStyle/>
          <a:p>
            <a:r>
              <a:rPr lang="en-GB" dirty="0"/>
              <a:t>The joint probability distribution of the coin toss and the die roll, noted as P(C,D), is the probability distribution of the combined events between the die roll and the coin toss</a:t>
            </a:r>
          </a:p>
        </p:txBody>
      </p:sp>
      <p:graphicFrame>
        <p:nvGraphicFramePr>
          <p:cNvPr id="7" name="Table 7">
            <a:extLst>
              <a:ext uri="{FF2B5EF4-FFF2-40B4-BE49-F238E27FC236}">
                <a16:creationId xmlns:a16="http://schemas.microsoft.com/office/drawing/2014/main" id="{640942E9-B9AF-4B9C-878F-F483DE2D8F53}"/>
              </a:ext>
            </a:extLst>
          </p:cNvPr>
          <p:cNvGraphicFramePr>
            <a:graphicFrameLocks noGrp="1"/>
          </p:cNvGraphicFramePr>
          <p:nvPr>
            <p:extLst>
              <p:ext uri="{D42A27DB-BD31-4B8C-83A1-F6EECF244321}">
                <p14:modId xmlns:p14="http://schemas.microsoft.com/office/powerpoint/2010/main" val="3767799745"/>
              </p:ext>
            </p:extLst>
          </p:nvPr>
        </p:nvGraphicFramePr>
        <p:xfrm>
          <a:off x="432000" y="1932517"/>
          <a:ext cx="5328378" cy="4820920"/>
        </p:xfrm>
        <a:graphic>
          <a:graphicData uri="http://schemas.openxmlformats.org/drawingml/2006/table">
            <a:tbl>
              <a:tblPr firstRow="1" bandRow="1">
                <a:tableStyleId>{5C22544A-7EE6-4342-B048-85BDC9FD1C3A}</a:tableStyleId>
              </a:tblPr>
              <a:tblGrid>
                <a:gridCol w="1776126">
                  <a:extLst>
                    <a:ext uri="{9D8B030D-6E8A-4147-A177-3AD203B41FA5}">
                      <a16:colId xmlns:a16="http://schemas.microsoft.com/office/drawing/2014/main" val="2720606664"/>
                    </a:ext>
                  </a:extLst>
                </a:gridCol>
                <a:gridCol w="1776126">
                  <a:extLst>
                    <a:ext uri="{9D8B030D-6E8A-4147-A177-3AD203B41FA5}">
                      <a16:colId xmlns:a16="http://schemas.microsoft.com/office/drawing/2014/main" val="1898202790"/>
                    </a:ext>
                  </a:extLst>
                </a:gridCol>
                <a:gridCol w="1776126">
                  <a:extLst>
                    <a:ext uri="{9D8B030D-6E8A-4147-A177-3AD203B41FA5}">
                      <a16:colId xmlns:a16="http://schemas.microsoft.com/office/drawing/2014/main" val="611516189"/>
                    </a:ext>
                  </a:extLst>
                </a:gridCol>
              </a:tblGrid>
              <a:tr h="370840">
                <a:tc>
                  <a:txBody>
                    <a:bodyPr/>
                    <a:lstStyle/>
                    <a:p>
                      <a:pPr algn="ctr"/>
                      <a:r>
                        <a:rPr lang="en-GB" dirty="0"/>
                        <a:t>C</a:t>
                      </a:r>
                    </a:p>
                  </a:txBody>
                  <a:tcPr/>
                </a:tc>
                <a:tc>
                  <a:txBody>
                    <a:bodyPr/>
                    <a:lstStyle/>
                    <a:p>
                      <a:pPr algn="ctr"/>
                      <a:r>
                        <a:rPr lang="en-GB" dirty="0"/>
                        <a:t>D</a:t>
                      </a:r>
                    </a:p>
                  </a:txBody>
                  <a:tcPr/>
                </a:tc>
                <a:tc>
                  <a:txBody>
                    <a:bodyPr/>
                    <a:lstStyle/>
                    <a:p>
                      <a:pPr algn="ctr"/>
                      <a:r>
                        <a:rPr lang="en-GB" dirty="0"/>
                        <a:t>P</a:t>
                      </a:r>
                    </a:p>
                  </a:txBody>
                  <a:tcPr/>
                </a:tc>
                <a:extLst>
                  <a:ext uri="{0D108BD9-81ED-4DB2-BD59-A6C34878D82A}">
                    <a16:rowId xmlns:a16="http://schemas.microsoft.com/office/drawing/2014/main" val="1979241871"/>
                  </a:ext>
                </a:extLst>
              </a:tr>
              <a:tr h="370840">
                <a:tc>
                  <a:txBody>
                    <a:bodyPr/>
                    <a:lstStyle/>
                    <a:p>
                      <a:pPr algn="ctr"/>
                      <a:r>
                        <a:rPr lang="en-GB" dirty="0"/>
                        <a:t>H</a:t>
                      </a:r>
                    </a:p>
                  </a:txBody>
                  <a:tcPr/>
                </a:tc>
                <a:tc>
                  <a:txBody>
                    <a:bodyPr/>
                    <a:lstStyle/>
                    <a:p>
                      <a:pPr algn="ctr"/>
                      <a:r>
                        <a:rPr lang="en-GB" dirty="0"/>
                        <a:t>1</a:t>
                      </a:r>
                    </a:p>
                  </a:txBody>
                  <a:tcPr/>
                </a:tc>
                <a:tc>
                  <a:txBody>
                    <a:bodyPr/>
                    <a:lstStyle/>
                    <a:p>
                      <a:pPr algn="ctr"/>
                      <a:r>
                        <a:rPr lang="en-GB" dirty="0"/>
                        <a:t>0.0833</a:t>
                      </a:r>
                    </a:p>
                  </a:txBody>
                  <a:tcPr/>
                </a:tc>
                <a:extLst>
                  <a:ext uri="{0D108BD9-81ED-4DB2-BD59-A6C34878D82A}">
                    <a16:rowId xmlns:a16="http://schemas.microsoft.com/office/drawing/2014/main" val="140665253"/>
                  </a:ext>
                </a:extLst>
              </a:tr>
              <a:tr h="370840">
                <a:tc>
                  <a:txBody>
                    <a:bodyPr/>
                    <a:lstStyle/>
                    <a:p>
                      <a:pPr algn="ctr"/>
                      <a:r>
                        <a:rPr lang="en-GB" dirty="0"/>
                        <a:t>H</a:t>
                      </a:r>
                    </a:p>
                  </a:txBody>
                  <a:tcPr/>
                </a:tc>
                <a:tc>
                  <a:txBody>
                    <a:bodyPr/>
                    <a:lstStyle/>
                    <a:p>
                      <a:pPr algn="ctr"/>
                      <a:r>
                        <a:rPr lang="en-GB" dirty="0"/>
                        <a:t>2</a:t>
                      </a:r>
                    </a:p>
                  </a:txBody>
                  <a:tcPr/>
                </a:tc>
                <a:tc>
                  <a:txBody>
                    <a:bodyPr/>
                    <a:lstStyle/>
                    <a:p>
                      <a:pPr algn="ctr"/>
                      <a:r>
                        <a:rPr lang="en-GB" dirty="0"/>
                        <a:t>0.0833</a:t>
                      </a:r>
                    </a:p>
                  </a:txBody>
                  <a:tcPr/>
                </a:tc>
                <a:extLst>
                  <a:ext uri="{0D108BD9-81ED-4DB2-BD59-A6C34878D82A}">
                    <a16:rowId xmlns:a16="http://schemas.microsoft.com/office/drawing/2014/main" val="2101554374"/>
                  </a:ext>
                </a:extLst>
              </a:tr>
              <a:tr h="370840">
                <a:tc>
                  <a:txBody>
                    <a:bodyPr/>
                    <a:lstStyle/>
                    <a:p>
                      <a:pPr algn="ctr"/>
                      <a:r>
                        <a:rPr lang="en-GB" dirty="0"/>
                        <a:t>H</a:t>
                      </a:r>
                    </a:p>
                  </a:txBody>
                  <a:tcPr/>
                </a:tc>
                <a:tc>
                  <a:txBody>
                    <a:bodyPr/>
                    <a:lstStyle/>
                    <a:p>
                      <a:pPr algn="ctr"/>
                      <a:r>
                        <a:rPr lang="en-GB" dirty="0"/>
                        <a:t>3</a:t>
                      </a:r>
                    </a:p>
                  </a:txBody>
                  <a:tcPr/>
                </a:tc>
                <a:tc>
                  <a:txBody>
                    <a:bodyPr/>
                    <a:lstStyle/>
                    <a:p>
                      <a:pPr algn="ctr"/>
                      <a:r>
                        <a:rPr lang="en-GB" dirty="0"/>
                        <a:t>0.0833</a:t>
                      </a:r>
                    </a:p>
                  </a:txBody>
                  <a:tcPr/>
                </a:tc>
                <a:extLst>
                  <a:ext uri="{0D108BD9-81ED-4DB2-BD59-A6C34878D82A}">
                    <a16:rowId xmlns:a16="http://schemas.microsoft.com/office/drawing/2014/main" val="3637567831"/>
                  </a:ext>
                </a:extLst>
              </a:tr>
              <a:tr h="370840">
                <a:tc>
                  <a:txBody>
                    <a:bodyPr/>
                    <a:lstStyle/>
                    <a:p>
                      <a:pPr algn="ctr"/>
                      <a:r>
                        <a:rPr lang="en-GB" dirty="0"/>
                        <a:t>H</a:t>
                      </a:r>
                    </a:p>
                  </a:txBody>
                  <a:tcPr/>
                </a:tc>
                <a:tc>
                  <a:txBody>
                    <a:bodyPr/>
                    <a:lstStyle/>
                    <a:p>
                      <a:pPr algn="ctr"/>
                      <a:r>
                        <a:rPr lang="en-GB" dirty="0"/>
                        <a:t>4</a:t>
                      </a:r>
                    </a:p>
                  </a:txBody>
                  <a:tcPr/>
                </a:tc>
                <a:tc>
                  <a:txBody>
                    <a:bodyPr/>
                    <a:lstStyle/>
                    <a:p>
                      <a:pPr algn="ctr"/>
                      <a:r>
                        <a:rPr lang="en-GB" dirty="0"/>
                        <a:t>0.0833</a:t>
                      </a:r>
                    </a:p>
                  </a:txBody>
                  <a:tcPr/>
                </a:tc>
                <a:extLst>
                  <a:ext uri="{0D108BD9-81ED-4DB2-BD59-A6C34878D82A}">
                    <a16:rowId xmlns:a16="http://schemas.microsoft.com/office/drawing/2014/main" val="3135866160"/>
                  </a:ext>
                </a:extLst>
              </a:tr>
              <a:tr h="370840">
                <a:tc>
                  <a:txBody>
                    <a:bodyPr/>
                    <a:lstStyle/>
                    <a:p>
                      <a:pPr algn="ctr"/>
                      <a:r>
                        <a:rPr lang="en-GB" dirty="0"/>
                        <a:t>H</a:t>
                      </a:r>
                    </a:p>
                  </a:txBody>
                  <a:tcPr/>
                </a:tc>
                <a:tc>
                  <a:txBody>
                    <a:bodyPr/>
                    <a:lstStyle/>
                    <a:p>
                      <a:pPr algn="ctr"/>
                      <a:r>
                        <a:rPr lang="en-GB" dirty="0"/>
                        <a:t>5</a:t>
                      </a:r>
                    </a:p>
                  </a:txBody>
                  <a:tcPr/>
                </a:tc>
                <a:tc>
                  <a:txBody>
                    <a:bodyPr/>
                    <a:lstStyle/>
                    <a:p>
                      <a:pPr algn="ctr"/>
                      <a:r>
                        <a:rPr lang="en-GB" dirty="0"/>
                        <a:t>0.0833</a:t>
                      </a:r>
                    </a:p>
                  </a:txBody>
                  <a:tcPr/>
                </a:tc>
                <a:extLst>
                  <a:ext uri="{0D108BD9-81ED-4DB2-BD59-A6C34878D82A}">
                    <a16:rowId xmlns:a16="http://schemas.microsoft.com/office/drawing/2014/main" val="918992865"/>
                  </a:ext>
                </a:extLst>
              </a:tr>
              <a:tr h="370840">
                <a:tc>
                  <a:txBody>
                    <a:bodyPr/>
                    <a:lstStyle/>
                    <a:p>
                      <a:pPr algn="ctr"/>
                      <a:r>
                        <a:rPr lang="en-GB" dirty="0"/>
                        <a:t>H</a:t>
                      </a:r>
                    </a:p>
                  </a:txBody>
                  <a:tcPr/>
                </a:tc>
                <a:tc>
                  <a:txBody>
                    <a:bodyPr/>
                    <a:lstStyle/>
                    <a:p>
                      <a:pPr algn="ctr"/>
                      <a:r>
                        <a:rPr lang="en-GB" dirty="0"/>
                        <a:t>6</a:t>
                      </a:r>
                    </a:p>
                  </a:txBody>
                  <a:tcPr/>
                </a:tc>
                <a:tc>
                  <a:txBody>
                    <a:bodyPr/>
                    <a:lstStyle/>
                    <a:p>
                      <a:pPr algn="ctr"/>
                      <a:r>
                        <a:rPr lang="en-GB" dirty="0"/>
                        <a:t>0.0833</a:t>
                      </a:r>
                    </a:p>
                  </a:txBody>
                  <a:tcPr/>
                </a:tc>
                <a:extLst>
                  <a:ext uri="{0D108BD9-81ED-4DB2-BD59-A6C34878D82A}">
                    <a16:rowId xmlns:a16="http://schemas.microsoft.com/office/drawing/2014/main" val="1608718835"/>
                  </a:ext>
                </a:extLst>
              </a:tr>
              <a:tr h="370840">
                <a:tc>
                  <a:txBody>
                    <a:bodyPr/>
                    <a:lstStyle/>
                    <a:p>
                      <a:pPr algn="ctr"/>
                      <a:r>
                        <a:rPr lang="en-GB" dirty="0"/>
                        <a:t>T</a:t>
                      </a:r>
                    </a:p>
                  </a:txBody>
                  <a:tcPr/>
                </a:tc>
                <a:tc>
                  <a:txBody>
                    <a:bodyPr/>
                    <a:lstStyle/>
                    <a:p>
                      <a:pPr algn="ctr"/>
                      <a:r>
                        <a:rPr lang="en-GB" dirty="0"/>
                        <a:t>1</a:t>
                      </a:r>
                    </a:p>
                  </a:txBody>
                  <a:tcPr/>
                </a:tc>
                <a:tc>
                  <a:txBody>
                    <a:bodyPr/>
                    <a:lstStyle/>
                    <a:p>
                      <a:pPr algn="ctr"/>
                      <a:r>
                        <a:rPr lang="en-GB" dirty="0"/>
                        <a:t>0.0833</a:t>
                      </a:r>
                    </a:p>
                  </a:txBody>
                  <a:tcPr/>
                </a:tc>
                <a:extLst>
                  <a:ext uri="{0D108BD9-81ED-4DB2-BD59-A6C34878D82A}">
                    <a16:rowId xmlns:a16="http://schemas.microsoft.com/office/drawing/2014/main" val="430803902"/>
                  </a:ext>
                </a:extLst>
              </a:tr>
              <a:tr h="370840">
                <a:tc>
                  <a:txBody>
                    <a:bodyPr/>
                    <a:lstStyle/>
                    <a:p>
                      <a:pPr algn="ctr"/>
                      <a:r>
                        <a:rPr lang="en-GB" dirty="0"/>
                        <a:t>T</a:t>
                      </a:r>
                    </a:p>
                  </a:txBody>
                  <a:tcPr/>
                </a:tc>
                <a:tc>
                  <a:txBody>
                    <a:bodyPr/>
                    <a:lstStyle/>
                    <a:p>
                      <a:pPr algn="ctr"/>
                      <a:r>
                        <a:rPr lang="en-GB" dirty="0"/>
                        <a:t>2</a:t>
                      </a:r>
                    </a:p>
                  </a:txBody>
                  <a:tcPr/>
                </a:tc>
                <a:tc>
                  <a:txBody>
                    <a:bodyPr/>
                    <a:lstStyle/>
                    <a:p>
                      <a:pPr algn="ctr"/>
                      <a:r>
                        <a:rPr lang="en-GB" dirty="0"/>
                        <a:t>0.0833</a:t>
                      </a:r>
                    </a:p>
                  </a:txBody>
                  <a:tcPr/>
                </a:tc>
                <a:extLst>
                  <a:ext uri="{0D108BD9-81ED-4DB2-BD59-A6C34878D82A}">
                    <a16:rowId xmlns:a16="http://schemas.microsoft.com/office/drawing/2014/main" val="2030994556"/>
                  </a:ext>
                </a:extLst>
              </a:tr>
              <a:tr h="370840">
                <a:tc>
                  <a:txBody>
                    <a:bodyPr/>
                    <a:lstStyle/>
                    <a:p>
                      <a:pPr algn="ctr"/>
                      <a:r>
                        <a:rPr lang="en-GB" dirty="0"/>
                        <a:t>T</a:t>
                      </a:r>
                    </a:p>
                  </a:txBody>
                  <a:tcPr/>
                </a:tc>
                <a:tc>
                  <a:txBody>
                    <a:bodyPr/>
                    <a:lstStyle/>
                    <a:p>
                      <a:pPr algn="ctr"/>
                      <a:r>
                        <a:rPr lang="en-GB" dirty="0"/>
                        <a:t>3</a:t>
                      </a:r>
                    </a:p>
                  </a:txBody>
                  <a:tcPr/>
                </a:tc>
                <a:tc>
                  <a:txBody>
                    <a:bodyPr/>
                    <a:lstStyle/>
                    <a:p>
                      <a:pPr algn="ctr"/>
                      <a:r>
                        <a:rPr lang="en-GB" dirty="0"/>
                        <a:t>0.0833</a:t>
                      </a:r>
                    </a:p>
                  </a:txBody>
                  <a:tcPr/>
                </a:tc>
                <a:extLst>
                  <a:ext uri="{0D108BD9-81ED-4DB2-BD59-A6C34878D82A}">
                    <a16:rowId xmlns:a16="http://schemas.microsoft.com/office/drawing/2014/main" val="3002981149"/>
                  </a:ext>
                </a:extLst>
              </a:tr>
              <a:tr h="370840">
                <a:tc>
                  <a:txBody>
                    <a:bodyPr/>
                    <a:lstStyle/>
                    <a:p>
                      <a:pPr algn="ctr"/>
                      <a:r>
                        <a:rPr lang="en-GB" dirty="0"/>
                        <a:t>T</a:t>
                      </a:r>
                    </a:p>
                  </a:txBody>
                  <a:tcPr/>
                </a:tc>
                <a:tc>
                  <a:txBody>
                    <a:bodyPr/>
                    <a:lstStyle/>
                    <a:p>
                      <a:pPr algn="ctr"/>
                      <a:r>
                        <a:rPr lang="en-GB" dirty="0"/>
                        <a:t>4</a:t>
                      </a:r>
                    </a:p>
                  </a:txBody>
                  <a:tcPr/>
                </a:tc>
                <a:tc>
                  <a:txBody>
                    <a:bodyPr/>
                    <a:lstStyle/>
                    <a:p>
                      <a:pPr algn="ctr"/>
                      <a:r>
                        <a:rPr lang="en-GB" dirty="0"/>
                        <a:t>0.0833</a:t>
                      </a:r>
                    </a:p>
                  </a:txBody>
                  <a:tcPr/>
                </a:tc>
                <a:extLst>
                  <a:ext uri="{0D108BD9-81ED-4DB2-BD59-A6C34878D82A}">
                    <a16:rowId xmlns:a16="http://schemas.microsoft.com/office/drawing/2014/main" val="2509446318"/>
                  </a:ext>
                </a:extLst>
              </a:tr>
              <a:tr h="370840">
                <a:tc>
                  <a:txBody>
                    <a:bodyPr/>
                    <a:lstStyle/>
                    <a:p>
                      <a:pPr algn="ctr"/>
                      <a:r>
                        <a:rPr lang="en-GB" dirty="0"/>
                        <a:t>T</a:t>
                      </a:r>
                    </a:p>
                  </a:txBody>
                  <a:tcPr/>
                </a:tc>
                <a:tc>
                  <a:txBody>
                    <a:bodyPr/>
                    <a:lstStyle/>
                    <a:p>
                      <a:pPr algn="ctr"/>
                      <a:r>
                        <a:rPr lang="en-GB" dirty="0"/>
                        <a:t>5</a:t>
                      </a:r>
                    </a:p>
                  </a:txBody>
                  <a:tcPr/>
                </a:tc>
                <a:tc>
                  <a:txBody>
                    <a:bodyPr/>
                    <a:lstStyle/>
                    <a:p>
                      <a:pPr algn="ctr"/>
                      <a:r>
                        <a:rPr lang="en-GB" dirty="0"/>
                        <a:t>0.0833</a:t>
                      </a:r>
                    </a:p>
                  </a:txBody>
                  <a:tcPr/>
                </a:tc>
                <a:extLst>
                  <a:ext uri="{0D108BD9-81ED-4DB2-BD59-A6C34878D82A}">
                    <a16:rowId xmlns:a16="http://schemas.microsoft.com/office/drawing/2014/main" val="1138643490"/>
                  </a:ext>
                </a:extLst>
              </a:tr>
              <a:tr h="370840">
                <a:tc>
                  <a:txBody>
                    <a:bodyPr/>
                    <a:lstStyle/>
                    <a:p>
                      <a:pPr algn="ctr"/>
                      <a:r>
                        <a:rPr lang="en-GB" dirty="0"/>
                        <a:t>T</a:t>
                      </a:r>
                    </a:p>
                  </a:txBody>
                  <a:tcPr/>
                </a:tc>
                <a:tc>
                  <a:txBody>
                    <a:bodyPr/>
                    <a:lstStyle/>
                    <a:p>
                      <a:pPr algn="ctr"/>
                      <a:r>
                        <a:rPr lang="en-GB" dirty="0"/>
                        <a:t>6</a:t>
                      </a:r>
                    </a:p>
                  </a:txBody>
                  <a:tcPr/>
                </a:tc>
                <a:tc>
                  <a:txBody>
                    <a:bodyPr/>
                    <a:lstStyle/>
                    <a:p>
                      <a:pPr algn="ctr"/>
                      <a:r>
                        <a:rPr lang="en-GB" dirty="0"/>
                        <a:t>0.0833</a:t>
                      </a:r>
                    </a:p>
                  </a:txBody>
                  <a:tcPr/>
                </a:tc>
                <a:extLst>
                  <a:ext uri="{0D108BD9-81ED-4DB2-BD59-A6C34878D82A}">
                    <a16:rowId xmlns:a16="http://schemas.microsoft.com/office/drawing/2014/main" val="3082325669"/>
                  </a:ext>
                </a:extLst>
              </a:tr>
            </a:tbl>
          </a:graphicData>
        </a:graphic>
      </p:graphicFrame>
    </p:spTree>
    <p:extLst>
      <p:ext uri="{BB962C8B-B14F-4D97-AF65-F5344CB8AC3E}">
        <p14:creationId xmlns:p14="http://schemas.microsoft.com/office/powerpoint/2010/main" val="7902887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5732-8995-4C18-929B-ED29282CDB4D}"/>
              </a:ext>
            </a:extLst>
          </p:cNvPr>
          <p:cNvSpPr>
            <a:spLocks noGrp="1"/>
          </p:cNvSpPr>
          <p:nvPr>
            <p:ph type="title"/>
          </p:nvPr>
        </p:nvSpPr>
        <p:spPr/>
        <p:txBody>
          <a:bodyPr/>
          <a:lstStyle/>
          <a:p>
            <a:r>
              <a:rPr lang="en-GB" dirty="0"/>
              <a:t>Marginalisation</a:t>
            </a:r>
          </a:p>
        </p:txBody>
      </p:sp>
      <p:sp>
        <p:nvSpPr>
          <p:cNvPr id="3" name="Footer Placeholder 2">
            <a:extLst>
              <a:ext uri="{FF2B5EF4-FFF2-40B4-BE49-F238E27FC236}">
                <a16:creationId xmlns:a16="http://schemas.microsoft.com/office/drawing/2014/main" id="{4F831DCA-DBD2-47F1-B473-318809C50629}"/>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BCC9EC1B-0F57-404F-96A5-653050D6B649}"/>
              </a:ext>
            </a:extLst>
          </p:cNvPr>
          <p:cNvSpPr>
            <a:spLocks noGrp="1"/>
          </p:cNvSpPr>
          <p:nvPr>
            <p:ph type="sldNum" sz="quarter" idx="12"/>
          </p:nvPr>
        </p:nvSpPr>
        <p:spPr/>
        <p:txBody>
          <a:bodyPr/>
          <a:lstStyle/>
          <a:p>
            <a:fld id="{DFCA9D46-5061-CB44-B974-7368B75C86DF}" type="slidenum">
              <a:rPr lang="en-US" smtClean="0"/>
              <a:pPr/>
              <a:t>63</a:t>
            </a:fld>
            <a:endParaRPr lang="en-US" dirty="0"/>
          </a:p>
        </p:txBody>
      </p:sp>
      <p:sp>
        <p:nvSpPr>
          <p:cNvPr id="5" name="Text Placeholder 4">
            <a:extLst>
              <a:ext uri="{FF2B5EF4-FFF2-40B4-BE49-F238E27FC236}">
                <a16:creationId xmlns:a16="http://schemas.microsoft.com/office/drawing/2014/main" id="{AD7779B3-CB80-4E68-A9F3-7A6F53081C6B}"/>
              </a:ext>
            </a:extLst>
          </p:cNvPr>
          <p:cNvSpPr>
            <a:spLocks noGrp="1"/>
          </p:cNvSpPr>
          <p:nvPr>
            <p:ph type="body" sz="quarter" idx="13"/>
          </p:nvPr>
        </p:nvSpPr>
        <p:spPr>
          <a:xfrm>
            <a:off x="6096000" y="2272977"/>
            <a:ext cx="5654875" cy="2083266"/>
          </a:xfrm>
        </p:spPr>
        <p:txBody>
          <a:bodyPr/>
          <a:lstStyle/>
          <a:p>
            <a:r>
              <a:rPr lang="en-GB" dirty="0"/>
              <a:t>We say P(C,D) is marginalised into P(C) by summing up the probabilities which correspond to the possible values of C, i.e. H or T</a:t>
            </a:r>
          </a:p>
          <a:p>
            <a:endParaRPr lang="en-GB" dirty="0"/>
          </a:p>
          <a:p>
            <a:r>
              <a:rPr lang="en-GB" dirty="0"/>
              <a:t>Therefore, P(C) can be marginalised into:</a:t>
            </a:r>
          </a:p>
        </p:txBody>
      </p:sp>
      <p:graphicFrame>
        <p:nvGraphicFramePr>
          <p:cNvPr id="7" name="Table 7">
            <a:extLst>
              <a:ext uri="{FF2B5EF4-FFF2-40B4-BE49-F238E27FC236}">
                <a16:creationId xmlns:a16="http://schemas.microsoft.com/office/drawing/2014/main" id="{640942E9-B9AF-4B9C-878F-F483DE2D8F53}"/>
              </a:ext>
            </a:extLst>
          </p:cNvPr>
          <p:cNvGraphicFramePr>
            <a:graphicFrameLocks noGrp="1"/>
          </p:cNvGraphicFramePr>
          <p:nvPr/>
        </p:nvGraphicFramePr>
        <p:xfrm>
          <a:off x="432000" y="1932517"/>
          <a:ext cx="5328378" cy="4820920"/>
        </p:xfrm>
        <a:graphic>
          <a:graphicData uri="http://schemas.openxmlformats.org/drawingml/2006/table">
            <a:tbl>
              <a:tblPr firstRow="1" bandRow="1">
                <a:tableStyleId>{5C22544A-7EE6-4342-B048-85BDC9FD1C3A}</a:tableStyleId>
              </a:tblPr>
              <a:tblGrid>
                <a:gridCol w="1776126">
                  <a:extLst>
                    <a:ext uri="{9D8B030D-6E8A-4147-A177-3AD203B41FA5}">
                      <a16:colId xmlns:a16="http://schemas.microsoft.com/office/drawing/2014/main" val="2720606664"/>
                    </a:ext>
                  </a:extLst>
                </a:gridCol>
                <a:gridCol w="1776126">
                  <a:extLst>
                    <a:ext uri="{9D8B030D-6E8A-4147-A177-3AD203B41FA5}">
                      <a16:colId xmlns:a16="http://schemas.microsoft.com/office/drawing/2014/main" val="1898202790"/>
                    </a:ext>
                  </a:extLst>
                </a:gridCol>
                <a:gridCol w="1776126">
                  <a:extLst>
                    <a:ext uri="{9D8B030D-6E8A-4147-A177-3AD203B41FA5}">
                      <a16:colId xmlns:a16="http://schemas.microsoft.com/office/drawing/2014/main" val="611516189"/>
                    </a:ext>
                  </a:extLst>
                </a:gridCol>
              </a:tblGrid>
              <a:tr h="370840">
                <a:tc>
                  <a:txBody>
                    <a:bodyPr/>
                    <a:lstStyle/>
                    <a:p>
                      <a:pPr algn="ctr"/>
                      <a:r>
                        <a:rPr lang="en-GB" dirty="0"/>
                        <a:t>C</a:t>
                      </a:r>
                    </a:p>
                  </a:txBody>
                  <a:tcPr/>
                </a:tc>
                <a:tc>
                  <a:txBody>
                    <a:bodyPr/>
                    <a:lstStyle/>
                    <a:p>
                      <a:pPr algn="ctr"/>
                      <a:r>
                        <a:rPr lang="en-GB" dirty="0"/>
                        <a:t>D</a:t>
                      </a:r>
                    </a:p>
                  </a:txBody>
                  <a:tcPr/>
                </a:tc>
                <a:tc>
                  <a:txBody>
                    <a:bodyPr/>
                    <a:lstStyle/>
                    <a:p>
                      <a:pPr algn="ctr"/>
                      <a:r>
                        <a:rPr lang="en-GB" dirty="0"/>
                        <a:t>P</a:t>
                      </a:r>
                    </a:p>
                  </a:txBody>
                  <a:tcPr/>
                </a:tc>
                <a:extLst>
                  <a:ext uri="{0D108BD9-81ED-4DB2-BD59-A6C34878D82A}">
                    <a16:rowId xmlns:a16="http://schemas.microsoft.com/office/drawing/2014/main" val="1979241871"/>
                  </a:ext>
                </a:extLst>
              </a:tr>
              <a:tr h="370840">
                <a:tc>
                  <a:txBody>
                    <a:bodyPr/>
                    <a:lstStyle/>
                    <a:p>
                      <a:pPr algn="ctr"/>
                      <a:r>
                        <a:rPr lang="en-GB" dirty="0"/>
                        <a:t>H</a:t>
                      </a:r>
                    </a:p>
                  </a:txBody>
                  <a:tcPr/>
                </a:tc>
                <a:tc>
                  <a:txBody>
                    <a:bodyPr/>
                    <a:lstStyle/>
                    <a:p>
                      <a:pPr algn="ctr"/>
                      <a:r>
                        <a:rPr lang="en-GB" dirty="0"/>
                        <a:t>1</a:t>
                      </a:r>
                    </a:p>
                  </a:txBody>
                  <a:tcPr/>
                </a:tc>
                <a:tc>
                  <a:txBody>
                    <a:bodyPr/>
                    <a:lstStyle/>
                    <a:p>
                      <a:pPr algn="ctr"/>
                      <a:r>
                        <a:rPr lang="en-GB" dirty="0"/>
                        <a:t>0.0833</a:t>
                      </a:r>
                    </a:p>
                  </a:txBody>
                  <a:tcPr/>
                </a:tc>
                <a:extLst>
                  <a:ext uri="{0D108BD9-81ED-4DB2-BD59-A6C34878D82A}">
                    <a16:rowId xmlns:a16="http://schemas.microsoft.com/office/drawing/2014/main" val="140665253"/>
                  </a:ext>
                </a:extLst>
              </a:tr>
              <a:tr h="370840">
                <a:tc>
                  <a:txBody>
                    <a:bodyPr/>
                    <a:lstStyle/>
                    <a:p>
                      <a:pPr algn="ctr"/>
                      <a:r>
                        <a:rPr lang="en-GB" dirty="0"/>
                        <a:t>H</a:t>
                      </a:r>
                    </a:p>
                  </a:txBody>
                  <a:tcPr/>
                </a:tc>
                <a:tc>
                  <a:txBody>
                    <a:bodyPr/>
                    <a:lstStyle/>
                    <a:p>
                      <a:pPr algn="ctr"/>
                      <a:r>
                        <a:rPr lang="en-GB" dirty="0"/>
                        <a:t>2</a:t>
                      </a:r>
                    </a:p>
                  </a:txBody>
                  <a:tcPr/>
                </a:tc>
                <a:tc>
                  <a:txBody>
                    <a:bodyPr/>
                    <a:lstStyle/>
                    <a:p>
                      <a:pPr algn="ctr"/>
                      <a:r>
                        <a:rPr lang="en-GB" dirty="0"/>
                        <a:t>0.0833</a:t>
                      </a:r>
                    </a:p>
                  </a:txBody>
                  <a:tcPr/>
                </a:tc>
                <a:extLst>
                  <a:ext uri="{0D108BD9-81ED-4DB2-BD59-A6C34878D82A}">
                    <a16:rowId xmlns:a16="http://schemas.microsoft.com/office/drawing/2014/main" val="2101554374"/>
                  </a:ext>
                </a:extLst>
              </a:tr>
              <a:tr h="370840">
                <a:tc>
                  <a:txBody>
                    <a:bodyPr/>
                    <a:lstStyle/>
                    <a:p>
                      <a:pPr algn="ctr"/>
                      <a:r>
                        <a:rPr lang="en-GB" dirty="0"/>
                        <a:t>H</a:t>
                      </a:r>
                    </a:p>
                  </a:txBody>
                  <a:tcPr/>
                </a:tc>
                <a:tc>
                  <a:txBody>
                    <a:bodyPr/>
                    <a:lstStyle/>
                    <a:p>
                      <a:pPr algn="ctr"/>
                      <a:r>
                        <a:rPr lang="en-GB" dirty="0"/>
                        <a:t>3</a:t>
                      </a:r>
                    </a:p>
                  </a:txBody>
                  <a:tcPr/>
                </a:tc>
                <a:tc>
                  <a:txBody>
                    <a:bodyPr/>
                    <a:lstStyle/>
                    <a:p>
                      <a:pPr algn="ctr"/>
                      <a:r>
                        <a:rPr lang="en-GB" dirty="0"/>
                        <a:t>0.0833</a:t>
                      </a:r>
                    </a:p>
                  </a:txBody>
                  <a:tcPr/>
                </a:tc>
                <a:extLst>
                  <a:ext uri="{0D108BD9-81ED-4DB2-BD59-A6C34878D82A}">
                    <a16:rowId xmlns:a16="http://schemas.microsoft.com/office/drawing/2014/main" val="3637567831"/>
                  </a:ext>
                </a:extLst>
              </a:tr>
              <a:tr h="370840">
                <a:tc>
                  <a:txBody>
                    <a:bodyPr/>
                    <a:lstStyle/>
                    <a:p>
                      <a:pPr algn="ctr"/>
                      <a:r>
                        <a:rPr lang="en-GB" dirty="0"/>
                        <a:t>H</a:t>
                      </a:r>
                    </a:p>
                  </a:txBody>
                  <a:tcPr/>
                </a:tc>
                <a:tc>
                  <a:txBody>
                    <a:bodyPr/>
                    <a:lstStyle/>
                    <a:p>
                      <a:pPr algn="ctr"/>
                      <a:r>
                        <a:rPr lang="en-GB" dirty="0"/>
                        <a:t>4</a:t>
                      </a:r>
                    </a:p>
                  </a:txBody>
                  <a:tcPr/>
                </a:tc>
                <a:tc>
                  <a:txBody>
                    <a:bodyPr/>
                    <a:lstStyle/>
                    <a:p>
                      <a:pPr algn="ctr"/>
                      <a:r>
                        <a:rPr lang="en-GB" dirty="0"/>
                        <a:t>0.0833</a:t>
                      </a:r>
                    </a:p>
                  </a:txBody>
                  <a:tcPr/>
                </a:tc>
                <a:extLst>
                  <a:ext uri="{0D108BD9-81ED-4DB2-BD59-A6C34878D82A}">
                    <a16:rowId xmlns:a16="http://schemas.microsoft.com/office/drawing/2014/main" val="3135866160"/>
                  </a:ext>
                </a:extLst>
              </a:tr>
              <a:tr h="370840">
                <a:tc>
                  <a:txBody>
                    <a:bodyPr/>
                    <a:lstStyle/>
                    <a:p>
                      <a:pPr algn="ctr"/>
                      <a:r>
                        <a:rPr lang="en-GB" dirty="0"/>
                        <a:t>H</a:t>
                      </a:r>
                    </a:p>
                  </a:txBody>
                  <a:tcPr/>
                </a:tc>
                <a:tc>
                  <a:txBody>
                    <a:bodyPr/>
                    <a:lstStyle/>
                    <a:p>
                      <a:pPr algn="ctr"/>
                      <a:r>
                        <a:rPr lang="en-GB" dirty="0"/>
                        <a:t>5</a:t>
                      </a:r>
                    </a:p>
                  </a:txBody>
                  <a:tcPr/>
                </a:tc>
                <a:tc>
                  <a:txBody>
                    <a:bodyPr/>
                    <a:lstStyle/>
                    <a:p>
                      <a:pPr algn="ctr"/>
                      <a:r>
                        <a:rPr lang="en-GB" dirty="0"/>
                        <a:t>0.0833</a:t>
                      </a:r>
                    </a:p>
                  </a:txBody>
                  <a:tcPr/>
                </a:tc>
                <a:extLst>
                  <a:ext uri="{0D108BD9-81ED-4DB2-BD59-A6C34878D82A}">
                    <a16:rowId xmlns:a16="http://schemas.microsoft.com/office/drawing/2014/main" val="918992865"/>
                  </a:ext>
                </a:extLst>
              </a:tr>
              <a:tr h="370840">
                <a:tc>
                  <a:txBody>
                    <a:bodyPr/>
                    <a:lstStyle/>
                    <a:p>
                      <a:pPr algn="ctr"/>
                      <a:r>
                        <a:rPr lang="en-GB" dirty="0"/>
                        <a:t>H</a:t>
                      </a:r>
                    </a:p>
                  </a:txBody>
                  <a:tcPr/>
                </a:tc>
                <a:tc>
                  <a:txBody>
                    <a:bodyPr/>
                    <a:lstStyle/>
                    <a:p>
                      <a:pPr algn="ctr"/>
                      <a:r>
                        <a:rPr lang="en-GB" dirty="0"/>
                        <a:t>6</a:t>
                      </a:r>
                    </a:p>
                  </a:txBody>
                  <a:tcPr/>
                </a:tc>
                <a:tc>
                  <a:txBody>
                    <a:bodyPr/>
                    <a:lstStyle/>
                    <a:p>
                      <a:pPr algn="ctr"/>
                      <a:r>
                        <a:rPr lang="en-GB" dirty="0"/>
                        <a:t>0.0833</a:t>
                      </a:r>
                    </a:p>
                  </a:txBody>
                  <a:tcPr/>
                </a:tc>
                <a:extLst>
                  <a:ext uri="{0D108BD9-81ED-4DB2-BD59-A6C34878D82A}">
                    <a16:rowId xmlns:a16="http://schemas.microsoft.com/office/drawing/2014/main" val="1608718835"/>
                  </a:ext>
                </a:extLst>
              </a:tr>
              <a:tr h="370840">
                <a:tc>
                  <a:txBody>
                    <a:bodyPr/>
                    <a:lstStyle/>
                    <a:p>
                      <a:pPr algn="ctr"/>
                      <a:r>
                        <a:rPr lang="en-GB" dirty="0"/>
                        <a:t>T</a:t>
                      </a:r>
                    </a:p>
                  </a:txBody>
                  <a:tcPr/>
                </a:tc>
                <a:tc>
                  <a:txBody>
                    <a:bodyPr/>
                    <a:lstStyle/>
                    <a:p>
                      <a:pPr algn="ctr"/>
                      <a:r>
                        <a:rPr lang="en-GB" dirty="0"/>
                        <a:t>1</a:t>
                      </a:r>
                    </a:p>
                  </a:txBody>
                  <a:tcPr/>
                </a:tc>
                <a:tc>
                  <a:txBody>
                    <a:bodyPr/>
                    <a:lstStyle/>
                    <a:p>
                      <a:pPr algn="ctr"/>
                      <a:r>
                        <a:rPr lang="en-GB" dirty="0"/>
                        <a:t>0.0833</a:t>
                      </a:r>
                    </a:p>
                  </a:txBody>
                  <a:tcPr/>
                </a:tc>
                <a:extLst>
                  <a:ext uri="{0D108BD9-81ED-4DB2-BD59-A6C34878D82A}">
                    <a16:rowId xmlns:a16="http://schemas.microsoft.com/office/drawing/2014/main" val="430803902"/>
                  </a:ext>
                </a:extLst>
              </a:tr>
              <a:tr h="370840">
                <a:tc>
                  <a:txBody>
                    <a:bodyPr/>
                    <a:lstStyle/>
                    <a:p>
                      <a:pPr algn="ctr"/>
                      <a:r>
                        <a:rPr lang="en-GB" dirty="0"/>
                        <a:t>T</a:t>
                      </a:r>
                    </a:p>
                  </a:txBody>
                  <a:tcPr/>
                </a:tc>
                <a:tc>
                  <a:txBody>
                    <a:bodyPr/>
                    <a:lstStyle/>
                    <a:p>
                      <a:pPr algn="ctr"/>
                      <a:r>
                        <a:rPr lang="en-GB" dirty="0"/>
                        <a:t>2</a:t>
                      </a:r>
                    </a:p>
                  </a:txBody>
                  <a:tcPr/>
                </a:tc>
                <a:tc>
                  <a:txBody>
                    <a:bodyPr/>
                    <a:lstStyle/>
                    <a:p>
                      <a:pPr algn="ctr"/>
                      <a:r>
                        <a:rPr lang="en-GB" dirty="0"/>
                        <a:t>0.0833</a:t>
                      </a:r>
                    </a:p>
                  </a:txBody>
                  <a:tcPr/>
                </a:tc>
                <a:extLst>
                  <a:ext uri="{0D108BD9-81ED-4DB2-BD59-A6C34878D82A}">
                    <a16:rowId xmlns:a16="http://schemas.microsoft.com/office/drawing/2014/main" val="2030994556"/>
                  </a:ext>
                </a:extLst>
              </a:tr>
              <a:tr h="370840">
                <a:tc>
                  <a:txBody>
                    <a:bodyPr/>
                    <a:lstStyle/>
                    <a:p>
                      <a:pPr algn="ctr"/>
                      <a:r>
                        <a:rPr lang="en-GB" dirty="0"/>
                        <a:t>T</a:t>
                      </a:r>
                    </a:p>
                  </a:txBody>
                  <a:tcPr/>
                </a:tc>
                <a:tc>
                  <a:txBody>
                    <a:bodyPr/>
                    <a:lstStyle/>
                    <a:p>
                      <a:pPr algn="ctr"/>
                      <a:r>
                        <a:rPr lang="en-GB" dirty="0"/>
                        <a:t>3</a:t>
                      </a:r>
                    </a:p>
                  </a:txBody>
                  <a:tcPr/>
                </a:tc>
                <a:tc>
                  <a:txBody>
                    <a:bodyPr/>
                    <a:lstStyle/>
                    <a:p>
                      <a:pPr algn="ctr"/>
                      <a:r>
                        <a:rPr lang="en-GB" dirty="0"/>
                        <a:t>0.0833</a:t>
                      </a:r>
                    </a:p>
                  </a:txBody>
                  <a:tcPr/>
                </a:tc>
                <a:extLst>
                  <a:ext uri="{0D108BD9-81ED-4DB2-BD59-A6C34878D82A}">
                    <a16:rowId xmlns:a16="http://schemas.microsoft.com/office/drawing/2014/main" val="3002981149"/>
                  </a:ext>
                </a:extLst>
              </a:tr>
              <a:tr h="370840">
                <a:tc>
                  <a:txBody>
                    <a:bodyPr/>
                    <a:lstStyle/>
                    <a:p>
                      <a:pPr algn="ctr"/>
                      <a:r>
                        <a:rPr lang="en-GB" dirty="0"/>
                        <a:t>T</a:t>
                      </a:r>
                    </a:p>
                  </a:txBody>
                  <a:tcPr/>
                </a:tc>
                <a:tc>
                  <a:txBody>
                    <a:bodyPr/>
                    <a:lstStyle/>
                    <a:p>
                      <a:pPr algn="ctr"/>
                      <a:r>
                        <a:rPr lang="en-GB" dirty="0"/>
                        <a:t>4</a:t>
                      </a:r>
                    </a:p>
                  </a:txBody>
                  <a:tcPr/>
                </a:tc>
                <a:tc>
                  <a:txBody>
                    <a:bodyPr/>
                    <a:lstStyle/>
                    <a:p>
                      <a:pPr algn="ctr"/>
                      <a:r>
                        <a:rPr lang="en-GB" dirty="0"/>
                        <a:t>0.0833</a:t>
                      </a:r>
                    </a:p>
                  </a:txBody>
                  <a:tcPr/>
                </a:tc>
                <a:extLst>
                  <a:ext uri="{0D108BD9-81ED-4DB2-BD59-A6C34878D82A}">
                    <a16:rowId xmlns:a16="http://schemas.microsoft.com/office/drawing/2014/main" val="2509446318"/>
                  </a:ext>
                </a:extLst>
              </a:tr>
              <a:tr h="370840">
                <a:tc>
                  <a:txBody>
                    <a:bodyPr/>
                    <a:lstStyle/>
                    <a:p>
                      <a:pPr algn="ctr"/>
                      <a:r>
                        <a:rPr lang="en-GB" dirty="0"/>
                        <a:t>T</a:t>
                      </a:r>
                    </a:p>
                  </a:txBody>
                  <a:tcPr/>
                </a:tc>
                <a:tc>
                  <a:txBody>
                    <a:bodyPr/>
                    <a:lstStyle/>
                    <a:p>
                      <a:pPr algn="ctr"/>
                      <a:r>
                        <a:rPr lang="en-GB" dirty="0"/>
                        <a:t>5</a:t>
                      </a:r>
                    </a:p>
                  </a:txBody>
                  <a:tcPr/>
                </a:tc>
                <a:tc>
                  <a:txBody>
                    <a:bodyPr/>
                    <a:lstStyle/>
                    <a:p>
                      <a:pPr algn="ctr"/>
                      <a:r>
                        <a:rPr lang="en-GB" dirty="0"/>
                        <a:t>0.0833</a:t>
                      </a:r>
                    </a:p>
                  </a:txBody>
                  <a:tcPr/>
                </a:tc>
                <a:extLst>
                  <a:ext uri="{0D108BD9-81ED-4DB2-BD59-A6C34878D82A}">
                    <a16:rowId xmlns:a16="http://schemas.microsoft.com/office/drawing/2014/main" val="1138643490"/>
                  </a:ext>
                </a:extLst>
              </a:tr>
              <a:tr h="370840">
                <a:tc>
                  <a:txBody>
                    <a:bodyPr/>
                    <a:lstStyle/>
                    <a:p>
                      <a:pPr algn="ctr"/>
                      <a:r>
                        <a:rPr lang="en-GB" dirty="0"/>
                        <a:t>T</a:t>
                      </a:r>
                    </a:p>
                  </a:txBody>
                  <a:tcPr/>
                </a:tc>
                <a:tc>
                  <a:txBody>
                    <a:bodyPr/>
                    <a:lstStyle/>
                    <a:p>
                      <a:pPr algn="ctr"/>
                      <a:r>
                        <a:rPr lang="en-GB" dirty="0"/>
                        <a:t>6</a:t>
                      </a:r>
                    </a:p>
                  </a:txBody>
                  <a:tcPr/>
                </a:tc>
                <a:tc>
                  <a:txBody>
                    <a:bodyPr/>
                    <a:lstStyle/>
                    <a:p>
                      <a:pPr algn="ctr"/>
                      <a:r>
                        <a:rPr lang="en-GB" dirty="0"/>
                        <a:t>0.0833</a:t>
                      </a:r>
                    </a:p>
                  </a:txBody>
                  <a:tcPr/>
                </a:tc>
                <a:extLst>
                  <a:ext uri="{0D108BD9-81ED-4DB2-BD59-A6C34878D82A}">
                    <a16:rowId xmlns:a16="http://schemas.microsoft.com/office/drawing/2014/main" val="3082325669"/>
                  </a:ext>
                </a:extLst>
              </a:tr>
            </a:tbl>
          </a:graphicData>
        </a:graphic>
      </p:graphicFrame>
      <p:graphicFrame>
        <p:nvGraphicFramePr>
          <p:cNvPr id="6" name="Table 7">
            <a:extLst>
              <a:ext uri="{FF2B5EF4-FFF2-40B4-BE49-F238E27FC236}">
                <a16:creationId xmlns:a16="http://schemas.microsoft.com/office/drawing/2014/main" id="{F7FB2882-20E5-49C2-87D3-5698D185BABC}"/>
              </a:ext>
            </a:extLst>
          </p:cNvPr>
          <p:cNvGraphicFramePr>
            <a:graphicFrameLocks noGrp="1"/>
          </p:cNvGraphicFramePr>
          <p:nvPr>
            <p:extLst>
              <p:ext uri="{D42A27DB-BD31-4B8C-83A1-F6EECF244321}">
                <p14:modId xmlns:p14="http://schemas.microsoft.com/office/powerpoint/2010/main" val="331869043"/>
              </p:ext>
            </p:extLst>
          </p:nvPr>
        </p:nvGraphicFramePr>
        <p:xfrm>
          <a:off x="6096000" y="5300933"/>
          <a:ext cx="5664000" cy="1112520"/>
        </p:xfrm>
        <a:graphic>
          <a:graphicData uri="http://schemas.openxmlformats.org/drawingml/2006/table">
            <a:tbl>
              <a:tblPr firstRow="1" bandRow="1">
                <a:tableStyleId>{5C22544A-7EE6-4342-B048-85BDC9FD1C3A}</a:tableStyleId>
              </a:tblPr>
              <a:tblGrid>
                <a:gridCol w="2832000">
                  <a:extLst>
                    <a:ext uri="{9D8B030D-6E8A-4147-A177-3AD203B41FA5}">
                      <a16:colId xmlns:a16="http://schemas.microsoft.com/office/drawing/2014/main" val="4188693314"/>
                    </a:ext>
                  </a:extLst>
                </a:gridCol>
                <a:gridCol w="2832000">
                  <a:extLst>
                    <a:ext uri="{9D8B030D-6E8A-4147-A177-3AD203B41FA5}">
                      <a16:colId xmlns:a16="http://schemas.microsoft.com/office/drawing/2014/main" val="4001200274"/>
                    </a:ext>
                  </a:extLst>
                </a:gridCol>
              </a:tblGrid>
              <a:tr h="370840">
                <a:tc>
                  <a:txBody>
                    <a:bodyPr/>
                    <a:lstStyle/>
                    <a:p>
                      <a:pPr algn="ctr"/>
                      <a:r>
                        <a:rPr lang="en-GB" dirty="0"/>
                        <a:t>C</a:t>
                      </a:r>
                    </a:p>
                  </a:txBody>
                  <a:tcPr/>
                </a:tc>
                <a:tc>
                  <a:txBody>
                    <a:bodyPr/>
                    <a:lstStyle/>
                    <a:p>
                      <a:pPr algn="ctr"/>
                      <a:r>
                        <a:rPr lang="en-GB" dirty="0"/>
                        <a:t>P</a:t>
                      </a:r>
                    </a:p>
                  </a:txBody>
                  <a:tcPr/>
                </a:tc>
                <a:extLst>
                  <a:ext uri="{0D108BD9-81ED-4DB2-BD59-A6C34878D82A}">
                    <a16:rowId xmlns:a16="http://schemas.microsoft.com/office/drawing/2014/main" val="3726718106"/>
                  </a:ext>
                </a:extLst>
              </a:tr>
              <a:tr h="370840">
                <a:tc>
                  <a:txBody>
                    <a:bodyPr/>
                    <a:lstStyle/>
                    <a:p>
                      <a:pPr algn="ctr"/>
                      <a:r>
                        <a:rPr lang="en-GB" dirty="0"/>
                        <a:t>H</a:t>
                      </a:r>
                    </a:p>
                  </a:txBody>
                  <a:tcPr/>
                </a:tc>
                <a:tc>
                  <a:txBody>
                    <a:bodyPr/>
                    <a:lstStyle/>
                    <a:p>
                      <a:pPr algn="ctr"/>
                      <a:r>
                        <a:rPr lang="en-GB" dirty="0"/>
                        <a:t>0.5</a:t>
                      </a:r>
                    </a:p>
                  </a:txBody>
                  <a:tcPr/>
                </a:tc>
                <a:extLst>
                  <a:ext uri="{0D108BD9-81ED-4DB2-BD59-A6C34878D82A}">
                    <a16:rowId xmlns:a16="http://schemas.microsoft.com/office/drawing/2014/main" val="2008169318"/>
                  </a:ext>
                </a:extLst>
              </a:tr>
              <a:tr h="370840">
                <a:tc>
                  <a:txBody>
                    <a:bodyPr/>
                    <a:lstStyle/>
                    <a:p>
                      <a:pPr algn="ctr"/>
                      <a:r>
                        <a:rPr lang="en-GB" dirty="0"/>
                        <a:t>T</a:t>
                      </a:r>
                    </a:p>
                  </a:txBody>
                  <a:tcPr/>
                </a:tc>
                <a:tc>
                  <a:txBody>
                    <a:bodyPr/>
                    <a:lstStyle/>
                    <a:p>
                      <a:pPr algn="ctr"/>
                      <a:r>
                        <a:rPr lang="en-GB" dirty="0"/>
                        <a:t>0.5</a:t>
                      </a:r>
                    </a:p>
                  </a:txBody>
                  <a:tcPr/>
                </a:tc>
                <a:extLst>
                  <a:ext uri="{0D108BD9-81ED-4DB2-BD59-A6C34878D82A}">
                    <a16:rowId xmlns:a16="http://schemas.microsoft.com/office/drawing/2014/main" val="2513750256"/>
                  </a:ext>
                </a:extLst>
              </a:tr>
            </a:tbl>
          </a:graphicData>
        </a:graphic>
      </p:graphicFrame>
    </p:spTree>
    <p:extLst>
      <p:ext uri="{BB962C8B-B14F-4D97-AF65-F5344CB8AC3E}">
        <p14:creationId xmlns:p14="http://schemas.microsoft.com/office/powerpoint/2010/main" val="3641230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5732-8995-4C18-929B-ED29282CDB4D}"/>
              </a:ext>
            </a:extLst>
          </p:cNvPr>
          <p:cNvSpPr>
            <a:spLocks noGrp="1"/>
          </p:cNvSpPr>
          <p:nvPr>
            <p:ph type="title"/>
          </p:nvPr>
        </p:nvSpPr>
        <p:spPr/>
        <p:txBody>
          <a:bodyPr/>
          <a:lstStyle/>
          <a:p>
            <a:r>
              <a:rPr lang="en-GB" dirty="0"/>
              <a:t>Conditional Probability</a:t>
            </a:r>
          </a:p>
        </p:txBody>
      </p:sp>
      <p:sp>
        <p:nvSpPr>
          <p:cNvPr id="3" name="Footer Placeholder 2">
            <a:extLst>
              <a:ext uri="{FF2B5EF4-FFF2-40B4-BE49-F238E27FC236}">
                <a16:creationId xmlns:a16="http://schemas.microsoft.com/office/drawing/2014/main" id="{4F831DCA-DBD2-47F1-B473-318809C50629}"/>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BCC9EC1B-0F57-404F-96A5-653050D6B649}"/>
              </a:ext>
            </a:extLst>
          </p:cNvPr>
          <p:cNvSpPr>
            <a:spLocks noGrp="1"/>
          </p:cNvSpPr>
          <p:nvPr>
            <p:ph type="sldNum" sz="quarter" idx="12"/>
          </p:nvPr>
        </p:nvSpPr>
        <p:spPr/>
        <p:txBody>
          <a:bodyPr/>
          <a:lstStyle/>
          <a:p>
            <a:fld id="{DFCA9D46-5061-CB44-B974-7368B75C86DF}" type="slidenum">
              <a:rPr lang="en-US" smtClean="0"/>
              <a:pPr/>
              <a:t>64</a:t>
            </a:fld>
            <a:endParaRPr lang="en-US" dirty="0"/>
          </a:p>
        </p:txBody>
      </p:sp>
      <p:sp>
        <p:nvSpPr>
          <p:cNvPr id="5" name="Text Placeholder 4">
            <a:extLst>
              <a:ext uri="{FF2B5EF4-FFF2-40B4-BE49-F238E27FC236}">
                <a16:creationId xmlns:a16="http://schemas.microsoft.com/office/drawing/2014/main" id="{AD7779B3-CB80-4E68-A9F3-7A6F53081C6B}"/>
              </a:ext>
            </a:extLst>
          </p:cNvPr>
          <p:cNvSpPr>
            <a:spLocks noGrp="1"/>
          </p:cNvSpPr>
          <p:nvPr>
            <p:ph type="body" sz="quarter" idx="13"/>
          </p:nvPr>
        </p:nvSpPr>
        <p:spPr>
          <a:xfrm>
            <a:off x="6096000" y="2272977"/>
            <a:ext cx="5654875" cy="2155185"/>
          </a:xfrm>
        </p:spPr>
        <p:txBody>
          <a:bodyPr/>
          <a:lstStyle/>
          <a:p>
            <a:r>
              <a:rPr lang="en-GB" dirty="0"/>
              <a:t>Conditional probability is the probability of a variable given a known state, or a set of known states, of some other variable/s</a:t>
            </a:r>
          </a:p>
          <a:p>
            <a:endParaRPr lang="en-GB" dirty="0"/>
          </a:p>
          <a:p>
            <a:r>
              <a:rPr lang="en-GB" dirty="0"/>
              <a:t>P(D|C=H) is equal to P(D) because the coin toss and die roll are independent</a:t>
            </a:r>
          </a:p>
        </p:txBody>
      </p:sp>
      <p:graphicFrame>
        <p:nvGraphicFramePr>
          <p:cNvPr id="7" name="Table 7">
            <a:extLst>
              <a:ext uri="{FF2B5EF4-FFF2-40B4-BE49-F238E27FC236}">
                <a16:creationId xmlns:a16="http://schemas.microsoft.com/office/drawing/2014/main" id="{640942E9-B9AF-4B9C-878F-F483DE2D8F53}"/>
              </a:ext>
            </a:extLst>
          </p:cNvPr>
          <p:cNvGraphicFramePr>
            <a:graphicFrameLocks noGrp="1"/>
          </p:cNvGraphicFramePr>
          <p:nvPr>
            <p:extLst>
              <p:ext uri="{D42A27DB-BD31-4B8C-83A1-F6EECF244321}">
                <p14:modId xmlns:p14="http://schemas.microsoft.com/office/powerpoint/2010/main" val="1539221531"/>
              </p:ext>
            </p:extLst>
          </p:nvPr>
        </p:nvGraphicFramePr>
        <p:xfrm>
          <a:off x="432000" y="1932517"/>
          <a:ext cx="5328378" cy="4820920"/>
        </p:xfrm>
        <a:graphic>
          <a:graphicData uri="http://schemas.openxmlformats.org/drawingml/2006/table">
            <a:tbl>
              <a:tblPr firstRow="1" bandRow="1">
                <a:tableStyleId>{5C22544A-7EE6-4342-B048-85BDC9FD1C3A}</a:tableStyleId>
              </a:tblPr>
              <a:tblGrid>
                <a:gridCol w="1776126">
                  <a:extLst>
                    <a:ext uri="{9D8B030D-6E8A-4147-A177-3AD203B41FA5}">
                      <a16:colId xmlns:a16="http://schemas.microsoft.com/office/drawing/2014/main" val="2720606664"/>
                    </a:ext>
                  </a:extLst>
                </a:gridCol>
                <a:gridCol w="1776126">
                  <a:extLst>
                    <a:ext uri="{9D8B030D-6E8A-4147-A177-3AD203B41FA5}">
                      <a16:colId xmlns:a16="http://schemas.microsoft.com/office/drawing/2014/main" val="1898202790"/>
                    </a:ext>
                  </a:extLst>
                </a:gridCol>
                <a:gridCol w="1776126">
                  <a:extLst>
                    <a:ext uri="{9D8B030D-6E8A-4147-A177-3AD203B41FA5}">
                      <a16:colId xmlns:a16="http://schemas.microsoft.com/office/drawing/2014/main" val="611516189"/>
                    </a:ext>
                  </a:extLst>
                </a:gridCol>
              </a:tblGrid>
              <a:tr h="370840">
                <a:tc>
                  <a:txBody>
                    <a:bodyPr/>
                    <a:lstStyle/>
                    <a:p>
                      <a:pPr algn="ctr"/>
                      <a:r>
                        <a:rPr lang="en-GB" dirty="0"/>
                        <a:t>C</a:t>
                      </a:r>
                    </a:p>
                  </a:txBody>
                  <a:tcPr/>
                </a:tc>
                <a:tc>
                  <a:txBody>
                    <a:bodyPr/>
                    <a:lstStyle/>
                    <a:p>
                      <a:pPr algn="ctr"/>
                      <a:r>
                        <a:rPr lang="en-GB" dirty="0"/>
                        <a:t>D</a:t>
                      </a:r>
                    </a:p>
                  </a:txBody>
                  <a:tcPr/>
                </a:tc>
                <a:tc>
                  <a:txBody>
                    <a:bodyPr/>
                    <a:lstStyle/>
                    <a:p>
                      <a:pPr algn="ctr"/>
                      <a:r>
                        <a:rPr lang="en-GB" dirty="0"/>
                        <a:t>P</a:t>
                      </a:r>
                    </a:p>
                  </a:txBody>
                  <a:tcPr/>
                </a:tc>
                <a:extLst>
                  <a:ext uri="{0D108BD9-81ED-4DB2-BD59-A6C34878D82A}">
                    <a16:rowId xmlns:a16="http://schemas.microsoft.com/office/drawing/2014/main" val="1979241871"/>
                  </a:ext>
                </a:extLst>
              </a:tr>
              <a:tr h="370840">
                <a:tc>
                  <a:txBody>
                    <a:bodyPr/>
                    <a:lstStyle/>
                    <a:p>
                      <a:pPr algn="ctr"/>
                      <a:r>
                        <a:rPr lang="en-GB" dirty="0"/>
                        <a:t>H</a:t>
                      </a:r>
                    </a:p>
                  </a:txBody>
                  <a:tcPr/>
                </a:tc>
                <a:tc>
                  <a:txBody>
                    <a:bodyPr/>
                    <a:lstStyle/>
                    <a:p>
                      <a:pPr algn="ctr"/>
                      <a:r>
                        <a:rPr lang="en-GB" dirty="0"/>
                        <a:t>1</a:t>
                      </a:r>
                    </a:p>
                  </a:txBody>
                  <a:tcPr/>
                </a:tc>
                <a:tc>
                  <a:txBody>
                    <a:bodyPr/>
                    <a:lstStyle/>
                    <a:p>
                      <a:pPr algn="ctr"/>
                      <a:r>
                        <a:rPr lang="en-GB" dirty="0"/>
                        <a:t>0.0833</a:t>
                      </a:r>
                    </a:p>
                  </a:txBody>
                  <a:tcPr/>
                </a:tc>
                <a:extLst>
                  <a:ext uri="{0D108BD9-81ED-4DB2-BD59-A6C34878D82A}">
                    <a16:rowId xmlns:a16="http://schemas.microsoft.com/office/drawing/2014/main" val="140665253"/>
                  </a:ext>
                </a:extLst>
              </a:tr>
              <a:tr h="370840">
                <a:tc>
                  <a:txBody>
                    <a:bodyPr/>
                    <a:lstStyle/>
                    <a:p>
                      <a:pPr algn="ctr"/>
                      <a:r>
                        <a:rPr lang="en-GB" dirty="0"/>
                        <a:t>H</a:t>
                      </a:r>
                    </a:p>
                  </a:txBody>
                  <a:tcPr/>
                </a:tc>
                <a:tc>
                  <a:txBody>
                    <a:bodyPr/>
                    <a:lstStyle/>
                    <a:p>
                      <a:pPr algn="ctr"/>
                      <a:r>
                        <a:rPr lang="en-GB" dirty="0"/>
                        <a:t>2</a:t>
                      </a:r>
                    </a:p>
                  </a:txBody>
                  <a:tcPr/>
                </a:tc>
                <a:tc>
                  <a:txBody>
                    <a:bodyPr/>
                    <a:lstStyle/>
                    <a:p>
                      <a:pPr algn="ctr"/>
                      <a:r>
                        <a:rPr lang="en-GB" dirty="0"/>
                        <a:t>0.0833</a:t>
                      </a:r>
                    </a:p>
                  </a:txBody>
                  <a:tcPr/>
                </a:tc>
                <a:extLst>
                  <a:ext uri="{0D108BD9-81ED-4DB2-BD59-A6C34878D82A}">
                    <a16:rowId xmlns:a16="http://schemas.microsoft.com/office/drawing/2014/main" val="2101554374"/>
                  </a:ext>
                </a:extLst>
              </a:tr>
              <a:tr h="370840">
                <a:tc>
                  <a:txBody>
                    <a:bodyPr/>
                    <a:lstStyle/>
                    <a:p>
                      <a:pPr algn="ctr"/>
                      <a:r>
                        <a:rPr lang="en-GB" dirty="0"/>
                        <a:t>H</a:t>
                      </a:r>
                    </a:p>
                  </a:txBody>
                  <a:tcPr/>
                </a:tc>
                <a:tc>
                  <a:txBody>
                    <a:bodyPr/>
                    <a:lstStyle/>
                    <a:p>
                      <a:pPr algn="ctr"/>
                      <a:r>
                        <a:rPr lang="en-GB" dirty="0"/>
                        <a:t>3</a:t>
                      </a:r>
                    </a:p>
                  </a:txBody>
                  <a:tcPr/>
                </a:tc>
                <a:tc>
                  <a:txBody>
                    <a:bodyPr/>
                    <a:lstStyle/>
                    <a:p>
                      <a:pPr algn="ctr"/>
                      <a:r>
                        <a:rPr lang="en-GB" dirty="0"/>
                        <a:t>0.0833</a:t>
                      </a:r>
                    </a:p>
                  </a:txBody>
                  <a:tcPr/>
                </a:tc>
                <a:extLst>
                  <a:ext uri="{0D108BD9-81ED-4DB2-BD59-A6C34878D82A}">
                    <a16:rowId xmlns:a16="http://schemas.microsoft.com/office/drawing/2014/main" val="3637567831"/>
                  </a:ext>
                </a:extLst>
              </a:tr>
              <a:tr h="370840">
                <a:tc>
                  <a:txBody>
                    <a:bodyPr/>
                    <a:lstStyle/>
                    <a:p>
                      <a:pPr algn="ctr"/>
                      <a:r>
                        <a:rPr lang="en-GB" dirty="0"/>
                        <a:t>H</a:t>
                      </a:r>
                    </a:p>
                  </a:txBody>
                  <a:tcPr/>
                </a:tc>
                <a:tc>
                  <a:txBody>
                    <a:bodyPr/>
                    <a:lstStyle/>
                    <a:p>
                      <a:pPr algn="ctr"/>
                      <a:r>
                        <a:rPr lang="en-GB" dirty="0"/>
                        <a:t>4</a:t>
                      </a:r>
                    </a:p>
                  </a:txBody>
                  <a:tcPr/>
                </a:tc>
                <a:tc>
                  <a:txBody>
                    <a:bodyPr/>
                    <a:lstStyle/>
                    <a:p>
                      <a:pPr algn="ctr"/>
                      <a:r>
                        <a:rPr lang="en-GB" dirty="0"/>
                        <a:t>0.0833</a:t>
                      </a:r>
                    </a:p>
                  </a:txBody>
                  <a:tcPr/>
                </a:tc>
                <a:extLst>
                  <a:ext uri="{0D108BD9-81ED-4DB2-BD59-A6C34878D82A}">
                    <a16:rowId xmlns:a16="http://schemas.microsoft.com/office/drawing/2014/main" val="3135866160"/>
                  </a:ext>
                </a:extLst>
              </a:tr>
              <a:tr h="370840">
                <a:tc>
                  <a:txBody>
                    <a:bodyPr/>
                    <a:lstStyle/>
                    <a:p>
                      <a:pPr algn="ctr"/>
                      <a:r>
                        <a:rPr lang="en-GB" dirty="0"/>
                        <a:t>H</a:t>
                      </a:r>
                    </a:p>
                  </a:txBody>
                  <a:tcPr/>
                </a:tc>
                <a:tc>
                  <a:txBody>
                    <a:bodyPr/>
                    <a:lstStyle/>
                    <a:p>
                      <a:pPr algn="ctr"/>
                      <a:r>
                        <a:rPr lang="en-GB" dirty="0"/>
                        <a:t>5</a:t>
                      </a:r>
                    </a:p>
                  </a:txBody>
                  <a:tcPr/>
                </a:tc>
                <a:tc>
                  <a:txBody>
                    <a:bodyPr/>
                    <a:lstStyle/>
                    <a:p>
                      <a:pPr algn="ctr"/>
                      <a:r>
                        <a:rPr lang="en-GB" dirty="0"/>
                        <a:t>0.0833</a:t>
                      </a:r>
                    </a:p>
                  </a:txBody>
                  <a:tcPr/>
                </a:tc>
                <a:extLst>
                  <a:ext uri="{0D108BD9-81ED-4DB2-BD59-A6C34878D82A}">
                    <a16:rowId xmlns:a16="http://schemas.microsoft.com/office/drawing/2014/main" val="918992865"/>
                  </a:ext>
                </a:extLst>
              </a:tr>
              <a:tr h="370840">
                <a:tc>
                  <a:txBody>
                    <a:bodyPr/>
                    <a:lstStyle/>
                    <a:p>
                      <a:pPr algn="ctr"/>
                      <a:r>
                        <a:rPr lang="en-GB" dirty="0"/>
                        <a:t>H</a:t>
                      </a:r>
                    </a:p>
                  </a:txBody>
                  <a:tcPr/>
                </a:tc>
                <a:tc>
                  <a:txBody>
                    <a:bodyPr/>
                    <a:lstStyle/>
                    <a:p>
                      <a:pPr algn="ctr"/>
                      <a:r>
                        <a:rPr lang="en-GB" dirty="0"/>
                        <a:t>6</a:t>
                      </a:r>
                    </a:p>
                  </a:txBody>
                  <a:tcPr/>
                </a:tc>
                <a:tc>
                  <a:txBody>
                    <a:bodyPr/>
                    <a:lstStyle/>
                    <a:p>
                      <a:pPr algn="ctr"/>
                      <a:r>
                        <a:rPr lang="en-GB" dirty="0"/>
                        <a:t>0.0833</a:t>
                      </a:r>
                    </a:p>
                  </a:txBody>
                  <a:tcPr/>
                </a:tc>
                <a:extLst>
                  <a:ext uri="{0D108BD9-81ED-4DB2-BD59-A6C34878D82A}">
                    <a16:rowId xmlns:a16="http://schemas.microsoft.com/office/drawing/2014/main" val="1608718835"/>
                  </a:ext>
                </a:extLst>
              </a:tr>
              <a:tr h="370840">
                <a:tc>
                  <a:txBody>
                    <a:bodyPr/>
                    <a:lstStyle/>
                    <a:p>
                      <a:pPr algn="ctr"/>
                      <a:r>
                        <a:rPr lang="en-GB" dirty="0"/>
                        <a:t>T</a:t>
                      </a:r>
                    </a:p>
                  </a:txBody>
                  <a:tcPr/>
                </a:tc>
                <a:tc>
                  <a:txBody>
                    <a:bodyPr/>
                    <a:lstStyle/>
                    <a:p>
                      <a:pPr algn="ctr"/>
                      <a:r>
                        <a:rPr lang="en-GB" dirty="0"/>
                        <a:t>1</a:t>
                      </a:r>
                    </a:p>
                  </a:txBody>
                  <a:tcPr/>
                </a:tc>
                <a:tc>
                  <a:txBody>
                    <a:bodyPr/>
                    <a:lstStyle/>
                    <a:p>
                      <a:pPr algn="ctr"/>
                      <a:r>
                        <a:rPr lang="en-GB" dirty="0"/>
                        <a:t>0.0833</a:t>
                      </a:r>
                    </a:p>
                  </a:txBody>
                  <a:tcPr/>
                </a:tc>
                <a:extLst>
                  <a:ext uri="{0D108BD9-81ED-4DB2-BD59-A6C34878D82A}">
                    <a16:rowId xmlns:a16="http://schemas.microsoft.com/office/drawing/2014/main" val="430803902"/>
                  </a:ext>
                </a:extLst>
              </a:tr>
              <a:tr h="370840">
                <a:tc>
                  <a:txBody>
                    <a:bodyPr/>
                    <a:lstStyle/>
                    <a:p>
                      <a:pPr algn="ctr"/>
                      <a:r>
                        <a:rPr lang="en-GB" dirty="0"/>
                        <a:t>T</a:t>
                      </a:r>
                    </a:p>
                  </a:txBody>
                  <a:tcPr/>
                </a:tc>
                <a:tc>
                  <a:txBody>
                    <a:bodyPr/>
                    <a:lstStyle/>
                    <a:p>
                      <a:pPr algn="ctr"/>
                      <a:r>
                        <a:rPr lang="en-GB" dirty="0"/>
                        <a:t>2</a:t>
                      </a:r>
                    </a:p>
                  </a:txBody>
                  <a:tcPr/>
                </a:tc>
                <a:tc>
                  <a:txBody>
                    <a:bodyPr/>
                    <a:lstStyle/>
                    <a:p>
                      <a:pPr algn="ctr"/>
                      <a:r>
                        <a:rPr lang="en-GB" dirty="0"/>
                        <a:t>0.0833</a:t>
                      </a:r>
                    </a:p>
                  </a:txBody>
                  <a:tcPr/>
                </a:tc>
                <a:extLst>
                  <a:ext uri="{0D108BD9-81ED-4DB2-BD59-A6C34878D82A}">
                    <a16:rowId xmlns:a16="http://schemas.microsoft.com/office/drawing/2014/main" val="2030994556"/>
                  </a:ext>
                </a:extLst>
              </a:tr>
              <a:tr h="370840">
                <a:tc>
                  <a:txBody>
                    <a:bodyPr/>
                    <a:lstStyle/>
                    <a:p>
                      <a:pPr algn="ctr"/>
                      <a:r>
                        <a:rPr lang="en-GB" dirty="0"/>
                        <a:t>T</a:t>
                      </a:r>
                    </a:p>
                  </a:txBody>
                  <a:tcPr/>
                </a:tc>
                <a:tc>
                  <a:txBody>
                    <a:bodyPr/>
                    <a:lstStyle/>
                    <a:p>
                      <a:pPr algn="ctr"/>
                      <a:r>
                        <a:rPr lang="en-GB" dirty="0"/>
                        <a:t>3</a:t>
                      </a:r>
                    </a:p>
                  </a:txBody>
                  <a:tcPr/>
                </a:tc>
                <a:tc>
                  <a:txBody>
                    <a:bodyPr/>
                    <a:lstStyle/>
                    <a:p>
                      <a:pPr algn="ctr"/>
                      <a:r>
                        <a:rPr lang="en-GB" dirty="0"/>
                        <a:t>0.0833</a:t>
                      </a:r>
                    </a:p>
                  </a:txBody>
                  <a:tcPr/>
                </a:tc>
                <a:extLst>
                  <a:ext uri="{0D108BD9-81ED-4DB2-BD59-A6C34878D82A}">
                    <a16:rowId xmlns:a16="http://schemas.microsoft.com/office/drawing/2014/main" val="3002981149"/>
                  </a:ext>
                </a:extLst>
              </a:tr>
              <a:tr h="370840">
                <a:tc>
                  <a:txBody>
                    <a:bodyPr/>
                    <a:lstStyle/>
                    <a:p>
                      <a:pPr algn="ctr"/>
                      <a:r>
                        <a:rPr lang="en-GB" dirty="0"/>
                        <a:t>T</a:t>
                      </a:r>
                    </a:p>
                  </a:txBody>
                  <a:tcPr/>
                </a:tc>
                <a:tc>
                  <a:txBody>
                    <a:bodyPr/>
                    <a:lstStyle/>
                    <a:p>
                      <a:pPr algn="ctr"/>
                      <a:r>
                        <a:rPr lang="en-GB" dirty="0"/>
                        <a:t>4</a:t>
                      </a:r>
                    </a:p>
                  </a:txBody>
                  <a:tcPr/>
                </a:tc>
                <a:tc>
                  <a:txBody>
                    <a:bodyPr/>
                    <a:lstStyle/>
                    <a:p>
                      <a:pPr algn="ctr"/>
                      <a:r>
                        <a:rPr lang="en-GB" dirty="0"/>
                        <a:t>0.0833</a:t>
                      </a:r>
                    </a:p>
                  </a:txBody>
                  <a:tcPr/>
                </a:tc>
                <a:extLst>
                  <a:ext uri="{0D108BD9-81ED-4DB2-BD59-A6C34878D82A}">
                    <a16:rowId xmlns:a16="http://schemas.microsoft.com/office/drawing/2014/main" val="2509446318"/>
                  </a:ext>
                </a:extLst>
              </a:tr>
              <a:tr h="370840">
                <a:tc>
                  <a:txBody>
                    <a:bodyPr/>
                    <a:lstStyle/>
                    <a:p>
                      <a:pPr algn="ctr"/>
                      <a:r>
                        <a:rPr lang="en-GB" dirty="0"/>
                        <a:t>T</a:t>
                      </a:r>
                    </a:p>
                  </a:txBody>
                  <a:tcPr/>
                </a:tc>
                <a:tc>
                  <a:txBody>
                    <a:bodyPr/>
                    <a:lstStyle/>
                    <a:p>
                      <a:pPr algn="ctr"/>
                      <a:r>
                        <a:rPr lang="en-GB" dirty="0"/>
                        <a:t>5</a:t>
                      </a:r>
                    </a:p>
                  </a:txBody>
                  <a:tcPr/>
                </a:tc>
                <a:tc>
                  <a:txBody>
                    <a:bodyPr/>
                    <a:lstStyle/>
                    <a:p>
                      <a:pPr algn="ctr"/>
                      <a:r>
                        <a:rPr lang="en-GB" dirty="0"/>
                        <a:t>0.0833</a:t>
                      </a:r>
                    </a:p>
                  </a:txBody>
                  <a:tcPr/>
                </a:tc>
                <a:extLst>
                  <a:ext uri="{0D108BD9-81ED-4DB2-BD59-A6C34878D82A}">
                    <a16:rowId xmlns:a16="http://schemas.microsoft.com/office/drawing/2014/main" val="1138643490"/>
                  </a:ext>
                </a:extLst>
              </a:tr>
              <a:tr h="370840">
                <a:tc>
                  <a:txBody>
                    <a:bodyPr/>
                    <a:lstStyle/>
                    <a:p>
                      <a:pPr algn="ctr"/>
                      <a:r>
                        <a:rPr lang="en-GB" dirty="0"/>
                        <a:t>T</a:t>
                      </a:r>
                    </a:p>
                  </a:txBody>
                  <a:tcPr/>
                </a:tc>
                <a:tc>
                  <a:txBody>
                    <a:bodyPr/>
                    <a:lstStyle/>
                    <a:p>
                      <a:pPr algn="ctr"/>
                      <a:r>
                        <a:rPr lang="en-GB" dirty="0"/>
                        <a:t>6</a:t>
                      </a:r>
                    </a:p>
                  </a:txBody>
                  <a:tcPr/>
                </a:tc>
                <a:tc>
                  <a:txBody>
                    <a:bodyPr/>
                    <a:lstStyle/>
                    <a:p>
                      <a:pPr algn="ctr"/>
                      <a:r>
                        <a:rPr lang="en-GB" dirty="0"/>
                        <a:t>0.0833</a:t>
                      </a:r>
                    </a:p>
                  </a:txBody>
                  <a:tcPr/>
                </a:tc>
                <a:extLst>
                  <a:ext uri="{0D108BD9-81ED-4DB2-BD59-A6C34878D82A}">
                    <a16:rowId xmlns:a16="http://schemas.microsoft.com/office/drawing/2014/main" val="3082325669"/>
                  </a:ext>
                </a:extLst>
              </a:tr>
            </a:tbl>
          </a:graphicData>
        </a:graphic>
      </p:graphicFrame>
      <p:graphicFrame>
        <p:nvGraphicFramePr>
          <p:cNvPr id="6" name="Table 7">
            <a:extLst>
              <a:ext uri="{FF2B5EF4-FFF2-40B4-BE49-F238E27FC236}">
                <a16:creationId xmlns:a16="http://schemas.microsoft.com/office/drawing/2014/main" id="{CD212C4E-C843-4BF7-8B7B-89B1519F046C}"/>
              </a:ext>
            </a:extLst>
          </p:cNvPr>
          <p:cNvGraphicFramePr>
            <a:graphicFrameLocks noGrp="1"/>
          </p:cNvGraphicFramePr>
          <p:nvPr>
            <p:extLst>
              <p:ext uri="{D42A27DB-BD31-4B8C-83A1-F6EECF244321}">
                <p14:modId xmlns:p14="http://schemas.microsoft.com/office/powerpoint/2010/main" val="2257762464"/>
              </p:ext>
            </p:extLst>
          </p:nvPr>
        </p:nvGraphicFramePr>
        <p:xfrm>
          <a:off x="5760379" y="4262120"/>
          <a:ext cx="6431622" cy="2560320"/>
        </p:xfrm>
        <a:graphic>
          <a:graphicData uri="http://schemas.openxmlformats.org/drawingml/2006/table">
            <a:tbl>
              <a:tblPr firstRow="1" bandRow="1">
                <a:tableStyleId>{5C22544A-7EE6-4342-B048-85BDC9FD1C3A}</a:tableStyleId>
              </a:tblPr>
              <a:tblGrid>
                <a:gridCol w="2143874">
                  <a:extLst>
                    <a:ext uri="{9D8B030D-6E8A-4147-A177-3AD203B41FA5}">
                      <a16:colId xmlns:a16="http://schemas.microsoft.com/office/drawing/2014/main" val="2598171685"/>
                    </a:ext>
                  </a:extLst>
                </a:gridCol>
                <a:gridCol w="2143874">
                  <a:extLst>
                    <a:ext uri="{9D8B030D-6E8A-4147-A177-3AD203B41FA5}">
                      <a16:colId xmlns:a16="http://schemas.microsoft.com/office/drawing/2014/main" val="3922004654"/>
                    </a:ext>
                  </a:extLst>
                </a:gridCol>
                <a:gridCol w="2143874">
                  <a:extLst>
                    <a:ext uri="{9D8B030D-6E8A-4147-A177-3AD203B41FA5}">
                      <a16:colId xmlns:a16="http://schemas.microsoft.com/office/drawing/2014/main" val="1107557203"/>
                    </a:ext>
                  </a:extLst>
                </a:gridCol>
              </a:tblGrid>
              <a:tr h="355902">
                <a:tc>
                  <a:txBody>
                    <a:bodyPr/>
                    <a:lstStyle/>
                    <a:p>
                      <a:pPr algn="ctr"/>
                      <a:r>
                        <a:rPr lang="en-GB" dirty="0"/>
                        <a:t>C</a:t>
                      </a:r>
                    </a:p>
                  </a:txBody>
                  <a:tcPr/>
                </a:tc>
                <a:tc>
                  <a:txBody>
                    <a:bodyPr/>
                    <a:lstStyle/>
                    <a:p>
                      <a:pPr algn="ctr"/>
                      <a:r>
                        <a:rPr lang="en-GB" dirty="0"/>
                        <a:t>D</a:t>
                      </a:r>
                    </a:p>
                  </a:txBody>
                  <a:tcPr/>
                </a:tc>
                <a:tc>
                  <a:txBody>
                    <a:bodyPr/>
                    <a:lstStyle/>
                    <a:p>
                      <a:pPr algn="ctr"/>
                      <a:r>
                        <a:rPr lang="en-GB" dirty="0"/>
                        <a:t>P</a:t>
                      </a:r>
                    </a:p>
                  </a:txBody>
                  <a:tcPr/>
                </a:tc>
                <a:extLst>
                  <a:ext uri="{0D108BD9-81ED-4DB2-BD59-A6C34878D82A}">
                    <a16:rowId xmlns:a16="http://schemas.microsoft.com/office/drawing/2014/main" val="322211110"/>
                  </a:ext>
                </a:extLst>
              </a:tr>
              <a:tr h="355902">
                <a:tc>
                  <a:txBody>
                    <a:bodyPr/>
                    <a:lstStyle/>
                    <a:p>
                      <a:pPr algn="ctr"/>
                      <a:r>
                        <a:rPr lang="en-GB" dirty="0"/>
                        <a:t>H</a:t>
                      </a:r>
                    </a:p>
                  </a:txBody>
                  <a:tcPr/>
                </a:tc>
                <a:tc>
                  <a:txBody>
                    <a:bodyPr/>
                    <a:lstStyle/>
                    <a:p>
                      <a:pPr algn="ctr"/>
                      <a:r>
                        <a:rPr lang="en-GB" dirty="0"/>
                        <a:t>1</a:t>
                      </a:r>
                    </a:p>
                  </a:txBody>
                  <a:tcPr/>
                </a:tc>
                <a:tc>
                  <a:txBody>
                    <a:bodyPr/>
                    <a:lstStyle/>
                    <a:p>
                      <a:pPr algn="ctr"/>
                      <a:r>
                        <a:rPr lang="en-GB" dirty="0"/>
                        <a:t>0.1667</a:t>
                      </a:r>
                    </a:p>
                  </a:txBody>
                  <a:tcPr/>
                </a:tc>
                <a:extLst>
                  <a:ext uri="{0D108BD9-81ED-4DB2-BD59-A6C34878D82A}">
                    <a16:rowId xmlns:a16="http://schemas.microsoft.com/office/drawing/2014/main" val="1865094651"/>
                  </a:ext>
                </a:extLst>
              </a:tr>
              <a:tr h="355902">
                <a:tc>
                  <a:txBody>
                    <a:bodyPr/>
                    <a:lstStyle/>
                    <a:p>
                      <a:pPr algn="ctr"/>
                      <a:r>
                        <a:rPr lang="en-GB" dirty="0"/>
                        <a:t>H</a:t>
                      </a:r>
                    </a:p>
                  </a:txBody>
                  <a:tcPr/>
                </a:tc>
                <a:tc>
                  <a:txBody>
                    <a:bodyPr/>
                    <a:lstStyle/>
                    <a:p>
                      <a:pPr algn="ctr"/>
                      <a:r>
                        <a:rPr lang="en-GB" dirty="0"/>
                        <a:t>2</a:t>
                      </a:r>
                    </a:p>
                  </a:txBody>
                  <a:tcPr/>
                </a:tc>
                <a:tc>
                  <a:txBody>
                    <a:bodyPr/>
                    <a:lstStyle/>
                    <a:p>
                      <a:pPr algn="ctr"/>
                      <a:r>
                        <a:rPr lang="en-GB" dirty="0"/>
                        <a:t>0.1667</a:t>
                      </a:r>
                    </a:p>
                  </a:txBody>
                  <a:tcPr/>
                </a:tc>
                <a:extLst>
                  <a:ext uri="{0D108BD9-81ED-4DB2-BD59-A6C34878D82A}">
                    <a16:rowId xmlns:a16="http://schemas.microsoft.com/office/drawing/2014/main" val="217031509"/>
                  </a:ext>
                </a:extLst>
              </a:tr>
              <a:tr h="355902">
                <a:tc>
                  <a:txBody>
                    <a:bodyPr/>
                    <a:lstStyle/>
                    <a:p>
                      <a:pPr algn="ctr"/>
                      <a:r>
                        <a:rPr lang="en-GB" dirty="0"/>
                        <a:t>H</a:t>
                      </a:r>
                    </a:p>
                  </a:txBody>
                  <a:tcPr/>
                </a:tc>
                <a:tc>
                  <a:txBody>
                    <a:bodyPr/>
                    <a:lstStyle/>
                    <a:p>
                      <a:pPr algn="ctr"/>
                      <a:r>
                        <a:rPr lang="en-GB" dirty="0"/>
                        <a:t>3</a:t>
                      </a:r>
                    </a:p>
                  </a:txBody>
                  <a:tcPr/>
                </a:tc>
                <a:tc>
                  <a:txBody>
                    <a:bodyPr/>
                    <a:lstStyle/>
                    <a:p>
                      <a:pPr algn="ctr"/>
                      <a:r>
                        <a:rPr lang="en-GB" dirty="0"/>
                        <a:t>0.1667</a:t>
                      </a:r>
                    </a:p>
                  </a:txBody>
                  <a:tcPr/>
                </a:tc>
                <a:extLst>
                  <a:ext uri="{0D108BD9-81ED-4DB2-BD59-A6C34878D82A}">
                    <a16:rowId xmlns:a16="http://schemas.microsoft.com/office/drawing/2014/main" val="61549215"/>
                  </a:ext>
                </a:extLst>
              </a:tr>
              <a:tr h="355902">
                <a:tc>
                  <a:txBody>
                    <a:bodyPr/>
                    <a:lstStyle/>
                    <a:p>
                      <a:pPr algn="ctr"/>
                      <a:r>
                        <a:rPr lang="en-GB" dirty="0"/>
                        <a:t>H</a:t>
                      </a:r>
                    </a:p>
                  </a:txBody>
                  <a:tcPr/>
                </a:tc>
                <a:tc>
                  <a:txBody>
                    <a:bodyPr/>
                    <a:lstStyle/>
                    <a:p>
                      <a:pPr algn="ctr"/>
                      <a:r>
                        <a:rPr lang="en-GB" dirty="0"/>
                        <a:t>4</a:t>
                      </a:r>
                    </a:p>
                  </a:txBody>
                  <a:tcPr/>
                </a:tc>
                <a:tc>
                  <a:txBody>
                    <a:bodyPr/>
                    <a:lstStyle/>
                    <a:p>
                      <a:pPr algn="ctr"/>
                      <a:r>
                        <a:rPr lang="en-GB" dirty="0"/>
                        <a:t>0.1667</a:t>
                      </a:r>
                    </a:p>
                  </a:txBody>
                  <a:tcPr/>
                </a:tc>
                <a:extLst>
                  <a:ext uri="{0D108BD9-81ED-4DB2-BD59-A6C34878D82A}">
                    <a16:rowId xmlns:a16="http://schemas.microsoft.com/office/drawing/2014/main" val="496243869"/>
                  </a:ext>
                </a:extLst>
              </a:tr>
              <a:tr h="355902">
                <a:tc>
                  <a:txBody>
                    <a:bodyPr/>
                    <a:lstStyle/>
                    <a:p>
                      <a:pPr algn="ctr"/>
                      <a:r>
                        <a:rPr lang="en-GB" dirty="0"/>
                        <a:t>H</a:t>
                      </a:r>
                    </a:p>
                  </a:txBody>
                  <a:tcPr/>
                </a:tc>
                <a:tc>
                  <a:txBody>
                    <a:bodyPr/>
                    <a:lstStyle/>
                    <a:p>
                      <a:pPr algn="ctr"/>
                      <a:r>
                        <a:rPr lang="en-GB" dirty="0"/>
                        <a:t>5</a:t>
                      </a:r>
                    </a:p>
                  </a:txBody>
                  <a:tcPr/>
                </a:tc>
                <a:tc>
                  <a:txBody>
                    <a:bodyPr/>
                    <a:lstStyle/>
                    <a:p>
                      <a:pPr algn="ctr"/>
                      <a:r>
                        <a:rPr lang="en-GB" dirty="0"/>
                        <a:t>0.1667</a:t>
                      </a:r>
                    </a:p>
                  </a:txBody>
                  <a:tcPr/>
                </a:tc>
                <a:extLst>
                  <a:ext uri="{0D108BD9-81ED-4DB2-BD59-A6C34878D82A}">
                    <a16:rowId xmlns:a16="http://schemas.microsoft.com/office/drawing/2014/main" val="1507942994"/>
                  </a:ext>
                </a:extLst>
              </a:tr>
              <a:tr h="355902">
                <a:tc>
                  <a:txBody>
                    <a:bodyPr/>
                    <a:lstStyle/>
                    <a:p>
                      <a:pPr algn="ctr"/>
                      <a:r>
                        <a:rPr lang="en-GB" dirty="0"/>
                        <a:t>H</a:t>
                      </a:r>
                    </a:p>
                  </a:txBody>
                  <a:tcPr/>
                </a:tc>
                <a:tc>
                  <a:txBody>
                    <a:bodyPr/>
                    <a:lstStyle/>
                    <a:p>
                      <a:pPr algn="ctr"/>
                      <a:r>
                        <a:rPr lang="en-GB" dirty="0"/>
                        <a:t>6</a:t>
                      </a:r>
                    </a:p>
                  </a:txBody>
                  <a:tcPr/>
                </a:tc>
                <a:tc>
                  <a:txBody>
                    <a:bodyPr/>
                    <a:lstStyle/>
                    <a:p>
                      <a:pPr algn="ctr"/>
                      <a:r>
                        <a:rPr lang="en-GB" dirty="0"/>
                        <a:t>0.1667</a:t>
                      </a:r>
                    </a:p>
                  </a:txBody>
                  <a:tcPr/>
                </a:tc>
                <a:extLst>
                  <a:ext uri="{0D108BD9-81ED-4DB2-BD59-A6C34878D82A}">
                    <a16:rowId xmlns:a16="http://schemas.microsoft.com/office/drawing/2014/main" val="2880592108"/>
                  </a:ext>
                </a:extLst>
              </a:tr>
            </a:tbl>
          </a:graphicData>
        </a:graphic>
      </p:graphicFrame>
    </p:spTree>
    <p:extLst>
      <p:ext uri="{BB962C8B-B14F-4D97-AF65-F5344CB8AC3E}">
        <p14:creationId xmlns:p14="http://schemas.microsoft.com/office/powerpoint/2010/main" val="1115839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5166-098A-4CA9-92BA-95298DAB3A4D}"/>
              </a:ext>
            </a:extLst>
          </p:cNvPr>
          <p:cNvSpPr>
            <a:spLocks noGrp="1"/>
          </p:cNvSpPr>
          <p:nvPr>
            <p:ph type="title"/>
          </p:nvPr>
        </p:nvSpPr>
        <p:spPr/>
        <p:txBody>
          <a:bodyPr/>
          <a:lstStyle/>
          <a:p>
            <a:r>
              <a:rPr lang="en-GB" dirty="0"/>
              <a:t>Prior Distribution</a:t>
            </a:r>
          </a:p>
        </p:txBody>
      </p:sp>
      <p:sp>
        <p:nvSpPr>
          <p:cNvPr id="3" name="Footer Placeholder 2">
            <a:extLst>
              <a:ext uri="{FF2B5EF4-FFF2-40B4-BE49-F238E27FC236}">
                <a16:creationId xmlns:a16="http://schemas.microsoft.com/office/drawing/2014/main" id="{71FAF03A-F945-4FC5-8568-C8EBBAA7158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042498F-3DAF-4A10-A5AD-018A1C3225E4}"/>
              </a:ext>
            </a:extLst>
          </p:cNvPr>
          <p:cNvSpPr>
            <a:spLocks noGrp="1"/>
          </p:cNvSpPr>
          <p:nvPr>
            <p:ph type="sldNum" sz="quarter" idx="12"/>
          </p:nvPr>
        </p:nvSpPr>
        <p:spPr/>
        <p:txBody>
          <a:bodyPr/>
          <a:lstStyle/>
          <a:p>
            <a:fld id="{DFCA9D46-5061-CB44-B974-7368B75C86DF}" type="slidenum">
              <a:rPr lang="en-US" smtClean="0"/>
              <a:pPr/>
              <a:t>65</a:t>
            </a:fld>
            <a:endParaRPr lang="en-US" dirty="0"/>
          </a:p>
        </p:txBody>
      </p:sp>
      <p:sp>
        <p:nvSpPr>
          <p:cNvPr id="5" name="Text Placeholder 4">
            <a:extLst>
              <a:ext uri="{FF2B5EF4-FFF2-40B4-BE49-F238E27FC236}">
                <a16:creationId xmlns:a16="http://schemas.microsoft.com/office/drawing/2014/main" id="{703997BF-0382-4B1A-AD9E-9D49D14003F6}"/>
              </a:ext>
            </a:extLst>
          </p:cNvPr>
          <p:cNvSpPr>
            <a:spLocks noGrp="1"/>
          </p:cNvSpPr>
          <p:nvPr>
            <p:ph type="body" sz="quarter" idx="13"/>
          </p:nvPr>
        </p:nvSpPr>
        <p:spPr>
          <a:xfrm>
            <a:off x="432000" y="2272977"/>
            <a:ext cx="11318875" cy="798996"/>
          </a:xfrm>
        </p:spPr>
        <p:txBody>
          <a:bodyPr/>
          <a:lstStyle/>
          <a:p>
            <a:r>
              <a:rPr lang="en-US" dirty="0"/>
              <a:t>A prior distribution of a variable represents the expected outcomes of that variable before any observations are entered into the model</a:t>
            </a:r>
          </a:p>
          <a:p>
            <a:endParaRPr lang="en-GB" dirty="0"/>
          </a:p>
        </p:txBody>
      </p:sp>
      <p:graphicFrame>
        <p:nvGraphicFramePr>
          <p:cNvPr id="6" name="Table 4">
            <a:extLst>
              <a:ext uri="{FF2B5EF4-FFF2-40B4-BE49-F238E27FC236}">
                <a16:creationId xmlns:a16="http://schemas.microsoft.com/office/drawing/2014/main" id="{B3C66B55-AA5A-4FEF-9699-179B78FF982B}"/>
              </a:ext>
            </a:extLst>
          </p:cNvPr>
          <p:cNvGraphicFramePr>
            <a:graphicFrameLocks noGrp="1"/>
          </p:cNvGraphicFramePr>
          <p:nvPr/>
        </p:nvGraphicFramePr>
        <p:xfrm>
          <a:off x="478408" y="3029057"/>
          <a:ext cx="1971829" cy="1381760"/>
        </p:xfrm>
        <a:graphic>
          <a:graphicData uri="http://schemas.openxmlformats.org/drawingml/2006/table">
            <a:tbl>
              <a:tblPr firstRow="1" bandRow="1">
                <a:tableStyleId>{5C22544A-7EE6-4342-B048-85BDC9FD1C3A}</a:tableStyleId>
              </a:tblPr>
              <a:tblGrid>
                <a:gridCol w="693622">
                  <a:extLst>
                    <a:ext uri="{9D8B030D-6E8A-4147-A177-3AD203B41FA5}">
                      <a16:colId xmlns:a16="http://schemas.microsoft.com/office/drawing/2014/main" val="347292206"/>
                    </a:ext>
                  </a:extLst>
                </a:gridCol>
                <a:gridCol w="1278207">
                  <a:extLst>
                    <a:ext uri="{9D8B030D-6E8A-4147-A177-3AD203B41FA5}">
                      <a16:colId xmlns:a16="http://schemas.microsoft.com/office/drawing/2014/main" val="508730325"/>
                    </a:ext>
                  </a:extLst>
                </a:gridCol>
              </a:tblGrid>
              <a:tr h="370840">
                <a:tc>
                  <a:txBody>
                    <a:bodyPr/>
                    <a:lstStyle/>
                    <a:p>
                      <a:r>
                        <a:rPr lang="en-US" dirty="0"/>
                        <a:t>Coin toss</a:t>
                      </a:r>
                    </a:p>
                  </a:txBody>
                  <a:tcPr/>
                </a:tc>
                <a:tc>
                  <a:txBody>
                    <a:bodyPr/>
                    <a:lstStyle/>
                    <a:p>
                      <a:r>
                        <a:rPr lang="en-US" dirty="0"/>
                        <a:t>Probability</a:t>
                      </a:r>
                    </a:p>
                  </a:txBody>
                  <a:tcPr/>
                </a:tc>
                <a:extLst>
                  <a:ext uri="{0D108BD9-81ED-4DB2-BD59-A6C34878D82A}">
                    <a16:rowId xmlns:a16="http://schemas.microsoft.com/office/drawing/2014/main" val="4103202294"/>
                  </a:ext>
                </a:extLst>
              </a:tr>
              <a:tr h="370840">
                <a:tc>
                  <a:txBody>
                    <a:bodyPr/>
                    <a:lstStyle/>
                    <a:p>
                      <a:r>
                        <a:rPr lang="en-US" dirty="0"/>
                        <a:t>H</a:t>
                      </a:r>
                    </a:p>
                  </a:txBody>
                  <a:tcPr/>
                </a:tc>
                <a:tc>
                  <a:txBody>
                    <a:bodyPr/>
                    <a:lstStyle/>
                    <a:p>
                      <a:r>
                        <a:rPr lang="en-US" dirty="0"/>
                        <a:t>50%</a:t>
                      </a:r>
                    </a:p>
                  </a:txBody>
                  <a:tcPr/>
                </a:tc>
                <a:extLst>
                  <a:ext uri="{0D108BD9-81ED-4DB2-BD59-A6C34878D82A}">
                    <a16:rowId xmlns:a16="http://schemas.microsoft.com/office/drawing/2014/main" val="2409483910"/>
                  </a:ext>
                </a:extLst>
              </a:tr>
              <a:tr h="370840">
                <a:tc>
                  <a:txBody>
                    <a:bodyPr/>
                    <a:lstStyle/>
                    <a:p>
                      <a:r>
                        <a:rPr lang="en-US" dirty="0"/>
                        <a:t>T</a:t>
                      </a:r>
                    </a:p>
                  </a:txBody>
                  <a:tcPr/>
                </a:tc>
                <a:tc>
                  <a:txBody>
                    <a:bodyPr/>
                    <a:lstStyle/>
                    <a:p>
                      <a:r>
                        <a:rPr lang="en-US" dirty="0"/>
                        <a:t>50%</a:t>
                      </a:r>
                    </a:p>
                  </a:txBody>
                  <a:tcPr/>
                </a:tc>
                <a:extLst>
                  <a:ext uri="{0D108BD9-81ED-4DB2-BD59-A6C34878D82A}">
                    <a16:rowId xmlns:a16="http://schemas.microsoft.com/office/drawing/2014/main" val="3905483993"/>
                  </a:ext>
                </a:extLst>
              </a:tr>
            </a:tbl>
          </a:graphicData>
        </a:graphic>
      </p:graphicFrame>
      <p:cxnSp>
        <p:nvCxnSpPr>
          <p:cNvPr id="7" name="Straight Arrow Connector 6">
            <a:extLst>
              <a:ext uri="{FF2B5EF4-FFF2-40B4-BE49-F238E27FC236}">
                <a16:creationId xmlns:a16="http://schemas.microsoft.com/office/drawing/2014/main" id="{DAB68DF8-2127-4903-966B-67DF1F15F6AF}"/>
              </a:ext>
            </a:extLst>
          </p:cNvPr>
          <p:cNvCxnSpPr/>
          <p:nvPr/>
        </p:nvCxnSpPr>
        <p:spPr>
          <a:xfrm>
            <a:off x="1562470" y="4410817"/>
            <a:ext cx="1837678" cy="693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4">
            <a:extLst>
              <a:ext uri="{FF2B5EF4-FFF2-40B4-BE49-F238E27FC236}">
                <a16:creationId xmlns:a16="http://schemas.microsoft.com/office/drawing/2014/main" id="{3467E3AD-AFDA-4D39-95AD-50A4563EAEB7}"/>
              </a:ext>
            </a:extLst>
          </p:cNvPr>
          <p:cNvGraphicFramePr>
            <a:graphicFrameLocks noGrp="1"/>
          </p:cNvGraphicFramePr>
          <p:nvPr/>
        </p:nvGraphicFramePr>
        <p:xfrm>
          <a:off x="3951057" y="4922861"/>
          <a:ext cx="1971829" cy="1381760"/>
        </p:xfrm>
        <a:graphic>
          <a:graphicData uri="http://schemas.openxmlformats.org/drawingml/2006/table">
            <a:tbl>
              <a:tblPr firstRow="1" bandRow="1">
                <a:tableStyleId>{5C22544A-7EE6-4342-B048-85BDC9FD1C3A}</a:tableStyleId>
              </a:tblPr>
              <a:tblGrid>
                <a:gridCol w="693622">
                  <a:extLst>
                    <a:ext uri="{9D8B030D-6E8A-4147-A177-3AD203B41FA5}">
                      <a16:colId xmlns:a16="http://schemas.microsoft.com/office/drawing/2014/main" val="347292206"/>
                    </a:ext>
                  </a:extLst>
                </a:gridCol>
                <a:gridCol w="1278207">
                  <a:extLst>
                    <a:ext uri="{9D8B030D-6E8A-4147-A177-3AD203B41FA5}">
                      <a16:colId xmlns:a16="http://schemas.microsoft.com/office/drawing/2014/main" val="508730325"/>
                    </a:ext>
                  </a:extLst>
                </a:gridCol>
              </a:tblGrid>
              <a:tr h="370840">
                <a:tc>
                  <a:txBody>
                    <a:bodyPr/>
                    <a:lstStyle/>
                    <a:p>
                      <a:r>
                        <a:rPr lang="en-US" dirty="0"/>
                        <a:t>Win</a:t>
                      </a:r>
                    </a:p>
                  </a:txBody>
                  <a:tcPr/>
                </a:tc>
                <a:tc>
                  <a:txBody>
                    <a:bodyPr/>
                    <a:lstStyle/>
                    <a:p>
                      <a:r>
                        <a:rPr lang="en-US" dirty="0"/>
                        <a:t>Probability</a:t>
                      </a:r>
                    </a:p>
                  </a:txBody>
                  <a:tcPr/>
                </a:tc>
                <a:extLst>
                  <a:ext uri="{0D108BD9-81ED-4DB2-BD59-A6C34878D82A}">
                    <a16:rowId xmlns:a16="http://schemas.microsoft.com/office/drawing/2014/main" val="4103202294"/>
                  </a:ext>
                </a:extLst>
              </a:tr>
              <a:tr h="370840">
                <a:tc>
                  <a:txBody>
                    <a:bodyPr/>
                    <a:lstStyle/>
                    <a:p>
                      <a:r>
                        <a:rPr lang="en-US" dirty="0"/>
                        <a:t>F</a:t>
                      </a:r>
                    </a:p>
                  </a:txBody>
                  <a:tcPr/>
                </a:tc>
                <a:tc>
                  <a:txBody>
                    <a:bodyPr/>
                    <a:lstStyle/>
                    <a:p>
                      <a:r>
                        <a:rPr lang="en-US" dirty="0"/>
                        <a:t>91.6667%</a:t>
                      </a:r>
                    </a:p>
                  </a:txBody>
                  <a:tcPr/>
                </a:tc>
                <a:extLst>
                  <a:ext uri="{0D108BD9-81ED-4DB2-BD59-A6C34878D82A}">
                    <a16:rowId xmlns:a16="http://schemas.microsoft.com/office/drawing/2014/main" val="2409483910"/>
                  </a:ext>
                </a:extLst>
              </a:tr>
              <a:tr h="370840">
                <a:tc>
                  <a:txBody>
                    <a:bodyPr/>
                    <a:lstStyle/>
                    <a:p>
                      <a:r>
                        <a:rPr lang="en-US" dirty="0"/>
                        <a:t>T</a:t>
                      </a:r>
                    </a:p>
                  </a:txBody>
                  <a:tcPr/>
                </a:tc>
                <a:tc>
                  <a:txBody>
                    <a:bodyPr/>
                    <a:lstStyle/>
                    <a:p>
                      <a:r>
                        <a:rPr lang="en-US" dirty="0"/>
                        <a:t>8.3333%</a:t>
                      </a:r>
                    </a:p>
                  </a:txBody>
                  <a:tcPr/>
                </a:tc>
                <a:extLst>
                  <a:ext uri="{0D108BD9-81ED-4DB2-BD59-A6C34878D82A}">
                    <a16:rowId xmlns:a16="http://schemas.microsoft.com/office/drawing/2014/main" val="3905483993"/>
                  </a:ext>
                </a:extLst>
              </a:tr>
            </a:tbl>
          </a:graphicData>
        </a:graphic>
      </p:graphicFrame>
      <p:sp>
        <p:nvSpPr>
          <p:cNvPr id="9" name="TextBox 8">
            <a:extLst>
              <a:ext uri="{FF2B5EF4-FFF2-40B4-BE49-F238E27FC236}">
                <a16:creationId xmlns:a16="http://schemas.microsoft.com/office/drawing/2014/main" id="{293DF90C-8E06-4677-BFE3-2717817D97F7}"/>
              </a:ext>
            </a:extLst>
          </p:cNvPr>
          <p:cNvSpPr txBox="1"/>
          <p:nvPr/>
        </p:nvSpPr>
        <p:spPr>
          <a:xfrm>
            <a:off x="3666478" y="4291528"/>
            <a:ext cx="3133817" cy="369332"/>
          </a:xfrm>
          <a:prstGeom prst="rect">
            <a:avLst/>
          </a:prstGeom>
          <a:noFill/>
        </p:spPr>
        <p:txBody>
          <a:bodyPr wrap="square" rtlCol="0">
            <a:spAutoFit/>
          </a:bodyPr>
          <a:lstStyle/>
          <a:p>
            <a:r>
              <a:rPr lang="en-US" dirty="0"/>
              <a:t>You win if you get H and 6</a:t>
            </a:r>
          </a:p>
        </p:txBody>
      </p:sp>
      <p:graphicFrame>
        <p:nvGraphicFramePr>
          <p:cNvPr id="10" name="Table 6">
            <a:extLst>
              <a:ext uri="{FF2B5EF4-FFF2-40B4-BE49-F238E27FC236}">
                <a16:creationId xmlns:a16="http://schemas.microsoft.com/office/drawing/2014/main" id="{25D5E8AA-9741-4356-A28F-B42544511251}"/>
              </a:ext>
            </a:extLst>
          </p:cNvPr>
          <p:cNvGraphicFramePr>
            <a:graphicFrameLocks noGrp="1"/>
          </p:cNvGraphicFramePr>
          <p:nvPr/>
        </p:nvGraphicFramePr>
        <p:xfrm>
          <a:off x="8894439" y="2922525"/>
          <a:ext cx="2096117" cy="2865120"/>
        </p:xfrm>
        <a:graphic>
          <a:graphicData uri="http://schemas.openxmlformats.org/drawingml/2006/table">
            <a:tbl>
              <a:tblPr firstRow="1" bandRow="1">
                <a:tableStyleId>{5C22544A-7EE6-4342-B048-85BDC9FD1C3A}</a:tableStyleId>
              </a:tblPr>
              <a:tblGrid>
                <a:gridCol w="560131">
                  <a:extLst>
                    <a:ext uri="{9D8B030D-6E8A-4147-A177-3AD203B41FA5}">
                      <a16:colId xmlns:a16="http://schemas.microsoft.com/office/drawing/2014/main" val="2978443460"/>
                    </a:ext>
                  </a:extLst>
                </a:gridCol>
                <a:gridCol w="1535986">
                  <a:extLst>
                    <a:ext uri="{9D8B030D-6E8A-4147-A177-3AD203B41FA5}">
                      <a16:colId xmlns:a16="http://schemas.microsoft.com/office/drawing/2014/main" val="3290692939"/>
                    </a:ext>
                  </a:extLst>
                </a:gridCol>
              </a:tblGrid>
              <a:tr h="370840">
                <a:tc>
                  <a:txBody>
                    <a:bodyPr/>
                    <a:lstStyle/>
                    <a:p>
                      <a:r>
                        <a:rPr lang="en-US" dirty="0"/>
                        <a:t>Die roll</a:t>
                      </a:r>
                    </a:p>
                  </a:txBody>
                  <a:tcPr/>
                </a:tc>
                <a:tc>
                  <a:txBody>
                    <a:bodyPr/>
                    <a:lstStyle/>
                    <a:p>
                      <a:r>
                        <a:rPr lang="en-US" dirty="0"/>
                        <a:t>Probability</a:t>
                      </a:r>
                    </a:p>
                  </a:txBody>
                  <a:tcPr/>
                </a:tc>
                <a:extLst>
                  <a:ext uri="{0D108BD9-81ED-4DB2-BD59-A6C34878D82A}">
                    <a16:rowId xmlns:a16="http://schemas.microsoft.com/office/drawing/2014/main" val="1713553693"/>
                  </a:ext>
                </a:extLst>
              </a:tr>
              <a:tr h="370840">
                <a:tc>
                  <a:txBody>
                    <a:bodyPr/>
                    <a:lstStyle/>
                    <a:p>
                      <a:r>
                        <a:rPr lang="en-US" dirty="0"/>
                        <a:t>1</a:t>
                      </a:r>
                    </a:p>
                  </a:txBody>
                  <a:tcPr/>
                </a:tc>
                <a:tc>
                  <a:txBody>
                    <a:bodyPr/>
                    <a:lstStyle/>
                    <a:p>
                      <a:r>
                        <a:rPr lang="en-US" dirty="0"/>
                        <a:t>16.6667%</a:t>
                      </a:r>
                    </a:p>
                  </a:txBody>
                  <a:tcPr/>
                </a:tc>
                <a:extLst>
                  <a:ext uri="{0D108BD9-81ED-4DB2-BD59-A6C34878D82A}">
                    <a16:rowId xmlns:a16="http://schemas.microsoft.com/office/drawing/2014/main" val="1047922605"/>
                  </a:ext>
                </a:extLst>
              </a:tr>
              <a:tr h="370840">
                <a:tc>
                  <a:txBody>
                    <a:bodyPr/>
                    <a:lstStyle/>
                    <a:p>
                      <a:r>
                        <a:rPr lang="en-US" dirty="0"/>
                        <a:t>2</a:t>
                      </a:r>
                    </a:p>
                  </a:txBody>
                  <a:tcPr/>
                </a:tc>
                <a:tc>
                  <a:txBody>
                    <a:bodyPr/>
                    <a:lstStyle/>
                    <a:p>
                      <a:r>
                        <a:rPr lang="en-US" dirty="0"/>
                        <a:t>16.6667%</a:t>
                      </a:r>
                    </a:p>
                  </a:txBody>
                  <a:tcPr/>
                </a:tc>
                <a:extLst>
                  <a:ext uri="{0D108BD9-81ED-4DB2-BD59-A6C34878D82A}">
                    <a16:rowId xmlns:a16="http://schemas.microsoft.com/office/drawing/2014/main" val="425846619"/>
                  </a:ext>
                </a:extLst>
              </a:tr>
              <a:tr h="370840">
                <a:tc>
                  <a:txBody>
                    <a:bodyPr/>
                    <a:lstStyle/>
                    <a:p>
                      <a:r>
                        <a:rPr lang="en-US" dirty="0"/>
                        <a:t>3</a:t>
                      </a:r>
                    </a:p>
                  </a:txBody>
                  <a:tcPr/>
                </a:tc>
                <a:tc>
                  <a:txBody>
                    <a:bodyPr/>
                    <a:lstStyle/>
                    <a:p>
                      <a:r>
                        <a:rPr lang="en-US" dirty="0"/>
                        <a:t>16.6667%</a:t>
                      </a:r>
                    </a:p>
                  </a:txBody>
                  <a:tcPr/>
                </a:tc>
                <a:extLst>
                  <a:ext uri="{0D108BD9-81ED-4DB2-BD59-A6C34878D82A}">
                    <a16:rowId xmlns:a16="http://schemas.microsoft.com/office/drawing/2014/main" val="348339866"/>
                  </a:ext>
                </a:extLst>
              </a:tr>
              <a:tr h="370840">
                <a:tc>
                  <a:txBody>
                    <a:bodyPr/>
                    <a:lstStyle/>
                    <a:p>
                      <a:r>
                        <a:rPr lang="en-US" dirty="0"/>
                        <a:t>4</a:t>
                      </a:r>
                    </a:p>
                  </a:txBody>
                  <a:tcPr/>
                </a:tc>
                <a:tc>
                  <a:txBody>
                    <a:bodyPr/>
                    <a:lstStyle/>
                    <a:p>
                      <a:r>
                        <a:rPr lang="en-US" dirty="0"/>
                        <a:t>16.6667%</a:t>
                      </a:r>
                    </a:p>
                  </a:txBody>
                  <a:tcPr/>
                </a:tc>
                <a:extLst>
                  <a:ext uri="{0D108BD9-81ED-4DB2-BD59-A6C34878D82A}">
                    <a16:rowId xmlns:a16="http://schemas.microsoft.com/office/drawing/2014/main" val="3282238677"/>
                  </a:ext>
                </a:extLst>
              </a:tr>
              <a:tr h="370840">
                <a:tc>
                  <a:txBody>
                    <a:bodyPr/>
                    <a:lstStyle/>
                    <a:p>
                      <a:r>
                        <a:rPr lang="en-US" dirty="0"/>
                        <a:t>5</a:t>
                      </a:r>
                    </a:p>
                  </a:txBody>
                  <a:tcPr/>
                </a:tc>
                <a:tc>
                  <a:txBody>
                    <a:bodyPr/>
                    <a:lstStyle/>
                    <a:p>
                      <a:r>
                        <a:rPr lang="en-US" dirty="0"/>
                        <a:t>16.6667%</a:t>
                      </a:r>
                    </a:p>
                  </a:txBody>
                  <a:tcPr/>
                </a:tc>
                <a:extLst>
                  <a:ext uri="{0D108BD9-81ED-4DB2-BD59-A6C34878D82A}">
                    <a16:rowId xmlns:a16="http://schemas.microsoft.com/office/drawing/2014/main" val="3464383217"/>
                  </a:ext>
                </a:extLst>
              </a:tr>
              <a:tr h="370840">
                <a:tc>
                  <a:txBody>
                    <a:bodyPr/>
                    <a:lstStyle/>
                    <a:p>
                      <a:r>
                        <a:rPr lang="en-US" dirty="0"/>
                        <a:t>6</a:t>
                      </a:r>
                    </a:p>
                  </a:txBody>
                  <a:tcPr/>
                </a:tc>
                <a:tc>
                  <a:txBody>
                    <a:bodyPr/>
                    <a:lstStyle/>
                    <a:p>
                      <a:r>
                        <a:rPr lang="en-US" dirty="0"/>
                        <a:t>16.6667%</a:t>
                      </a:r>
                    </a:p>
                  </a:txBody>
                  <a:tcPr/>
                </a:tc>
                <a:extLst>
                  <a:ext uri="{0D108BD9-81ED-4DB2-BD59-A6C34878D82A}">
                    <a16:rowId xmlns:a16="http://schemas.microsoft.com/office/drawing/2014/main" val="4003410256"/>
                  </a:ext>
                </a:extLst>
              </a:tr>
            </a:tbl>
          </a:graphicData>
        </a:graphic>
      </p:graphicFrame>
      <p:cxnSp>
        <p:nvCxnSpPr>
          <p:cNvPr id="11" name="Straight Arrow Connector 10">
            <a:extLst>
              <a:ext uri="{FF2B5EF4-FFF2-40B4-BE49-F238E27FC236}">
                <a16:creationId xmlns:a16="http://schemas.microsoft.com/office/drawing/2014/main" id="{CE2777D0-83C5-400D-BDE4-F9901D81CDEE}"/>
              </a:ext>
            </a:extLst>
          </p:cNvPr>
          <p:cNvCxnSpPr/>
          <p:nvPr/>
        </p:nvCxnSpPr>
        <p:spPr>
          <a:xfrm flipH="1">
            <a:off x="6640497" y="4652286"/>
            <a:ext cx="2253942" cy="541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33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DC32-BF76-458D-A8D4-1A308FB97D2B}"/>
              </a:ext>
            </a:extLst>
          </p:cNvPr>
          <p:cNvSpPr>
            <a:spLocks noGrp="1"/>
          </p:cNvSpPr>
          <p:nvPr>
            <p:ph type="title"/>
          </p:nvPr>
        </p:nvSpPr>
        <p:spPr/>
        <p:txBody>
          <a:bodyPr/>
          <a:lstStyle/>
          <a:p>
            <a:r>
              <a:rPr lang="en-GB" dirty="0"/>
              <a:t>Posterior Distribution</a:t>
            </a:r>
          </a:p>
        </p:txBody>
      </p:sp>
      <p:sp>
        <p:nvSpPr>
          <p:cNvPr id="3" name="Footer Placeholder 2">
            <a:extLst>
              <a:ext uri="{FF2B5EF4-FFF2-40B4-BE49-F238E27FC236}">
                <a16:creationId xmlns:a16="http://schemas.microsoft.com/office/drawing/2014/main" id="{4B205D30-509A-4AE0-A3A6-2E50952603A6}"/>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DA5BE1C4-73BE-4DE0-8A45-67F2F2A5F97D}"/>
              </a:ext>
            </a:extLst>
          </p:cNvPr>
          <p:cNvSpPr>
            <a:spLocks noGrp="1"/>
          </p:cNvSpPr>
          <p:nvPr>
            <p:ph type="sldNum" sz="quarter" idx="12"/>
          </p:nvPr>
        </p:nvSpPr>
        <p:spPr/>
        <p:txBody>
          <a:bodyPr/>
          <a:lstStyle/>
          <a:p>
            <a:fld id="{DFCA9D46-5061-CB44-B974-7368B75C86DF}" type="slidenum">
              <a:rPr lang="en-US" smtClean="0"/>
              <a:pPr/>
              <a:t>66</a:t>
            </a:fld>
            <a:endParaRPr lang="en-US" dirty="0"/>
          </a:p>
        </p:txBody>
      </p:sp>
      <p:sp>
        <p:nvSpPr>
          <p:cNvPr id="5" name="Text Placeholder 4">
            <a:extLst>
              <a:ext uri="{FF2B5EF4-FFF2-40B4-BE49-F238E27FC236}">
                <a16:creationId xmlns:a16="http://schemas.microsoft.com/office/drawing/2014/main" id="{308B6565-D661-42AF-A504-479EB5E0BFA1}"/>
              </a:ext>
            </a:extLst>
          </p:cNvPr>
          <p:cNvSpPr>
            <a:spLocks noGrp="1"/>
          </p:cNvSpPr>
          <p:nvPr>
            <p:ph type="body" sz="quarter" idx="13"/>
          </p:nvPr>
        </p:nvSpPr>
        <p:spPr>
          <a:xfrm>
            <a:off x="432000" y="2272977"/>
            <a:ext cx="11318875" cy="809270"/>
          </a:xfrm>
        </p:spPr>
        <p:txBody>
          <a:bodyPr/>
          <a:lstStyle/>
          <a:p>
            <a:r>
              <a:rPr lang="en-US" dirty="0"/>
              <a:t>A posterior distribution represents the revised probabilities of a variable after observations are entered into the model about some other variables</a:t>
            </a:r>
          </a:p>
          <a:p>
            <a:endParaRPr lang="en-GB" dirty="0"/>
          </a:p>
        </p:txBody>
      </p:sp>
      <p:graphicFrame>
        <p:nvGraphicFramePr>
          <p:cNvPr id="6" name="Table 4">
            <a:extLst>
              <a:ext uri="{FF2B5EF4-FFF2-40B4-BE49-F238E27FC236}">
                <a16:creationId xmlns:a16="http://schemas.microsoft.com/office/drawing/2014/main" id="{2ABBEFFD-B2A6-4F1B-AA77-9DF74A1804CD}"/>
              </a:ext>
            </a:extLst>
          </p:cNvPr>
          <p:cNvGraphicFramePr>
            <a:graphicFrameLocks noGrp="1"/>
          </p:cNvGraphicFramePr>
          <p:nvPr/>
        </p:nvGraphicFramePr>
        <p:xfrm>
          <a:off x="478408" y="3029057"/>
          <a:ext cx="1971829" cy="1381760"/>
        </p:xfrm>
        <a:graphic>
          <a:graphicData uri="http://schemas.openxmlformats.org/drawingml/2006/table">
            <a:tbl>
              <a:tblPr firstRow="1" bandRow="1">
                <a:tableStyleId>{5C22544A-7EE6-4342-B048-85BDC9FD1C3A}</a:tableStyleId>
              </a:tblPr>
              <a:tblGrid>
                <a:gridCol w="693622">
                  <a:extLst>
                    <a:ext uri="{9D8B030D-6E8A-4147-A177-3AD203B41FA5}">
                      <a16:colId xmlns:a16="http://schemas.microsoft.com/office/drawing/2014/main" val="347292206"/>
                    </a:ext>
                  </a:extLst>
                </a:gridCol>
                <a:gridCol w="1278207">
                  <a:extLst>
                    <a:ext uri="{9D8B030D-6E8A-4147-A177-3AD203B41FA5}">
                      <a16:colId xmlns:a16="http://schemas.microsoft.com/office/drawing/2014/main" val="508730325"/>
                    </a:ext>
                  </a:extLst>
                </a:gridCol>
              </a:tblGrid>
              <a:tr h="370840">
                <a:tc>
                  <a:txBody>
                    <a:bodyPr/>
                    <a:lstStyle/>
                    <a:p>
                      <a:r>
                        <a:rPr lang="en-US" dirty="0"/>
                        <a:t>Coin toss</a:t>
                      </a:r>
                    </a:p>
                  </a:txBody>
                  <a:tcPr/>
                </a:tc>
                <a:tc>
                  <a:txBody>
                    <a:bodyPr/>
                    <a:lstStyle/>
                    <a:p>
                      <a:r>
                        <a:rPr lang="en-US" dirty="0"/>
                        <a:t>Probability</a:t>
                      </a:r>
                    </a:p>
                  </a:txBody>
                  <a:tcPr/>
                </a:tc>
                <a:extLst>
                  <a:ext uri="{0D108BD9-81ED-4DB2-BD59-A6C34878D82A}">
                    <a16:rowId xmlns:a16="http://schemas.microsoft.com/office/drawing/2014/main" val="4103202294"/>
                  </a:ext>
                </a:extLst>
              </a:tr>
              <a:tr h="370840">
                <a:tc>
                  <a:txBody>
                    <a:bodyPr/>
                    <a:lstStyle/>
                    <a:p>
                      <a:r>
                        <a:rPr lang="en-US" dirty="0"/>
                        <a:t>H</a:t>
                      </a:r>
                    </a:p>
                  </a:txBody>
                  <a:tcPr/>
                </a:tc>
                <a:tc>
                  <a:txBody>
                    <a:bodyPr/>
                    <a:lstStyle/>
                    <a:p>
                      <a:r>
                        <a:rPr lang="en-US" dirty="0">
                          <a:solidFill>
                            <a:srgbClr val="FF0000"/>
                          </a:solidFill>
                        </a:rPr>
                        <a:t>100%</a:t>
                      </a:r>
                    </a:p>
                  </a:txBody>
                  <a:tcPr/>
                </a:tc>
                <a:extLst>
                  <a:ext uri="{0D108BD9-81ED-4DB2-BD59-A6C34878D82A}">
                    <a16:rowId xmlns:a16="http://schemas.microsoft.com/office/drawing/2014/main" val="2409483910"/>
                  </a:ext>
                </a:extLst>
              </a:tr>
              <a:tr h="370840">
                <a:tc>
                  <a:txBody>
                    <a:bodyPr/>
                    <a:lstStyle/>
                    <a:p>
                      <a:r>
                        <a:rPr lang="en-US" dirty="0"/>
                        <a:t>T</a:t>
                      </a:r>
                    </a:p>
                  </a:txBody>
                  <a:tcPr/>
                </a:tc>
                <a:tc>
                  <a:txBody>
                    <a:bodyPr/>
                    <a:lstStyle/>
                    <a:p>
                      <a:r>
                        <a:rPr lang="en-US" dirty="0">
                          <a:solidFill>
                            <a:srgbClr val="FF0000"/>
                          </a:solidFill>
                        </a:rPr>
                        <a:t>0%</a:t>
                      </a:r>
                    </a:p>
                  </a:txBody>
                  <a:tcPr/>
                </a:tc>
                <a:extLst>
                  <a:ext uri="{0D108BD9-81ED-4DB2-BD59-A6C34878D82A}">
                    <a16:rowId xmlns:a16="http://schemas.microsoft.com/office/drawing/2014/main" val="3905483993"/>
                  </a:ext>
                </a:extLst>
              </a:tr>
            </a:tbl>
          </a:graphicData>
        </a:graphic>
      </p:graphicFrame>
      <p:cxnSp>
        <p:nvCxnSpPr>
          <p:cNvPr id="7" name="Straight Arrow Connector 6">
            <a:extLst>
              <a:ext uri="{FF2B5EF4-FFF2-40B4-BE49-F238E27FC236}">
                <a16:creationId xmlns:a16="http://schemas.microsoft.com/office/drawing/2014/main" id="{B9F19009-0CD2-4E04-BAD8-81DB02991AB0}"/>
              </a:ext>
            </a:extLst>
          </p:cNvPr>
          <p:cNvCxnSpPr/>
          <p:nvPr/>
        </p:nvCxnSpPr>
        <p:spPr>
          <a:xfrm>
            <a:off x="1562470" y="4410817"/>
            <a:ext cx="1837678" cy="693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8F6600-AC82-4779-9B0B-0343A2624C66}"/>
              </a:ext>
            </a:extLst>
          </p:cNvPr>
          <p:cNvSpPr txBox="1"/>
          <p:nvPr/>
        </p:nvSpPr>
        <p:spPr>
          <a:xfrm>
            <a:off x="3666478" y="4291528"/>
            <a:ext cx="3133817" cy="369332"/>
          </a:xfrm>
          <a:prstGeom prst="rect">
            <a:avLst/>
          </a:prstGeom>
          <a:noFill/>
        </p:spPr>
        <p:txBody>
          <a:bodyPr wrap="square" rtlCol="0">
            <a:spAutoFit/>
          </a:bodyPr>
          <a:lstStyle/>
          <a:p>
            <a:r>
              <a:rPr lang="en-US" dirty="0"/>
              <a:t>You win if you get H and 6</a:t>
            </a:r>
          </a:p>
        </p:txBody>
      </p:sp>
      <p:graphicFrame>
        <p:nvGraphicFramePr>
          <p:cNvPr id="9" name="Table 4">
            <a:extLst>
              <a:ext uri="{FF2B5EF4-FFF2-40B4-BE49-F238E27FC236}">
                <a16:creationId xmlns:a16="http://schemas.microsoft.com/office/drawing/2014/main" id="{9E0FEC97-F1A0-415C-8AE9-4B0D1CF1591A}"/>
              </a:ext>
            </a:extLst>
          </p:cNvPr>
          <p:cNvGraphicFramePr>
            <a:graphicFrameLocks noGrp="1"/>
          </p:cNvGraphicFramePr>
          <p:nvPr/>
        </p:nvGraphicFramePr>
        <p:xfrm>
          <a:off x="3951057" y="4922861"/>
          <a:ext cx="1971829" cy="1381760"/>
        </p:xfrm>
        <a:graphic>
          <a:graphicData uri="http://schemas.openxmlformats.org/drawingml/2006/table">
            <a:tbl>
              <a:tblPr firstRow="1" bandRow="1">
                <a:tableStyleId>{5C22544A-7EE6-4342-B048-85BDC9FD1C3A}</a:tableStyleId>
              </a:tblPr>
              <a:tblGrid>
                <a:gridCol w="693622">
                  <a:extLst>
                    <a:ext uri="{9D8B030D-6E8A-4147-A177-3AD203B41FA5}">
                      <a16:colId xmlns:a16="http://schemas.microsoft.com/office/drawing/2014/main" val="347292206"/>
                    </a:ext>
                  </a:extLst>
                </a:gridCol>
                <a:gridCol w="1278207">
                  <a:extLst>
                    <a:ext uri="{9D8B030D-6E8A-4147-A177-3AD203B41FA5}">
                      <a16:colId xmlns:a16="http://schemas.microsoft.com/office/drawing/2014/main" val="508730325"/>
                    </a:ext>
                  </a:extLst>
                </a:gridCol>
              </a:tblGrid>
              <a:tr h="370840">
                <a:tc>
                  <a:txBody>
                    <a:bodyPr/>
                    <a:lstStyle/>
                    <a:p>
                      <a:r>
                        <a:rPr lang="en-US" dirty="0"/>
                        <a:t>Win</a:t>
                      </a:r>
                    </a:p>
                  </a:txBody>
                  <a:tcPr/>
                </a:tc>
                <a:tc>
                  <a:txBody>
                    <a:bodyPr/>
                    <a:lstStyle/>
                    <a:p>
                      <a:r>
                        <a:rPr lang="en-US" dirty="0"/>
                        <a:t>Probability</a:t>
                      </a:r>
                    </a:p>
                  </a:txBody>
                  <a:tcPr/>
                </a:tc>
                <a:extLst>
                  <a:ext uri="{0D108BD9-81ED-4DB2-BD59-A6C34878D82A}">
                    <a16:rowId xmlns:a16="http://schemas.microsoft.com/office/drawing/2014/main" val="4103202294"/>
                  </a:ext>
                </a:extLst>
              </a:tr>
              <a:tr h="370840">
                <a:tc>
                  <a:txBody>
                    <a:bodyPr/>
                    <a:lstStyle/>
                    <a:p>
                      <a:r>
                        <a:rPr lang="en-US" dirty="0"/>
                        <a:t>F</a:t>
                      </a:r>
                    </a:p>
                  </a:txBody>
                  <a:tcPr/>
                </a:tc>
                <a:tc>
                  <a:txBody>
                    <a:bodyPr/>
                    <a:lstStyle/>
                    <a:p>
                      <a:r>
                        <a:rPr lang="en-US" dirty="0">
                          <a:solidFill>
                            <a:srgbClr val="FF0000"/>
                          </a:solidFill>
                        </a:rPr>
                        <a:t>83.3333%</a:t>
                      </a:r>
                    </a:p>
                  </a:txBody>
                  <a:tcPr/>
                </a:tc>
                <a:extLst>
                  <a:ext uri="{0D108BD9-81ED-4DB2-BD59-A6C34878D82A}">
                    <a16:rowId xmlns:a16="http://schemas.microsoft.com/office/drawing/2014/main" val="2409483910"/>
                  </a:ext>
                </a:extLst>
              </a:tr>
              <a:tr h="370840">
                <a:tc>
                  <a:txBody>
                    <a:bodyPr/>
                    <a:lstStyle/>
                    <a:p>
                      <a:r>
                        <a:rPr lang="en-US" dirty="0"/>
                        <a:t>T</a:t>
                      </a:r>
                    </a:p>
                  </a:txBody>
                  <a:tcPr/>
                </a:tc>
                <a:tc>
                  <a:txBody>
                    <a:bodyPr/>
                    <a:lstStyle/>
                    <a:p>
                      <a:r>
                        <a:rPr lang="en-US" dirty="0">
                          <a:solidFill>
                            <a:srgbClr val="FF0000"/>
                          </a:solidFill>
                        </a:rPr>
                        <a:t>16.6667%</a:t>
                      </a:r>
                    </a:p>
                  </a:txBody>
                  <a:tcPr/>
                </a:tc>
                <a:extLst>
                  <a:ext uri="{0D108BD9-81ED-4DB2-BD59-A6C34878D82A}">
                    <a16:rowId xmlns:a16="http://schemas.microsoft.com/office/drawing/2014/main" val="3905483993"/>
                  </a:ext>
                </a:extLst>
              </a:tr>
            </a:tbl>
          </a:graphicData>
        </a:graphic>
      </p:graphicFrame>
      <p:graphicFrame>
        <p:nvGraphicFramePr>
          <p:cNvPr id="10" name="Table 6">
            <a:extLst>
              <a:ext uri="{FF2B5EF4-FFF2-40B4-BE49-F238E27FC236}">
                <a16:creationId xmlns:a16="http://schemas.microsoft.com/office/drawing/2014/main" id="{07C48386-853B-464A-9B9A-78E846205451}"/>
              </a:ext>
            </a:extLst>
          </p:cNvPr>
          <p:cNvGraphicFramePr>
            <a:graphicFrameLocks noGrp="1"/>
          </p:cNvGraphicFramePr>
          <p:nvPr/>
        </p:nvGraphicFramePr>
        <p:xfrm>
          <a:off x="8894439" y="2922525"/>
          <a:ext cx="2096117" cy="2865120"/>
        </p:xfrm>
        <a:graphic>
          <a:graphicData uri="http://schemas.openxmlformats.org/drawingml/2006/table">
            <a:tbl>
              <a:tblPr firstRow="1" bandRow="1">
                <a:tableStyleId>{5C22544A-7EE6-4342-B048-85BDC9FD1C3A}</a:tableStyleId>
              </a:tblPr>
              <a:tblGrid>
                <a:gridCol w="560131">
                  <a:extLst>
                    <a:ext uri="{9D8B030D-6E8A-4147-A177-3AD203B41FA5}">
                      <a16:colId xmlns:a16="http://schemas.microsoft.com/office/drawing/2014/main" val="2978443460"/>
                    </a:ext>
                  </a:extLst>
                </a:gridCol>
                <a:gridCol w="1535986">
                  <a:extLst>
                    <a:ext uri="{9D8B030D-6E8A-4147-A177-3AD203B41FA5}">
                      <a16:colId xmlns:a16="http://schemas.microsoft.com/office/drawing/2014/main" val="3290692939"/>
                    </a:ext>
                  </a:extLst>
                </a:gridCol>
              </a:tblGrid>
              <a:tr h="370840">
                <a:tc>
                  <a:txBody>
                    <a:bodyPr/>
                    <a:lstStyle/>
                    <a:p>
                      <a:r>
                        <a:rPr lang="en-US" dirty="0"/>
                        <a:t>Die roll</a:t>
                      </a:r>
                    </a:p>
                  </a:txBody>
                  <a:tcPr/>
                </a:tc>
                <a:tc>
                  <a:txBody>
                    <a:bodyPr/>
                    <a:lstStyle/>
                    <a:p>
                      <a:r>
                        <a:rPr lang="en-US" dirty="0"/>
                        <a:t>Probability</a:t>
                      </a:r>
                    </a:p>
                  </a:txBody>
                  <a:tcPr/>
                </a:tc>
                <a:extLst>
                  <a:ext uri="{0D108BD9-81ED-4DB2-BD59-A6C34878D82A}">
                    <a16:rowId xmlns:a16="http://schemas.microsoft.com/office/drawing/2014/main" val="1713553693"/>
                  </a:ext>
                </a:extLst>
              </a:tr>
              <a:tr h="370840">
                <a:tc>
                  <a:txBody>
                    <a:bodyPr/>
                    <a:lstStyle/>
                    <a:p>
                      <a:r>
                        <a:rPr lang="en-US" dirty="0"/>
                        <a:t>1</a:t>
                      </a:r>
                    </a:p>
                  </a:txBody>
                  <a:tcPr/>
                </a:tc>
                <a:tc>
                  <a:txBody>
                    <a:bodyPr/>
                    <a:lstStyle/>
                    <a:p>
                      <a:r>
                        <a:rPr lang="en-US" dirty="0"/>
                        <a:t>16.6667%</a:t>
                      </a:r>
                    </a:p>
                  </a:txBody>
                  <a:tcPr/>
                </a:tc>
                <a:extLst>
                  <a:ext uri="{0D108BD9-81ED-4DB2-BD59-A6C34878D82A}">
                    <a16:rowId xmlns:a16="http://schemas.microsoft.com/office/drawing/2014/main" val="1047922605"/>
                  </a:ext>
                </a:extLst>
              </a:tr>
              <a:tr h="370840">
                <a:tc>
                  <a:txBody>
                    <a:bodyPr/>
                    <a:lstStyle/>
                    <a:p>
                      <a:r>
                        <a:rPr lang="en-US" dirty="0"/>
                        <a:t>2</a:t>
                      </a:r>
                    </a:p>
                  </a:txBody>
                  <a:tcPr/>
                </a:tc>
                <a:tc>
                  <a:txBody>
                    <a:bodyPr/>
                    <a:lstStyle/>
                    <a:p>
                      <a:r>
                        <a:rPr lang="en-US" dirty="0"/>
                        <a:t>16.6667%</a:t>
                      </a:r>
                    </a:p>
                  </a:txBody>
                  <a:tcPr/>
                </a:tc>
                <a:extLst>
                  <a:ext uri="{0D108BD9-81ED-4DB2-BD59-A6C34878D82A}">
                    <a16:rowId xmlns:a16="http://schemas.microsoft.com/office/drawing/2014/main" val="425846619"/>
                  </a:ext>
                </a:extLst>
              </a:tr>
              <a:tr h="370840">
                <a:tc>
                  <a:txBody>
                    <a:bodyPr/>
                    <a:lstStyle/>
                    <a:p>
                      <a:r>
                        <a:rPr lang="en-US" dirty="0"/>
                        <a:t>3</a:t>
                      </a:r>
                    </a:p>
                  </a:txBody>
                  <a:tcPr/>
                </a:tc>
                <a:tc>
                  <a:txBody>
                    <a:bodyPr/>
                    <a:lstStyle/>
                    <a:p>
                      <a:r>
                        <a:rPr lang="en-US" dirty="0"/>
                        <a:t>16.6667%</a:t>
                      </a:r>
                    </a:p>
                  </a:txBody>
                  <a:tcPr/>
                </a:tc>
                <a:extLst>
                  <a:ext uri="{0D108BD9-81ED-4DB2-BD59-A6C34878D82A}">
                    <a16:rowId xmlns:a16="http://schemas.microsoft.com/office/drawing/2014/main" val="348339866"/>
                  </a:ext>
                </a:extLst>
              </a:tr>
              <a:tr h="370840">
                <a:tc>
                  <a:txBody>
                    <a:bodyPr/>
                    <a:lstStyle/>
                    <a:p>
                      <a:r>
                        <a:rPr lang="en-US" dirty="0"/>
                        <a:t>4</a:t>
                      </a:r>
                    </a:p>
                  </a:txBody>
                  <a:tcPr/>
                </a:tc>
                <a:tc>
                  <a:txBody>
                    <a:bodyPr/>
                    <a:lstStyle/>
                    <a:p>
                      <a:r>
                        <a:rPr lang="en-US" dirty="0"/>
                        <a:t>16.6667%</a:t>
                      </a:r>
                    </a:p>
                  </a:txBody>
                  <a:tcPr/>
                </a:tc>
                <a:extLst>
                  <a:ext uri="{0D108BD9-81ED-4DB2-BD59-A6C34878D82A}">
                    <a16:rowId xmlns:a16="http://schemas.microsoft.com/office/drawing/2014/main" val="3282238677"/>
                  </a:ext>
                </a:extLst>
              </a:tr>
              <a:tr h="370840">
                <a:tc>
                  <a:txBody>
                    <a:bodyPr/>
                    <a:lstStyle/>
                    <a:p>
                      <a:r>
                        <a:rPr lang="en-US" dirty="0"/>
                        <a:t>5</a:t>
                      </a:r>
                    </a:p>
                  </a:txBody>
                  <a:tcPr/>
                </a:tc>
                <a:tc>
                  <a:txBody>
                    <a:bodyPr/>
                    <a:lstStyle/>
                    <a:p>
                      <a:r>
                        <a:rPr lang="en-US" dirty="0"/>
                        <a:t>16.6667%</a:t>
                      </a:r>
                    </a:p>
                  </a:txBody>
                  <a:tcPr/>
                </a:tc>
                <a:extLst>
                  <a:ext uri="{0D108BD9-81ED-4DB2-BD59-A6C34878D82A}">
                    <a16:rowId xmlns:a16="http://schemas.microsoft.com/office/drawing/2014/main" val="3464383217"/>
                  </a:ext>
                </a:extLst>
              </a:tr>
              <a:tr h="370840">
                <a:tc>
                  <a:txBody>
                    <a:bodyPr/>
                    <a:lstStyle/>
                    <a:p>
                      <a:r>
                        <a:rPr lang="en-US" dirty="0"/>
                        <a:t>6</a:t>
                      </a:r>
                    </a:p>
                  </a:txBody>
                  <a:tcPr/>
                </a:tc>
                <a:tc>
                  <a:txBody>
                    <a:bodyPr/>
                    <a:lstStyle/>
                    <a:p>
                      <a:r>
                        <a:rPr lang="en-US" dirty="0"/>
                        <a:t>16.6667%</a:t>
                      </a:r>
                    </a:p>
                  </a:txBody>
                  <a:tcPr/>
                </a:tc>
                <a:extLst>
                  <a:ext uri="{0D108BD9-81ED-4DB2-BD59-A6C34878D82A}">
                    <a16:rowId xmlns:a16="http://schemas.microsoft.com/office/drawing/2014/main" val="4003410256"/>
                  </a:ext>
                </a:extLst>
              </a:tr>
            </a:tbl>
          </a:graphicData>
        </a:graphic>
      </p:graphicFrame>
      <p:cxnSp>
        <p:nvCxnSpPr>
          <p:cNvPr id="11" name="Straight Arrow Connector 10">
            <a:extLst>
              <a:ext uri="{FF2B5EF4-FFF2-40B4-BE49-F238E27FC236}">
                <a16:creationId xmlns:a16="http://schemas.microsoft.com/office/drawing/2014/main" id="{D66D5CB7-483B-40C1-8B83-5BA325D70C0F}"/>
              </a:ext>
            </a:extLst>
          </p:cNvPr>
          <p:cNvCxnSpPr/>
          <p:nvPr/>
        </p:nvCxnSpPr>
        <p:spPr>
          <a:xfrm flipH="1">
            <a:off x="6640497" y="4652286"/>
            <a:ext cx="2253942" cy="541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163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5166-098A-4CA9-92BA-95298DAB3A4D}"/>
              </a:ext>
            </a:extLst>
          </p:cNvPr>
          <p:cNvSpPr>
            <a:spLocks noGrp="1"/>
          </p:cNvSpPr>
          <p:nvPr>
            <p:ph type="title"/>
          </p:nvPr>
        </p:nvSpPr>
        <p:spPr/>
        <p:txBody>
          <a:bodyPr/>
          <a:lstStyle/>
          <a:p>
            <a:r>
              <a:rPr lang="en-GB" dirty="0"/>
              <a:t>Explaining away</a:t>
            </a:r>
          </a:p>
        </p:txBody>
      </p:sp>
      <p:sp>
        <p:nvSpPr>
          <p:cNvPr id="3" name="Footer Placeholder 2">
            <a:extLst>
              <a:ext uri="{FF2B5EF4-FFF2-40B4-BE49-F238E27FC236}">
                <a16:creationId xmlns:a16="http://schemas.microsoft.com/office/drawing/2014/main" id="{71FAF03A-F945-4FC5-8568-C8EBBAA7158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042498F-3DAF-4A10-A5AD-018A1C3225E4}"/>
              </a:ext>
            </a:extLst>
          </p:cNvPr>
          <p:cNvSpPr>
            <a:spLocks noGrp="1"/>
          </p:cNvSpPr>
          <p:nvPr>
            <p:ph type="sldNum" sz="quarter" idx="12"/>
          </p:nvPr>
        </p:nvSpPr>
        <p:spPr/>
        <p:txBody>
          <a:bodyPr/>
          <a:lstStyle/>
          <a:p>
            <a:fld id="{DFCA9D46-5061-CB44-B974-7368B75C86DF}" type="slidenum">
              <a:rPr lang="en-US" smtClean="0"/>
              <a:pPr/>
              <a:t>67</a:t>
            </a:fld>
            <a:endParaRPr lang="en-US" dirty="0"/>
          </a:p>
        </p:txBody>
      </p:sp>
      <p:sp>
        <p:nvSpPr>
          <p:cNvPr id="5" name="Text Placeholder 4">
            <a:extLst>
              <a:ext uri="{FF2B5EF4-FFF2-40B4-BE49-F238E27FC236}">
                <a16:creationId xmlns:a16="http://schemas.microsoft.com/office/drawing/2014/main" id="{703997BF-0382-4B1A-AD9E-9D49D14003F6}"/>
              </a:ext>
            </a:extLst>
          </p:cNvPr>
          <p:cNvSpPr>
            <a:spLocks noGrp="1"/>
          </p:cNvSpPr>
          <p:nvPr>
            <p:ph type="body" sz="quarter" idx="13"/>
          </p:nvPr>
        </p:nvSpPr>
        <p:spPr>
          <a:xfrm>
            <a:off x="478408" y="2036179"/>
            <a:ext cx="11318875" cy="798996"/>
          </a:xfrm>
        </p:spPr>
        <p:txBody>
          <a:bodyPr>
            <a:normAutofit fontScale="92500"/>
          </a:bodyPr>
          <a:lstStyle/>
          <a:p>
            <a:r>
              <a:rPr lang="en-US" dirty="0"/>
              <a:t>The concept of explaining away is a pattern of reasoning where revised beliefs of one cause influence the beliefs of some other independent cause. This way of reasoning is unique to Bayesian Networks</a:t>
            </a:r>
          </a:p>
          <a:p>
            <a:endParaRPr lang="en-GB" dirty="0"/>
          </a:p>
        </p:txBody>
      </p:sp>
      <p:graphicFrame>
        <p:nvGraphicFramePr>
          <p:cNvPr id="6" name="Table 4">
            <a:extLst>
              <a:ext uri="{FF2B5EF4-FFF2-40B4-BE49-F238E27FC236}">
                <a16:creationId xmlns:a16="http://schemas.microsoft.com/office/drawing/2014/main" id="{B3C66B55-AA5A-4FEF-9699-179B78FF982B}"/>
              </a:ext>
            </a:extLst>
          </p:cNvPr>
          <p:cNvGraphicFramePr>
            <a:graphicFrameLocks noGrp="1"/>
          </p:cNvGraphicFramePr>
          <p:nvPr>
            <p:extLst>
              <p:ext uri="{D42A27DB-BD31-4B8C-83A1-F6EECF244321}">
                <p14:modId xmlns:p14="http://schemas.microsoft.com/office/powerpoint/2010/main" val="2058855982"/>
              </p:ext>
            </p:extLst>
          </p:nvPr>
        </p:nvGraphicFramePr>
        <p:xfrm>
          <a:off x="478408" y="3029057"/>
          <a:ext cx="1971829" cy="1381760"/>
        </p:xfrm>
        <a:graphic>
          <a:graphicData uri="http://schemas.openxmlformats.org/drawingml/2006/table">
            <a:tbl>
              <a:tblPr firstRow="1" bandRow="1">
                <a:tableStyleId>{5C22544A-7EE6-4342-B048-85BDC9FD1C3A}</a:tableStyleId>
              </a:tblPr>
              <a:tblGrid>
                <a:gridCol w="693622">
                  <a:extLst>
                    <a:ext uri="{9D8B030D-6E8A-4147-A177-3AD203B41FA5}">
                      <a16:colId xmlns:a16="http://schemas.microsoft.com/office/drawing/2014/main" val="347292206"/>
                    </a:ext>
                  </a:extLst>
                </a:gridCol>
                <a:gridCol w="1278207">
                  <a:extLst>
                    <a:ext uri="{9D8B030D-6E8A-4147-A177-3AD203B41FA5}">
                      <a16:colId xmlns:a16="http://schemas.microsoft.com/office/drawing/2014/main" val="508730325"/>
                    </a:ext>
                  </a:extLst>
                </a:gridCol>
              </a:tblGrid>
              <a:tr h="370840">
                <a:tc>
                  <a:txBody>
                    <a:bodyPr/>
                    <a:lstStyle/>
                    <a:p>
                      <a:r>
                        <a:rPr lang="en-US" dirty="0"/>
                        <a:t>Coin toss</a:t>
                      </a:r>
                    </a:p>
                  </a:txBody>
                  <a:tcPr/>
                </a:tc>
                <a:tc>
                  <a:txBody>
                    <a:bodyPr/>
                    <a:lstStyle/>
                    <a:p>
                      <a:r>
                        <a:rPr lang="en-US" dirty="0"/>
                        <a:t>Probability</a:t>
                      </a:r>
                    </a:p>
                  </a:txBody>
                  <a:tcPr/>
                </a:tc>
                <a:extLst>
                  <a:ext uri="{0D108BD9-81ED-4DB2-BD59-A6C34878D82A}">
                    <a16:rowId xmlns:a16="http://schemas.microsoft.com/office/drawing/2014/main" val="4103202294"/>
                  </a:ext>
                </a:extLst>
              </a:tr>
              <a:tr h="370840">
                <a:tc>
                  <a:txBody>
                    <a:bodyPr/>
                    <a:lstStyle/>
                    <a:p>
                      <a:r>
                        <a:rPr lang="en-US" dirty="0"/>
                        <a:t>H</a:t>
                      </a:r>
                    </a:p>
                  </a:txBody>
                  <a:tcPr/>
                </a:tc>
                <a:tc>
                  <a:txBody>
                    <a:bodyPr/>
                    <a:lstStyle/>
                    <a:p>
                      <a:r>
                        <a:rPr lang="en-US" dirty="0">
                          <a:solidFill>
                            <a:srgbClr val="FF0000"/>
                          </a:solidFill>
                        </a:rPr>
                        <a:t>100%</a:t>
                      </a:r>
                    </a:p>
                  </a:txBody>
                  <a:tcPr/>
                </a:tc>
                <a:extLst>
                  <a:ext uri="{0D108BD9-81ED-4DB2-BD59-A6C34878D82A}">
                    <a16:rowId xmlns:a16="http://schemas.microsoft.com/office/drawing/2014/main" val="2409483910"/>
                  </a:ext>
                </a:extLst>
              </a:tr>
              <a:tr h="370840">
                <a:tc>
                  <a:txBody>
                    <a:bodyPr/>
                    <a:lstStyle/>
                    <a:p>
                      <a:r>
                        <a:rPr lang="en-US" dirty="0"/>
                        <a:t>T</a:t>
                      </a:r>
                    </a:p>
                  </a:txBody>
                  <a:tcPr/>
                </a:tc>
                <a:tc>
                  <a:txBody>
                    <a:bodyPr/>
                    <a:lstStyle/>
                    <a:p>
                      <a:r>
                        <a:rPr lang="en-US" dirty="0"/>
                        <a:t>0%</a:t>
                      </a:r>
                    </a:p>
                  </a:txBody>
                  <a:tcPr/>
                </a:tc>
                <a:extLst>
                  <a:ext uri="{0D108BD9-81ED-4DB2-BD59-A6C34878D82A}">
                    <a16:rowId xmlns:a16="http://schemas.microsoft.com/office/drawing/2014/main" val="3905483993"/>
                  </a:ext>
                </a:extLst>
              </a:tr>
            </a:tbl>
          </a:graphicData>
        </a:graphic>
      </p:graphicFrame>
      <p:cxnSp>
        <p:nvCxnSpPr>
          <p:cNvPr id="7" name="Straight Arrow Connector 6">
            <a:extLst>
              <a:ext uri="{FF2B5EF4-FFF2-40B4-BE49-F238E27FC236}">
                <a16:creationId xmlns:a16="http://schemas.microsoft.com/office/drawing/2014/main" id="{DAB68DF8-2127-4903-966B-67DF1F15F6AF}"/>
              </a:ext>
            </a:extLst>
          </p:cNvPr>
          <p:cNvCxnSpPr/>
          <p:nvPr/>
        </p:nvCxnSpPr>
        <p:spPr>
          <a:xfrm>
            <a:off x="1562470" y="4410817"/>
            <a:ext cx="1837678" cy="693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4">
            <a:extLst>
              <a:ext uri="{FF2B5EF4-FFF2-40B4-BE49-F238E27FC236}">
                <a16:creationId xmlns:a16="http://schemas.microsoft.com/office/drawing/2014/main" id="{3467E3AD-AFDA-4D39-95AD-50A4563EAEB7}"/>
              </a:ext>
            </a:extLst>
          </p:cNvPr>
          <p:cNvGraphicFramePr>
            <a:graphicFrameLocks noGrp="1"/>
          </p:cNvGraphicFramePr>
          <p:nvPr>
            <p:extLst>
              <p:ext uri="{D42A27DB-BD31-4B8C-83A1-F6EECF244321}">
                <p14:modId xmlns:p14="http://schemas.microsoft.com/office/powerpoint/2010/main" val="3828733394"/>
              </p:ext>
            </p:extLst>
          </p:nvPr>
        </p:nvGraphicFramePr>
        <p:xfrm>
          <a:off x="3951057" y="4922861"/>
          <a:ext cx="1971829" cy="1381760"/>
        </p:xfrm>
        <a:graphic>
          <a:graphicData uri="http://schemas.openxmlformats.org/drawingml/2006/table">
            <a:tbl>
              <a:tblPr firstRow="1" bandRow="1">
                <a:tableStyleId>{5C22544A-7EE6-4342-B048-85BDC9FD1C3A}</a:tableStyleId>
              </a:tblPr>
              <a:tblGrid>
                <a:gridCol w="693622">
                  <a:extLst>
                    <a:ext uri="{9D8B030D-6E8A-4147-A177-3AD203B41FA5}">
                      <a16:colId xmlns:a16="http://schemas.microsoft.com/office/drawing/2014/main" val="347292206"/>
                    </a:ext>
                  </a:extLst>
                </a:gridCol>
                <a:gridCol w="1278207">
                  <a:extLst>
                    <a:ext uri="{9D8B030D-6E8A-4147-A177-3AD203B41FA5}">
                      <a16:colId xmlns:a16="http://schemas.microsoft.com/office/drawing/2014/main" val="508730325"/>
                    </a:ext>
                  </a:extLst>
                </a:gridCol>
              </a:tblGrid>
              <a:tr h="370840">
                <a:tc>
                  <a:txBody>
                    <a:bodyPr/>
                    <a:lstStyle/>
                    <a:p>
                      <a:r>
                        <a:rPr lang="en-US" dirty="0"/>
                        <a:t>Win</a:t>
                      </a:r>
                    </a:p>
                  </a:txBody>
                  <a:tcPr/>
                </a:tc>
                <a:tc>
                  <a:txBody>
                    <a:bodyPr/>
                    <a:lstStyle/>
                    <a:p>
                      <a:r>
                        <a:rPr lang="en-US" dirty="0"/>
                        <a:t>Probability</a:t>
                      </a:r>
                    </a:p>
                  </a:txBody>
                  <a:tcPr/>
                </a:tc>
                <a:extLst>
                  <a:ext uri="{0D108BD9-81ED-4DB2-BD59-A6C34878D82A}">
                    <a16:rowId xmlns:a16="http://schemas.microsoft.com/office/drawing/2014/main" val="4103202294"/>
                  </a:ext>
                </a:extLst>
              </a:tr>
              <a:tr h="370840">
                <a:tc>
                  <a:txBody>
                    <a:bodyPr/>
                    <a:lstStyle/>
                    <a:p>
                      <a:r>
                        <a:rPr lang="en-US" dirty="0"/>
                        <a:t>F</a:t>
                      </a:r>
                    </a:p>
                  </a:txBody>
                  <a:tcPr/>
                </a:tc>
                <a:tc>
                  <a:txBody>
                    <a:bodyPr/>
                    <a:lstStyle/>
                    <a:p>
                      <a:r>
                        <a:rPr lang="en-US" dirty="0">
                          <a:solidFill>
                            <a:srgbClr val="FF0000"/>
                          </a:solidFill>
                        </a:rPr>
                        <a:t>100%</a:t>
                      </a:r>
                    </a:p>
                  </a:txBody>
                  <a:tcPr/>
                </a:tc>
                <a:extLst>
                  <a:ext uri="{0D108BD9-81ED-4DB2-BD59-A6C34878D82A}">
                    <a16:rowId xmlns:a16="http://schemas.microsoft.com/office/drawing/2014/main" val="2409483910"/>
                  </a:ext>
                </a:extLst>
              </a:tr>
              <a:tr h="370840">
                <a:tc>
                  <a:txBody>
                    <a:bodyPr/>
                    <a:lstStyle/>
                    <a:p>
                      <a:r>
                        <a:rPr lang="en-US" dirty="0"/>
                        <a:t>T</a:t>
                      </a:r>
                    </a:p>
                  </a:txBody>
                  <a:tcPr/>
                </a:tc>
                <a:tc>
                  <a:txBody>
                    <a:bodyPr/>
                    <a:lstStyle/>
                    <a:p>
                      <a:r>
                        <a:rPr lang="en-US" dirty="0"/>
                        <a:t>0%</a:t>
                      </a:r>
                    </a:p>
                  </a:txBody>
                  <a:tcPr/>
                </a:tc>
                <a:extLst>
                  <a:ext uri="{0D108BD9-81ED-4DB2-BD59-A6C34878D82A}">
                    <a16:rowId xmlns:a16="http://schemas.microsoft.com/office/drawing/2014/main" val="3905483993"/>
                  </a:ext>
                </a:extLst>
              </a:tr>
            </a:tbl>
          </a:graphicData>
        </a:graphic>
      </p:graphicFrame>
      <p:sp>
        <p:nvSpPr>
          <p:cNvPr id="9" name="TextBox 8">
            <a:extLst>
              <a:ext uri="{FF2B5EF4-FFF2-40B4-BE49-F238E27FC236}">
                <a16:creationId xmlns:a16="http://schemas.microsoft.com/office/drawing/2014/main" id="{293DF90C-8E06-4677-BFE3-2717817D97F7}"/>
              </a:ext>
            </a:extLst>
          </p:cNvPr>
          <p:cNvSpPr txBox="1"/>
          <p:nvPr/>
        </p:nvSpPr>
        <p:spPr>
          <a:xfrm>
            <a:off x="3666478" y="4291528"/>
            <a:ext cx="3133817" cy="369332"/>
          </a:xfrm>
          <a:prstGeom prst="rect">
            <a:avLst/>
          </a:prstGeom>
          <a:noFill/>
        </p:spPr>
        <p:txBody>
          <a:bodyPr wrap="square" rtlCol="0">
            <a:spAutoFit/>
          </a:bodyPr>
          <a:lstStyle/>
          <a:p>
            <a:r>
              <a:rPr lang="en-US" dirty="0"/>
              <a:t>You win if you get H and 6</a:t>
            </a:r>
          </a:p>
        </p:txBody>
      </p:sp>
      <p:graphicFrame>
        <p:nvGraphicFramePr>
          <p:cNvPr id="10" name="Table 6">
            <a:extLst>
              <a:ext uri="{FF2B5EF4-FFF2-40B4-BE49-F238E27FC236}">
                <a16:creationId xmlns:a16="http://schemas.microsoft.com/office/drawing/2014/main" id="{25D5E8AA-9741-4356-A28F-B42544511251}"/>
              </a:ext>
            </a:extLst>
          </p:cNvPr>
          <p:cNvGraphicFramePr>
            <a:graphicFrameLocks noGrp="1"/>
          </p:cNvGraphicFramePr>
          <p:nvPr>
            <p:extLst>
              <p:ext uri="{D42A27DB-BD31-4B8C-83A1-F6EECF244321}">
                <p14:modId xmlns:p14="http://schemas.microsoft.com/office/powerpoint/2010/main" val="3005193372"/>
              </p:ext>
            </p:extLst>
          </p:nvPr>
        </p:nvGraphicFramePr>
        <p:xfrm>
          <a:off x="8894439" y="2922525"/>
          <a:ext cx="2096117" cy="2865120"/>
        </p:xfrm>
        <a:graphic>
          <a:graphicData uri="http://schemas.openxmlformats.org/drawingml/2006/table">
            <a:tbl>
              <a:tblPr firstRow="1" bandRow="1">
                <a:tableStyleId>{5C22544A-7EE6-4342-B048-85BDC9FD1C3A}</a:tableStyleId>
              </a:tblPr>
              <a:tblGrid>
                <a:gridCol w="560131">
                  <a:extLst>
                    <a:ext uri="{9D8B030D-6E8A-4147-A177-3AD203B41FA5}">
                      <a16:colId xmlns:a16="http://schemas.microsoft.com/office/drawing/2014/main" val="2978443460"/>
                    </a:ext>
                  </a:extLst>
                </a:gridCol>
                <a:gridCol w="1535986">
                  <a:extLst>
                    <a:ext uri="{9D8B030D-6E8A-4147-A177-3AD203B41FA5}">
                      <a16:colId xmlns:a16="http://schemas.microsoft.com/office/drawing/2014/main" val="3290692939"/>
                    </a:ext>
                  </a:extLst>
                </a:gridCol>
              </a:tblGrid>
              <a:tr h="370840">
                <a:tc>
                  <a:txBody>
                    <a:bodyPr/>
                    <a:lstStyle/>
                    <a:p>
                      <a:r>
                        <a:rPr lang="en-US" dirty="0"/>
                        <a:t>Die roll</a:t>
                      </a:r>
                    </a:p>
                  </a:txBody>
                  <a:tcPr/>
                </a:tc>
                <a:tc>
                  <a:txBody>
                    <a:bodyPr/>
                    <a:lstStyle/>
                    <a:p>
                      <a:r>
                        <a:rPr lang="en-US" dirty="0"/>
                        <a:t>Probability</a:t>
                      </a:r>
                    </a:p>
                  </a:txBody>
                  <a:tcPr/>
                </a:tc>
                <a:extLst>
                  <a:ext uri="{0D108BD9-81ED-4DB2-BD59-A6C34878D82A}">
                    <a16:rowId xmlns:a16="http://schemas.microsoft.com/office/drawing/2014/main" val="1713553693"/>
                  </a:ext>
                </a:extLst>
              </a:tr>
              <a:tr h="370840">
                <a:tc>
                  <a:txBody>
                    <a:bodyPr/>
                    <a:lstStyle/>
                    <a:p>
                      <a:r>
                        <a:rPr lang="en-US" dirty="0"/>
                        <a:t>1</a:t>
                      </a:r>
                    </a:p>
                  </a:txBody>
                  <a:tcPr/>
                </a:tc>
                <a:tc>
                  <a:txBody>
                    <a:bodyPr/>
                    <a:lstStyle/>
                    <a:p>
                      <a:r>
                        <a:rPr lang="en-US" dirty="0"/>
                        <a:t>20%</a:t>
                      </a:r>
                    </a:p>
                  </a:txBody>
                  <a:tcPr/>
                </a:tc>
                <a:extLst>
                  <a:ext uri="{0D108BD9-81ED-4DB2-BD59-A6C34878D82A}">
                    <a16:rowId xmlns:a16="http://schemas.microsoft.com/office/drawing/2014/main" val="1047922605"/>
                  </a:ext>
                </a:extLst>
              </a:tr>
              <a:tr h="370840">
                <a:tc>
                  <a:txBody>
                    <a:bodyPr/>
                    <a:lstStyle/>
                    <a:p>
                      <a:r>
                        <a:rPr lang="en-US" dirty="0"/>
                        <a:t>2</a:t>
                      </a:r>
                    </a:p>
                  </a:txBody>
                  <a:tcPr/>
                </a:tc>
                <a:tc>
                  <a:txBody>
                    <a:bodyPr/>
                    <a:lstStyle/>
                    <a:p>
                      <a:r>
                        <a:rPr lang="en-US" dirty="0"/>
                        <a:t>20%</a:t>
                      </a:r>
                    </a:p>
                  </a:txBody>
                  <a:tcPr/>
                </a:tc>
                <a:extLst>
                  <a:ext uri="{0D108BD9-81ED-4DB2-BD59-A6C34878D82A}">
                    <a16:rowId xmlns:a16="http://schemas.microsoft.com/office/drawing/2014/main" val="425846619"/>
                  </a:ext>
                </a:extLst>
              </a:tr>
              <a:tr h="370840">
                <a:tc>
                  <a:txBody>
                    <a:bodyPr/>
                    <a:lstStyle/>
                    <a:p>
                      <a:r>
                        <a:rPr lang="en-US" dirty="0"/>
                        <a:t>3</a:t>
                      </a:r>
                    </a:p>
                  </a:txBody>
                  <a:tcPr/>
                </a:tc>
                <a:tc>
                  <a:txBody>
                    <a:bodyPr/>
                    <a:lstStyle/>
                    <a:p>
                      <a:r>
                        <a:rPr lang="en-US" dirty="0"/>
                        <a:t>20%</a:t>
                      </a:r>
                    </a:p>
                  </a:txBody>
                  <a:tcPr/>
                </a:tc>
                <a:extLst>
                  <a:ext uri="{0D108BD9-81ED-4DB2-BD59-A6C34878D82A}">
                    <a16:rowId xmlns:a16="http://schemas.microsoft.com/office/drawing/2014/main" val="348339866"/>
                  </a:ext>
                </a:extLst>
              </a:tr>
              <a:tr h="370840">
                <a:tc>
                  <a:txBody>
                    <a:bodyPr/>
                    <a:lstStyle/>
                    <a:p>
                      <a:r>
                        <a:rPr lang="en-US" dirty="0"/>
                        <a:t>4</a:t>
                      </a:r>
                    </a:p>
                  </a:txBody>
                  <a:tcPr/>
                </a:tc>
                <a:tc>
                  <a:txBody>
                    <a:bodyPr/>
                    <a:lstStyle/>
                    <a:p>
                      <a:r>
                        <a:rPr lang="en-US" dirty="0"/>
                        <a:t>20%</a:t>
                      </a:r>
                    </a:p>
                  </a:txBody>
                  <a:tcPr/>
                </a:tc>
                <a:extLst>
                  <a:ext uri="{0D108BD9-81ED-4DB2-BD59-A6C34878D82A}">
                    <a16:rowId xmlns:a16="http://schemas.microsoft.com/office/drawing/2014/main" val="3282238677"/>
                  </a:ext>
                </a:extLst>
              </a:tr>
              <a:tr h="370840">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3464383217"/>
                  </a:ext>
                </a:extLst>
              </a:tr>
              <a:tr h="370840">
                <a:tc>
                  <a:txBody>
                    <a:bodyPr/>
                    <a:lstStyle/>
                    <a:p>
                      <a:r>
                        <a:rPr lang="en-US" dirty="0"/>
                        <a:t>6</a:t>
                      </a:r>
                    </a:p>
                  </a:txBody>
                  <a:tcPr/>
                </a:tc>
                <a:tc>
                  <a:txBody>
                    <a:bodyPr/>
                    <a:lstStyle/>
                    <a:p>
                      <a:r>
                        <a:rPr lang="en-US" dirty="0"/>
                        <a:t>0%</a:t>
                      </a:r>
                    </a:p>
                  </a:txBody>
                  <a:tcPr/>
                </a:tc>
                <a:extLst>
                  <a:ext uri="{0D108BD9-81ED-4DB2-BD59-A6C34878D82A}">
                    <a16:rowId xmlns:a16="http://schemas.microsoft.com/office/drawing/2014/main" val="4003410256"/>
                  </a:ext>
                </a:extLst>
              </a:tr>
            </a:tbl>
          </a:graphicData>
        </a:graphic>
      </p:graphicFrame>
      <p:cxnSp>
        <p:nvCxnSpPr>
          <p:cNvPr id="11" name="Straight Arrow Connector 10">
            <a:extLst>
              <a:ext uri="{FF2B5EF4-FFF2-40B4-BE49-F238E27FC236}">
                <a16:creationId xmlns:a16="http://schemas.microsoft.com/office/drawing/2014/main" id="{CE2777D0-83C5-400D-BDE4-F9901D81CDEE}"/>
              </a:ext>
            </a:extLst>
          </p:cNvPr>
          <p:cNvCxnSpPr/>
          <p:nvPr/>
        </p:nvCxnSpPr>
        <p:spPr>
          <a:xfrm flipH="1">
            <a:off x="6640497" y="4652286"/>
            <a:ext cx="2253942" cy="541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5BED98-CED5-44D5-BC60-1210501B2838}"/>
              </a:ext>
            </a:extLst>
          </p:cNvPr>
          <p:cNvSpPr txBox="1"/>
          <p:nvPr/>
        </p:nvSpPr>
        <p:spPr>
          <a:xfrm>
            <a:off x="8094161" y="5963737"/>
            <a:ext cx="3133817" cy="646331"/>
          </a:xfrm>
          <a:prstGeom prst="rect">
            <a:avLst/>
          </a:prstGeom>
          <a:noFill/>
        </p:spPr>
        <p:txBody>
          <a:bodyPr wrap="square" rtlCol="0">
            <a:spAutoFit/>
          </a:bodyPr>
          <a:lstStyle/>
          <a:p>
            <a:r>
              <a:rPr lang="en-US" dirty="0"/>
              <a:t>Outcome 6 has been explained away</a:t>
            </a:r>
          </a:p>
        </p:txBody>
      </p:sp>
    </p:spTree>
    <p:extLst>
      <p:ext uri="{BB962C8B-B14F-4D97-AF65-F5344CB8AC3E}">
        <p14:creationId xmlns:p14="http://schemas.microsoft.com/office/powerpoint/2010/main" val="757590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8EAA-3DEF-4288-8659-C516760B8166}"/>
              </a:ext>
            </a:extLst>
          </p:cNvPr>
          <p:cNvSpPr>
            <a:spLocks noGrp="1"/>
          </p:cNvSpPr>
          <p:nvPr>
            <p:ph type="title"/>
          </p:nvPr>
        </p:nvSpPr>
        <p:spPr/>
        <p:txBody>
          <a:bodyPr/>
          <a:lstStyle/>
          <a:p>
            <a:r>
              <a:rPr lang="en-GB" dirty="0"/>
              <a:t>Bayes’ Theorem</a:t>
            </a:r>
          </a:p>
        </p:txBody>
      </p:sp>
      <p:sp>
        <p:nvSpPr>
          <p:cNvPr id="3" name="Footer Placeholder 2">
            <a:extLst>
              <a:ext uri="{FF2B5EF4-FFF2-40B4-BE49-F238E27FC236}">
                <a16:creationId xmlns:a16="http://schemas.microsoft.com/office/drawing/2014/main" id="{6B1415A7-798A-4F5A-B394-EA4660912187}"/>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249831AB-C2D2-4046-85CB-3D612EDE04E8}"/>
              </a:ext>
            </a:extLst>
          </p:cNvPr>
          <p:cNvSpPr>
            <a:spLocks noGrp="1"/>
          </p:cNvSpPr>
          <p:nvPr>
            <p:ph type="sldNum" sz="quarter" idx="12"/>
          </p:nvPr>
        </p:nvSpPr>
        <p:spPr/>
        <p:txBody>
          <a:bodyPr/>
          <a:lstStyle/>
          <a:p>
            <a:fld id="{DFCA9D46-5061-CB44-B974-7368B75C86DF}" type="slidenum">
              <a:rPr lang="en-US" smtClean="0"/>
              <a:pPr/>
              <a:t>68</a:t>
            </a:fld>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08FE8B67-E8F9-4FB3-ACF6-82C3C4515B49}"/>
                  </a:ext>
                </a:extLst>
              </p:cNvPr>
              <p:cNvSpPr>
                <a:spLocks noGrp="1"/>
              </p:cNvSpPr>
              <p:nvPr>
                <p:ph type="body" sz="quarter" idx="13"/>
              </p:nvPr>
            </p:nvSpPr>
            <p:spPr/>
            <p:txBody>
              <a:bodyPr/>
              <a:lstStyle/>
              <a:p>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𝐻</m:t>
                        </m:r>
                      </m:e>
                      <m:e>
                        <m:r>
                          <a:rPr lang="en-GB" b="0" i="1" smtClean="0">
                            <a:latin typeface="Cambria Math" panose="02040503050406030204" pitchFamily="18" charset="0"/>
                          </a:rPr>
                          <m:t>𝐸</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e>
                            <m:r>
                              <a:rPr lang="en-GB" b="0" i="1" smtClean="0">
                                <a:latin typeface="Cambria Math" panose="02040503050406030204" pitchFamily="18" charset="0"/>
                              </a:rPr>
                              <m:t>𝐻</m:t>
                            </m:r>
                          </m:e>
                        </m:d>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𝐸</m:t>
                        </m:r>
                        <m:r>
                          <a:rPr lang="en-GB" b="0" i="1" smtClean="0">
                            <a:latin typeface="Cambria Math" panose="02040503050406030204" pitchFamily="18" charset="0"/>
                          </a:rPr>
                          <m:t>)</m:t>
                        </m:r>
                      </m:den>
                    </m:f>
                  </m:oMath>
                </a14:m>
                <a:endParaRPr lang="en-GB" dirty="0"/>
              </a:p>
              <a:p>
                <a:endParaRPr lang="en-GB" dirty="0"/>
              </a:p>
              <a:p>
                <a:r>
                  <a:rPr lang="en-GB" dirty="0"/>
                  <a:t>https://www.youtube.com/watch?v=HZGCoVF3YvM</a:t>
                </a:r>
              </a:p>
            </p:txBody>
          </p:sp>
        </mc:Choice>
        <mc:Fallback xmlns="">
          <p:sp>
            <p:nvSpPr>
              <p:cNvPr id="5" name="Text Placeholder 4">
                <a:extLst>
                  <a:ext uri="{FF2B5EF4-FFF2-40B4-BE49-F238E27FC236}">
                    <a16:creationId xmlns:a16="http://schemas.microsoft.com/office/drawing/2014/main" id="{08FE8B67-E8F9-4FB3-ACF6-82C3C4515B49}"/>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292"/>
                </a:stretch>
              </a:blipFill>
            </p:spPr>
            <p:txBody>
              <a:bodyPr/>
              <a:lstStyle/>
              <a:p>
                <a:r>
                  <a:rPr lang="en-GB">
                    <a:noFill/>
                  </a:rPr>
                  <a:t> </a:t>
                </a:r>
              </a:p>
            </p:txBody>
          </p:sp>
        </mc:Fallback>
      </mc:AlternateContent>
    </p:spTree>
    <p:extLst>
      <p:ext uri="{BB962C8B-B14F-4D97-AF65-F5344CB8AC3E}">
        <p14:creationId xmlns:p14="http://schemas.microsoft.com/office/powerpoint/2010/main" val="30610468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6E2A-005F-45BF-9DD1-2DB8537837BC}"/>
              </a:ext>
            </a:extLst>
          </p:cNvPr>
          <p:cNvSpPr>
            <a:spLocks noGrp="1"/>
          </p:cNvSpPr>
          <p:nvPr>
            <p:ph type="ctrTitle"/>
          </p:nvPr>
        </p:nvSpPr>
        <p:spPr/>
        <p:txBody>
          <a:bodyPr/>
          <a:lstStyle/>
          <a:p>
            <a:r>
              <a:rPr lang="en-US" dirty="0"/>
              <a:t>References</a:t>
            </a:r>
          </a:p>
        </p:txBody>
      </p:sp>
      <p:sp>
        <p:nvSpPr>
          <p:cNvPr id="3" name="Subtitle 2">
            <a:extLst>
              <a:ext uri="{FF2B5EF4-FFF2-40B4-BE49-F238E27FC236}">
                <a16:creationId xmlns:a16="http://schemas.microsoft.com/office/drawing/2014/main" id="{9F5BF6B3-2B06-469B-BFB9-9FF85E3DC761}"/>
              </a:ext>
            </a:extLst>
          </p:cNvPr>
          <p:cNvSpPr>
            <a:spLocks noGrp="1"/>
          </p:cNvSpPr>
          <p:nvPr>
            <p:ph type="subTitle" idx="1"/>
          </p:nvPr>
        </p:nvSpPr>
        <p:spPr/>
        <p:txBody>
          <a:bodyPr/>
          <a:lstStyle/>
          <a:p>
            <a:r>
              <a:rPr lang="en-US" dirty="0"/>
              <a:t>Bruno Petrungaro</a:t>
            </a:r>
          </a:p>
          <a:p>
            <a:r>
              <a:rPr lang="en-US" dirty="0"/>
              <a:t>Senior Healthcare Analyst – Econometrician</a:t>
            </a:r>
          </a:p>
          <a:p>
            <a:r>
              <a:rPr lang="en-US" dirty="0"/>
              <a:t>The Health Economics Unit</a:t>
            </a:r>
          </a:p>
          <a:p>
            <a:endParaRPr lang="en-US" dirty="0"/>
          </a:p>
        </p:txBody>
      </p:sp>
    </p:spTree>
    <p:extLst>
      <p:ext uri="{BB962C8B-B14F-4D97-AF65-F5344CB8AC3E}">
        <p14:creationId xmlns:p14="http://schemas.microsoft.com/office/powerpoint/2010/main" val="331456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F2BC-1A5F-4A4C-AA67-FDB2A79218A8}"/>
              </a:ext>
            </a:extLst>
          </p:cNvPr>
          <p:cNvSpPr>
            <a:spLocks noGrp="1"/>
          </p:cNvSpPr>
          <p:nvPr>
            <p:ph type="title"/>
          </p:nvPr>
        </p:nvSpPr>
        <p:spPr/>
        <p:txBody>
          <a:bodyPr/>
          <a:lstStyle/>
          <a:p>
            <a:r>
              <a:rPr lang="en-GB" dirty="0"/>
              <a:t>Causation</a:t>
            </a:r>
            <a:endParaRPr lang="en-US" dirty="0"/>
          </a:p>
        </p:txBody>
      </p:sp>
      <p:sp>
        <p:nvSpPr>
          <p:cNvPr id="3" name="Footer Placeholder 2">
            <a:extLst>
              <a:ext uri="{FF2B5EF4-FFF2-40B4-BE49-F238E27FC236}">
                <a16:creationId xmlns:a16="http://schemas.microsoft.com/office/drawing/2014/main" id="{68839855-77AA-4C1E-AA25-D4D070F3779F}"/>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E975FD33-AD26-40BE-98DF-D824EBDF184C}"/>
              </a:ext>
            </a:extLst>
          </p:cNvPr>
          <p:cNvSpPr>
            <a:spLocks noGrp="1"/>
          </p:cNvSpPr>
          <p:nvPr>
            <p:ph type="sldNum" sz="quarter" idx="12"/>
          </p:nvPr>
        </p:nvSpPr>
        <p:spPr/>
        <p:txBody>
          <a:bodyPr/>
          <a:lstStyle/>
          <a:p>
            <a:fld id="{DFCA9D46-5061-CB44-B974-7368B75C86DF}" type="slidenum">
              <a:rPr lang="en-US" smtClean="0"/>
              <a:pPr/>
              <a:t>7</a:t>
            </a:fld>
            <a:endParaRPr lang="en-US" dirty="0"/>
          </a:p>
        </p:txBody>
      </p:sp>
      <p:sp>
        <p:nvSpPr>
          <p:cNvPr id="6" name="Oval 5">
            <a:extLst>
              <a:ext uri="{FF2B5EF4-FFF2-40B4-BE49-F238E27FC236}">
                <a16:creationId xmlns:a16="http://schemas.microsoft.com/office/drawing/2014/main" id="{D816F670-DCD9-4429-924C-F7E66A83EA6D}"/>
              </a:ext>
            </a:extLst>
          </p:cNvPr>
          <p:cNvSpPr/>
          <p:nvPr/>
        </p:nvSpPr>
        <p:spPr>
          <a:xfrm>
            <a:off x="4186989" y="2229853"/>
            <a:ext cx="3433011" cy="11991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39AC5FB-98DC-4099-A0CF-6BB970A8A68A}"/>
              </a:ext>
            </a:extLst>
          </p:cNvPr>
          <p:cNvSpPr/>
          <p:nvPr/>
        </p:nvSpPr>
        <p:spPr>
          <a:xfrm>
            <a:off x="1311442" y="4721730"/>
            <a:ext cx="3433011" cy="11991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343C51-6900-4E08-96D6-B54FE3548B70}"/>
              </a:ext>
            </a:extLst>
          </p:cNvPr>
          <p:cNvSpPr/>
          <p:nvPr/>
        </p:nvSpPr>
        <p:spPr>
          <a:xfrm>
            <a:off x="7018421" y="4721730"/>
            <a:ext cx="3433011" cy="11991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7078E03-4D4D-4AE1-8F07-8A1DEDD5E7C7}"/>
              </a:ext>
            </a:extLst>
          </p:cNvPr>
          <p:cNvCxnSpPr/>
          <p:nvPr/>
        </p:nvCxnSpPr>
        <p:spPr>
          <a:xfrm flipH="1">
            <a:off x="3027948" y="3429000"/>
            <a:ext cx="2875547" cy="129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8FA13E1-897D-465C-94D5-6BD38B1C5E12}"/>
              </a:ext>
            </a:extLst>
          </p:cNvPr>
          <p:cNvCxnSpPr/>
          <p:nvPr/>
        </p:nvCxnSpPr>
        <p:spPr>
          <a:xfrm>
            <a:off x="5903495" y="3429000"/>
            <a:ext cx="2831432" cy="129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4A7A99-80FB-42B3-ABC8-142251B7D9B0}"/>
              </a:ext>
            </a:extLst>
          </p:cNvPr>
          <p:cNvSpPr txBox="1"/>
          <p:nvPr/>
        </p:nvSpPr>
        <p:spPr>
          <a:xfrm>
            <a:off x="881518" y="3429034"/>
            <a:ext cx="3133818" cy="646331"/>
          </a:xfrm>
          <a:prstGeom prst="rect">
            <a:avLst/>
          </a:prstGeom>
          <a:noFill/>
        </p:spPr>
        <p:txBody>
          <a:bodyPr wrap="square" rtlCol="0">
            <a:spAutoFit/>
          </a:bodyPr>
          <a:lstStyle/>
          <a:p>
            <a:r>
              <a:rPr lang="en-US" dirty="0"/>
              <a:t>Causation: Infers cause and effect relationship from data </a:t>
            </a:r>
          </a:p>
        </p:txBody>
      </p:sp>
      <p:sp>
        <p:nvSpPr>
          <p:cNvPr id="12" name="TextBox 11">
            <a:extLst>
              <a:ext uri="{FF2B5EF4-FFF2-40B4-BE49-F238E27FC236}">
                <a16:creationId xmlns:a16="http://schemas.microsoft.com/office/drawing/2014/main" id="{2E93A2A7-F93C-4D18-B6B1-F890DC0DB312}"/>
              </a:ext>
            </a:extLst>
          </p:cNvPr>
          <p:cNvSpPr txBox="1"/>
          <p:nvPr/>
        </p:nvSpPr>
        <p:spPr>
          <a:xfrm>
            <a:off x="2725445" y="5078028"/>
            <a:ext cx="302502" cy="474108"/>
          </a:xfrm>
          <a:prstGeom prst="rect">
            <a:avLst/>
          </a:prstGeom>
          <a:noFill/>
        </p:spPr>
        <p:txBody>
          <a:bodyPr wrap="square" rtlCol="0">
            <a:spAutoFit/>
          </a:bodyPr>
          <a:lstStyle/>
          <a:p>
            <a:r>
              <a:rPr lang="en-US" sz="2400" dirty="0"/>
              <a:t>Y</a:t>
            </a:r>
          </a:p>
        </p:txBody>
      </p:sp>
      <p:sp>
        <p:nvSpPr>
          <p:cNvPr id="13" name="TextBox 12">
            <a:extLst>
              <a:ext uri="{FF2B5EF4-FFF2-40B4-BE49-F238E27FC236}">
                <a16:creationId xmlns:a16="http://schemas.microsoft.com/office/drawing/2014/main" id="{A9097953-9468-41D8-B0F0-8CCED8012858}"/>
              </a:ext>
            </a:extLst>
          </p:cNvPr>
          <p:cNvSpPr txBox="1"/>
          <p:nvPr/>
        </p:nvSpPr>
        <p:spPr>
          <a:xfrm>
            <a:off x="5739257" y="2598593"/>
            <a:ext cx="328474" cy="461665"/>
          </a:xfrm>
          <a:prstGeom prst="rect">
            <a:avLst/>
          </a:prstGeom>
          <a:noFill/>
        </p:spPr>
        <p:txBody>
          <a:bodyPr wrap="square" rtlCol="0">
            <a:spAutoFit/>
          </a:bodyPr>
          <a:lstStyle/>
          <a:p>
            <a:r>
              <a:rPr lang="en-US" sz="2400" dirty="0"/>
              <a:t>X</a:t>
            </a:r>
          </a:p>
        </p:txBody>
      </p:sp>
      <p:sp>
        <p:nvSpPr>
          <p:cNvPr id="14" name="TextBox 13">
            <a:extLst>
              <a:ext uri="{FF2B5EF4-FFF2-40B4-BE49-F238E27FC236}">
                <a16:creationId xmlns:a16="http://schemas.microsoft.com/office/drawing/2014/main" id="{1414F3FE-7A95-4895-8C1B-6241D6EE0D9F}"/>
              </a:ext>
            </a:extLst>
          </p:cNvPr>
          <p:cNvSpPr txBox="1"/>
          <p:nvPr/>
        </p:nvSpPr>
        <p:spPr>
          <a:xfrm>
            <a:off x="8570689" y="5090469"/>
            <a:ext cx="328474" cy="461665"/>
          </a:xfrm>
          <a:prstGeom prst="rect">
            <a:avLst/>
          </a:prstGeom>
          <a:noFill/>
        </p:spPr>
        <p:txBody>
          <a:bodyPr wrap="square" rtlCol="0">
            <a:spAutoFit/>
          </a:bodyPr>
          <a:lstStyle/>
          <a:p>
            <a:r>
              <a:rPr lang="en-US" sz="2400" dirty="0"/>
              <a:t>Z</a:t>
            </a:r>
          </a:p>
        </p:txBody>
      </p:sp>
      <p:sp>
        <p:nvSpPr>
          <p:cNvPr id="15" name="TextBox 14">
            <a:extLst>
              <a:ext uri="{FF2B5EF4-FFF2-40B4-BE49-F238E27FC236}">
                <a16:creationId xmlns:a16="http://schemas.microsoft.com/office/drawing/2014/main" id="{638C94D3-3499-4A66-B153-F7276B2420A3}"/>
              </a:ext>
            </a:extLst>
          </p:cNvPr>
          <p:cNvSpPr txBox="1"/>
          <p:nvPr/>
        </p:nvSpPr>
        <p:spPr>
          <a:xfrm>
            <a:off x="8407152" y="2736866"/>
            <a:ext cx="343301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X is a cause of Y and Z</a:t>
            </a:r>
          </a:p>
          <a:p>
            <a:pPr marL="285750" indent="-285750">
              <a:buFont typeface="Arial" panose="020B0604020202020204" pitchFamily="34" charset="0"/>
              <a:buChar char="•"/>
            </a:pPr>
            <a:r>
              <a:rPr lang="en-US" dirty="0"/>
              <a:t>Y and Z are effects of X</a:t>
            </a:r>
          </a:p>
          <a:p>
            <a:pPr marL="285750" indent="-285750">
              <a:buFont typeface="Arial" panose="020B0604020202020204" pitchFamily="34" charset="0"/>
              <a:buChar char="•"/>
            </a:pPr>
            <a:r>
              <a:rPr lang="en-US" dirty="0"/>
              <a:t>If we want to change Y and Z we need to intervene on X</a:t>
            </a:r>
          </a:p>
        </p:txBody>
      </p:sp>
    </p:spTree>
    <p:extLst>
      <p:ext uri="{BB962C8B-B14F-4D97-AF65-F5344CB8AC3E}">
        <p14:creationId xmlns:p14="http://schemas.microsoft.com/office/powerpoint/2010/main" val="2070345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9FBB-3E9F-4421-8485-3B734680F208}"/>
              </a:ext>
            </a:extLst>
          </p:cNvPr>
          <p:cNvSpPr>
            <a:spLocks noGrp="1"/>
          </p:cNvSpPr>
          <p:nvPr>
            <p:ph type="title"/>
          </p:nvPr>
        </p:nvSpPr>
        <p:spPr/>
        <p:txBody>
          <a:bodyPr/>
          <a:lstStyle/>
          <a:p>
            <a:r>
              <a:rPr lang="en-US" dirty="0"/>
              <a:t>References</a:t>
            </a:r>
          </a:p>
        </p:txBody>
      </p:sp>
      <p:sp>
        <p:nvSpPr>
          <p:cNvPr id="3" name="Footer Placeholder 2">
            <a:extLst>
              <a:ext uri="{FF2B5EF4-FFF2-40B4-BE49-F238E27FC236}">
                <a16:creationId xmlns:a16="http://schemas.microsoft.com/office/drawing/2014/main" id="{346C5500-D3B2-4B6A-9161-47FDCA049580}"/>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5C859A5-B842-4AB2-ACBA-145E3EB1F9E4}"/>
              </a:ext>
            </a:extLst>
          </p:cNvPr>
          <p:cNvSpPr>
            <a:spLocks noGrp="1"/>
          </p:cNvSpPr>
          <p:nvPr>
            <p:ph type="sldNum" sz="quarter" idx="12"/>
          </p:nvPr>
        </p:nvSpPr>
        <p:spPr/>
        <p:txBody>
          <a:bodyPr/>
          <a:lstStyle/>
          <a:p>
            <a:fld id="{DFCA9D46-5061-CB44-B974-7368B75C86DF}" type="slidenum">
              <a:rPr lang="en-US" smtClean="0"/>
              <a:pPr/>
              <a:t>70</a:t>
            </a:fld>
            <a:endParaRPr lang="en-US" dirty="0"/>
          </a:p>
        </p:txBody>
      </p:sp>
      <p:sp>
        <p:nvSpPr>
          <p:cNvPr id="5" name="Text Placeholder 4">
            <a:extLst>
              <a:ext uri="{FF2B5EF4-FFF2-40B4-BE49-F238E27FC236}">
                <a16:creationId xmlns:a16="http://schemas.microsoft.com/office/drawing/2014/main" id="{C3F7E5F9-7341-4CB7-8781-4626BAB2315E}"/>
              </a:ext>
            </a:extLst>
          </p:cNvPr>
          <p:cNvSpPr>
            <a:spLocks noGrp="1"/>
          </p:cNvSpPr>
          <p:nvPr>
            <p:ph type="body" sz="quarter" idx="13"/>
          </p:nvPr>
        </p:nvSpPr>
        <p:spPr/>
        <p:txBody>
          <a:bodyPr/>
          <a:lstStyle/>
          <a:p>
            <a:r>
              <a:rPr lang="en-US" dirty="0" err="1"/>
              <a:t>Hunermund</a:t>
            </a:r>
            <a:r>
              <a:rPr lang="en-US" dirty="0"/>
              <a:t>, Paul, </a:t>
            </a:r>
            <a:r>
              <a:rPr lang="en-US" dirty="0">
                <a:hlinkClick r:id="rId2"/>
              </a:rPr>
              <a:t>Paul </a:t>
            </a:r>
            <a:r>
              <a:rPr lang="en-US" dirty="0" err="1">
                <a:hlinkClick r:id="rId2"/>
              </a:rPr>
              <a:t>Hünermund</a:t>
            </a:r>
            <a:r>
              <a:rPr lang="en-US" dirty="0">
                <a:hlinkClick r:id="rId2"/>
              </a:rPr>
              <a:t> (p-hunermund.com)</a:t>
            </a:r>
            <a:endParaRPr lang="en-US" dirty="0"/>
          </a:p>
          <a:p>
            <a:r>
              <a:rPr lang="en-US" dirty="0"/>
              <a:t>Pearl, Judea, “Causality: models, reasoning, and inference”, Cambridge University Press, 2009</a:t>
            </a:r>
          </a:p>
          <a:p>
            <a:r>
              <a:rPr lang="en-US" dirty="0"/>
              <a:t>Pearl, Judea, “An Introduction to Causal Inference”, 2015</a:t>
            </a:r>
          </a:p>
          <a:p>
            <a:r>
              <a:rPr lang="en-US" dirty="0"/>
              <a:t>Pearl, Judea &amp;, Mackenzie, Dana, “The Book of Why”, Penguin Books, 2019</a:t>
            </a:r>
          </a:p>
          <a:p>
            <a:r>
              <a:rPr lang="en-US" dirty="0"/>
              <a:t>Pearl, Judea, “Probabilistic Reasoning in Intelligent Systems”, Morgan Kaufmann Publishers, Inc., 1986</a:t>
            </a:r>
          </a:p>
          <a:p>
            <a:r>
              <a:rPr lang="en-US" dirty="0"/>
              <a:t>Pearl, Judea, </a:t>
            </a:r>
            <a:r>
              <a:rPr lang="en-US" dirty="0" err="1"/>
              <a:t>Glymour</a:t>
            </a:r>
            <a:r>
              <a:rPr lang="en-US" dirty="0"/>
              <a:t>, Madelyn &amp; Jewell, Nicholas P., “ Causal Inference in Statistics A Primer”, Wiley, 2016</a:t>
            </a:r>
          </a:p>
          <a:p>
            <a:r>
              <a:rPr lang="en-US" dirty="0"/>
              <a:t>Data Analytics, QMUL</a:t>
            </a:r>
          </a:p>
        </p:txBody>
      </p:sp>
    </p:spTree>
    <p:extLst>
      <p:ext uri="{BB962C8B-B14F-4D97-AF65-F5344CB8AC3E}">
        <p14:creationId xmlns:p14="http://schemas.microsoft.com/office/powerpoint/2010/main" val="30418468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7FFB9B-DCA2-5C4B-848D-9290016406A8}"/>
              </a:ext>
            </a:extLst>
          </p:cNvPr>
          <p:cNvSpPr>
            <a:spLocks noGrp="1"/>
          </p:cNvSpPr>
          <p:nvPr>
            <p:ph sz="half" idx="13"/>
          </p:nvPr>
        </p:nvSpPr>
        <p:spPr/>
        <p:txBody>
          <a:bodyPr/>
          <a:lstStyle/>
          <a:p>
            <a:r>
              <a:rPr lang="en-US" dirty="0"/>
              <a:t>Thank you!</a:t>
            </a:r>
          </a:p>
        </p:txBody>
      </p:sp>
      <p:sp>
        <p:nvSpPr>
          <p:cNvPr id="3" name="Text Placeholder 2">
            <a:extLst>
              <a:ext uri="{FF2B5EF4-FFF2-40B4-BE49-F238E27FC236}">
                <a16:creationId xmlns:a16="http://schemas.microsoft.com/office/drawing/2014/main" id="{DEC208CD-EF57-D249-A6C5-1084D2FBC474}"/>
              </a:ext>
            </a:extLst>
          </p:cNvPr>
          <p:cNvSpPr>
            <a:spLocks noGrp="1"/>
          </p:cNvSpPr>
          <p:nvPr>
            <p:ph type="body" sz="quarter" idx="16"/>
          </p:nvPr>
        </p:nvSpPr>
        <p:spPr/>
        <p:txBody>
          <a:bodyPr/>
          <a:lstStyle/>
          <a:p>
            <a:r>
              <a:rPr lang="en-US" dirty="0"/>
              <a:t>bruno.petrungaro@nhs.net</a:t>
            </a:r>
          </a:p>
        </p:txBody>
      </p:sp>
      <p:sp>
        <p:nvSpPr>
          <p:cNvPr id="4" name="Text Placeholder 3">
            <a:extLst>
              <a:ext uri="{FF2B5EF4-FFF2-40B4-BE49-F238E27FC236}">
                <a16:creationId xmlns:a16="http://schemas.microsoft.com/office/drawing/2014/main" id="{798C0136-A5E1-3047-9ABA-931BC95DAB54}"/>
              </a:ext>
            </a:extLst>
          </p:cNvPr>
          <p:cNvSpPr>
            <a:spLocks noGrp="1"/>
          </p:cNvSpPr>
          <p:nvPr>
            <p:ph type="body" sz="quarter" idx="17"/>
          </p:nvPr>
        </p:nvSpPr>
        <p:spPr/>
        <p:txBody>
          <a:bodyPr>
            <a:normAutofit/>
          </a:bodyPr>
          <a:lstStyle/>
          <a:p>
            <a:r>
              <a:rPr lang="en-US" dirty="0"/>
              <a:t>midlandsandlancashirecsu.nhs.uk</a:t>
            </a:r>
          </a:p>
        </p:txBody>
      </p:sp>
    </p:spTree>
    <p:extLst>
      <p:ext uri="{BB962C8B-B14F-4D97-AF65-F5344CB8AC3E}">
        <p14:creationId xmlns:p14="http://schemas.microsoft.com/office/powerpoint/2010/main" val="80324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00C5-F3A0-40E7-8CAB-66471ECBB829}"/>
              </a:ext>
            </a:extLst>
          </p:cNvPr>
          <p:cNvSpPr>
            <a:spLocks noGrp="1"/>
          </p:cNvSpPr>
          <p:nvPr>
            <p:ph type="title"/>
          </p:nvPr>
        </p:nvSpPr>
        <p:spPr/>
        <p:txBody>
          <a:bodyPr/>
          <a:lstStyle/>
          <a:p>
            <a:r>
              <a:rPr lang="en-US" dirty="0"/>
              <a:t>Correlation does not imply causation</a:t>
            </a:r>
          </a:p>
        </p:txBody>
      </p:sp>
      <p:sp>
        <p:nvSpPr>
          <p:cNvPr id="3" name="Footer Placeholder 2">
            <a:extLst>
              <a:ext uri="{FF2B5EF4-FFF2-40B4-BE49-F238E27FC236}">
                <a16:creationId xmlns:a16="http://schemas.microsoft.com/office/drawing/2014/main" id="{7634F41E-142C-4836-9DFB-844EDA29A4D3}"/>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F4D1922C-34CA-452A-AEFC-C16554F1993B}"/>
              </a:ext>
            </a:extLst>
          </p:cNvPr>
          <p:cNvSpPr>
            <a:spLocks noGrp="1"/>
          </p:cNvSpPr>
          <p:nvPr>
            <p:ph type="sldNum" sz="quarter" idx="12"/>
          </p:nvPr>
        </p:nvSpPr>
        <p:spPr/>
        <p:txBody>
          <a:bodyPr/>
          <a:lstStyle/>
          <a:p>
            <a:fld id="{DFCA9D46-5061-CB44-B974-7368B75C86DF}" type="slidenum">
              <a:rPr lang="en-US" smtClean="0"/>
              <a:pPr/>
              <a:t>8</a:t>
            </a:fld>
            <a:endParaRPr lang="en-US" dirty="0"/>
          </a:p>
        </p:txBody>
      </p:sp>
      <p:sp>
        <p:nvSpPr>
          <p:cNvPr id="5" name="Text Placeholder 4">
            <a:extLst>
              <a:ext uri="{FF2B5EF4-FFF2-40B4-BE49-F238E27FC236}">
                <a16:creationId xmlns:a16="http://schemas.microsoft.com/office/drawing/2014/main" id="{96D77DB1-FFD3-4693-AB68-92432EF947E1}"/>
              </a:ext>
            </a:extLst>
          </p:cNvPr>
          <p:cNvSpPr>
            <a:spLocks noGrp="1"/>
          </p:cNvSpPr>
          <p:nvPr>
            <p:ph type="body" sz="quarter" idx="13"/>
          </p:nvPr>
        </p:nvSpPr>
        <p:spPr/>
        <p:txBody>
          <a:bodyPr/>
          <a:lstStyle/>
          <a:p>
            <a:r>
              <a:rPr lang="en-US" dirty="0"/>
              <a:t>Research, and this is true in healthcare as well, tends to focus on methods that maximize how accurately can we predict Y from the observed predictors X and Z and then conclude in a way which implies that a causal relationship has been established</a:t>
            </a:r>
          </a:p>
          <a:p>
            <a:endParaRPr lang="en-US" dirty="0"/>
          </a:p>
          <a:p>
            <a:r>
              <a:rPr lang="en-US" dirty="0"/>
              <a:t>Best predictors are not necessarily the causes of Y</a:t>
            </a:r>
          </a:p>
          <a:p>
            <a:endParaRPr lang="en-US" dirty="0"/>
          </a:p>
          <a:p>
            <a:r>
              <a:rPr lang="en-US" dirty="0"/>
              <a:t>It is common to find, specially in time series data, what are called spurious correlations, these are variables that are correlated but have no direct relation</a:t>
            </a:r>
          </a:p>
          <a:p>
            <a:endParaRPr lang="en-US" dirty="0"/>
          </a:p>
        </p:txBody>
      </p:sp>
    </p:spTree>
    <p:extLst>
      <p:ext uri="{BB962C8B-B14F-4D97-AF65-F5344CB8AC3E}">
        <p14:creationId xmlns:p14="http://schemas.microsoft.com/office/powerpoint/2010/main" val="293757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22EE-AB59-45A2-9B83-25EA8D604650}"/>
              </a:ext>
            </a:extLst>
          </p:cNvPr>
          <p:cNvSpPr>
            <a:spLocks noGrp="1"/>
          </p:cNvSpPr>
          <p:nvPr>
            <p:ph type="title"/>
          </p:nvPr>
        </p:nvSpPr>
        <p:spPr/>
        <p:txBody>
          <a:bodyPr>
            <a:normAutofit/>
          </a:bodyPr>
          <a:lstStyle/>
          <a:p>
            <a:r>
              <a:rPr lang="en-GB" b="0" i="0" dirty="0">
                <a:effectLst/>
                <a:latin typeface="Roboto" panose="02000000000000000000" pitchFamily="2" charset="0"/>
              </a:rPr>
              <a:t>1.2 - What is a cause? Scott </a:t>
            </a:r>
            <a:r>
              <a:rPr lang="en-GB" b="0" i="0" dirty="0" err="1">
                <a:effectLst/>
                <a:latin typeface="Roboto" panose="02000000000000000000" pitchFamily="2" charset="0"/>
              </a:rPr>
              <a:t>Venners</a:t>
            </a:r>
            <a:endParaRPr lang="en-GB" dirty="0"/>
          </a:p>
        </p:txBody>
      </p:sp>
      <p:sp>
        <p:nvSpPr>
          <p:cNvPr id="3" name="Footer Placeholder 2">
            <a:extLst>
              <a:ext uri="{FF2B5EF4-FFF2-40B4-BE49-F238E27FC236}">
                <a16:creationId xmlns:a16="http://schemas.microsoft.com/office/drawing/2014/main" id="{45152CF9-BF6F-4A38-AF95-400F234277DC}"/>
              </a:ext>
            </a:extLst>
          </p:cNvPr>
          <p:cNvSpPr>
            <a:spLocks noGrp="1"/>
          </p:cNvSpPr>
          <p:nvPr>
            <p:ph type="ftr" sz="quarter" idx="11"/>
          </p:nvPr>
        </p:nvSpPr>
        <p:spPr/>
        <p:txBody>
          <a:bodyPr/>
          <a:lstStyle/>
          <a:p>
            <a:r>
              <a:rPr lang="en-US" dirty="0"/>
              <a:t>DAGs in Econometrics</a:t>
            </a:r>
            <a:endParaRPr lang="en-US" b="1" dirty="0"/>
          </a:p>
        </p:txBody>
      </p:sp>
      <p:sp>
        <p:nvSpPr>
          <p:cNvPr id="4" name="Slide Number Placeholder 3">
            <a:extLst>
              <a:ext uri="{FF2B5EF4-FFF2-40B4-BE49-F238E27FC236}">
                <a16:creationId xmlns:a16="http://schemas.microsoft.com/office/drawing/2014/main" id="{CA663238-55FC-4513-B320-750F266D4671}"/>
              </a:ext>
            </a:extLst>
          </p:cNvPr>
          <p:cNvSpPr>
            <a:spLocks noGrp="1"/>
          </p:cNvSpPr>
          <p:nvPr>
            <p:ph type="sldNum" sz="quarter" idx="12"/>
          </p:nvPr>
        </p:nvSpPr>
        <p:spPr/>
        <p:txBody>
          <a:bodyPr/>
          <a:lstStyle/>
          <a:p>
            <a:fld id="{DFCA9D46-5061-CB44-B974-7368B75C86DF}" type="slidenum">
              <a:rPr lang="en-US" smtClean="0"/>
              <a:pPr/>
              <a:t>9</a:t>
            </a:fld>
            <a:endParaRPr lang="en-US" dirty="0"/>
          </a:p>
        </p:txBody>
      </p:sp>
      <p:sp>
        <p:nvSpPr>
          <p:cNvPr id="5" name="Text Placeholder 4">
            <a:extLst>
              <a:ext uri="{FF2B5EF4-FFF2-40B4-BE49-F238E27FC236}">
                <a16:creationId xmlns:a16="http://schemas.microsoft.com/office/drawing/2014/main" id="{867A96E1-4C21-4D57-84F2-2C788E06C123}"/>
              </a:ext>
            </a:extLst>
          </p:cNvPr>
          <p:cNvSpPr>
            <a:spLocks noGrp="1"/>
          </p:cNvSpPr>
          <p:nvPr>
            <p:ph type="body" sz="quarter" idx="13"/>
          </p:nvPr>
        </p:nvSpPr>
        <p:spPr/>
        <p:txBody>
          <a:bodyPr/>
          <a:lstStyle/>
          <a:p>
            <a:r>
              <a:rPr lang="en-GB" dirty="0"/>
              <a:t>https://www.youtube.com/watch?v=1FRCvbdy6IQ</a:t>
            </a:r>
          </a:p>
        </p:txBody>
      </p:sp>
    </p:spTree>
    <p:extLst>
      <p:ext uri="{BB962C8B-B14F-4D97-AF65-F5344CB8AC3E}">
        <p14:creationId xmlns:p14="http://schemas.microsoft.com/office/powerpoint/2010/main" val="2515415804"/>
      </p:ext>
    </p:extLst>
  </p:cSld>
  <p:clrMapOvr>
    <a:masterClrMapping/>
  </p:clrMapOvr>
</p:sld>
</file>

<file path=ppt/theme/theme1.xml><?xml version="1.0" encoding="utf-8"?>
<a:theme xmlns:a="http://schemas.openxmlformats.org/drawingml/2006/main" name="Office Theme">
  <a:themeElements>
    <a:clrScheme name="HEU">
      <a:dk1>
        <a:srgbClr val="282828"/>
      </a:dk1>
      <a:lt1>
        <a:srgbClr val="FFFFFF"/>
      </a:lt1>
      <a:dk2>
        <a:srgbClr val="3B3B3A"/>
      </a:dk2>
      <a:lt2>
        <a:srgbClr val="FFFFFF"/>
      </a:lt2>
      <a:accent1>
        <a:srgbClr val="002F86"/>
      </a:accent1>
      <a:accent2>
        <a:srgbClr val="005EB8"/>
      </a:accent2>
      <a:accent3>
        <a:srgbClr val="41B6E5"/>
      </a:accent3>
      <a:accent4>
        <a:srgbClr val="00A399"/>
      </a:accent4>
      <a:accent5>
        <a:srgbClr val="FFFFFF"/>
      </a:accent5>
      <a:accent6>
        <a:srgbClr val="FFFFFF"/>
      </a:accent6>
      <a:hlink>
        <a:srgbClr val="005EB8"/>
      </a:hlink>
      <a:folHlink>
        <a:srgbClr val="A91A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6A0EB4C2F3844B009532ECF0D26F6" ma:contentTypeVersion="9" ma:contentTypeDescription="Create a new document." ma:contentTypeScope="" ma:versionID="e714ba2b56b650c31cf6ebb11dc2fb64">
  <xsd:schema xmlns:xsd="http://www.w3.org/2001/XMLSchema" xmlns:xs="http://www.w3.org/2001/XMLSchema" xmlns:p="http://schemas.microsoft.com/office/2006/metadata/properties" xmlns:ns2="5f54df01-1c7c-473e-8e5e-982056830934" targetNamespace="http://schemas.microsoft.com/office/2006/metadata/properties" ma:root="true" ma:fieldsID="e8866150960ab7bab360cabf78884d76" ns2:_="">
    <xsd:import namespace="5f54df01-1c7c-473e-8e5e-98205683093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4df01-1c7c-473e-8e5e-9820568309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46CB08-C276-4A5F-8161-8978B6B117DB}">
  <ds:schemaRefs>
    <ds:schemaRef ds:uri="http://schemas.microsoft.com/sharepoint/v3/contenttype/forms"/>
  </ds:schemaRefs>
</ds:datastoreItem>
</file>

<file path=customXml/itemProps2.xml><?xml version="1.0" encoding="utf-8"?>
<ds:datastoreItem xmlns:ds="http://schemas.openxmlformats.org/officeDocument/2006/customXml" ds:itemID="{C7403ACD-F489-4B32-B230-346485C84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54df01-1c7c-473e-8e5e-9820568309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8F4531-B20F-43FF-B69F-076DDF7037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35187</TotalTime>
  <Words>4434</Words>
  <Application>Microsoft Office PowerPoint</Application>
  <PresentationFormat>Widescreen</PresentationFormat>
  <Paragraphs>866</Paragraphs>
  <Slides>71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Cambria Math</vt:lpstr>
      <vt:lpstr>Roboto</vt:lpstr>
      <vt:lpstr>Office Theme</vt:lpstr>
      <vt:lpstr>Introduction to Directed Acyclic Graphs in Econometrics</vt:lpstr>
      <vt:lpstr>What is Econometrics?</vt:lpstr>
      <vt:lpstr>Simpson’s paradox</vt:lpstr>
      <vt:lpstr>Simpson’s paradox</vt:lpstr>
      <vt:lpstr>Simpson’s paradox solved</vt:lpstr>
      <vt:lpstr>Association is not causation</vt:lpstr>
      <vt:lpstr>Causation</vt:lpstr>
      <vt:lpstr>Correlation does not imply causation</vt:lpstr>
      <vt:lpstr>1.2 - What is a cause? Scott Venners</vt:lpstr>
      <vt:lpstr>Can we estimate the causal effect?</vt:lpstr>
      <vt:lpstr>Questions?</vt:lpstr>
      <vt:lpstr>Structural Causal Models</vt:lpstr>
      <vt:lpstr>Graphs</vt:lpstr>
      <vt:lpstr>Directed Graphs</vt:lpstr>
      <vt:lpstr>Directed Graphs example</vt:lpstr>
      <vt:lpstr>Directed Acyclic Graphs</vt:lpstr>
      <vt:lpstr>Structural Causal Models</vt:lpstr>
      <vt:lpstr>Independence and Dependence in Graphs</vt:lpstr>
      <vt:lpstr>Common Effect</vt:lpstr>
      <vt:lpstr>d-connection and d-separation</vt:lpstr>
      <vt:lpstr>Causal Chain</vt:lpstr>
      <vt:lpstr>Common Cause</vt:lpstr>
      <vt:lpstr>Common Effect</vt:lpstr>
      <vt:lpstr>d-connection and d-separation example</vt:lpstr>
      <vt:lpstr>Interventions</vt:lpstr>
      <vt:lpstr>Causal Effect</vt:lpstr>
      <vt:lpstr>Estimating Causal Effects</vt:lpstr>
      <vt:lpstr>Questions?</vt:lpstr>
      <vt:lpstr>Constraint-Based Learning</vt:lpstr>
      <vt:lpstr>1.3 - Connecting a model to reality Scott Venners</vt:lpstr>
      <vt:lpstr>Where have the graphs come from so far?</vt:lpstr>
      <vt:lpstr>Testable Implications of DAGs</vt:lpstr>
      <vt:lpstr>The structure of DAGs</vt:lpstr>
      <vt:lpstr>Learning the structure from data</vt:lpstr>
      <vt:lpstr>The PC algorithm</vt:lpstr>
      <vt:lpstr>The PC Algorithm II</vt:lpstr>
      <vt:lpstr>Limitations of the PC Algorithm</vt:lpstr>
      <vt:lpstr>Questions?</vt:lpstr>
      <vt:lpstr>Confounding</vt:lpstr>
      <vt:lpstr>Confounding Bias</vt:lpstr>
      <vt:lpstr>The Backdoor Criterion</vt:lpstr>
      <vt:lpstr>Applying The Backdoor Criterion</vt:lpstr>
      <vt:lpstr>Estimation</vt:lpstr>
      <vt:lpstr>The Frontdoor Criterion</vt:lpstr>
      <vt:lpstr>The Frontdoor Criterion</vt:lpstr>
      <vt:lpstr>Do-Calculus</vt:lpstr>
      <vt:lpstr>The Rules of Do-Calculus</vt:lpstr>
      <vt:lpstr>Applying the rules of do-calculus</vt:lpstr>
      <vt:lpstr>Do-Calculus is complete</vt:lpstr>
      <vt:lpstr> Questions?</vt:lpstr>
      <vt:lpstr>Score-based learning</vt:lpstr>
      <vt:lpstr>Score-based learning</vt:lpstr>
      <vt:lpstr>Hill-Climbing Search</vt:lpstr>
      <vt:lpstr>Hill-Climbing Search</vt:lpstr>
      <vt:lpstr>Tabu Search</vt:lpstr>
      <vt:lpstr>Introduction to Bayesian Networks</vt:lpstr>
      <vt:lpstr>What is probability?</vt:lpstr>
      <vt:lpstr>Let’s do an experiment</vt:lpstr>
      <vt:lpstr>Frequentist vs Bayesian Probability</vt:lpstr>
      <vt:lpstr>Frequentist vs Bayesian Probability</vt:lpstr>
      <vt:lpstr>Bayesian Network</vt:lpstr>
      <vt:lpstr>Joint Probability Distribution</vt:lpstr>
      <vt:lpstr>Marginalisation</vt:lpstr>
      <vt:lpstr>Conditional Probability</vt:lpstr>
      <vt:lpstr>Prior Distribution</vt:lpstr>
      <vt:lpstr>Posterior Distribution</vt:lpstr>
      <vt:lpstr>Explaining away</vt:lpstr>
      <vt:lpstr>Bayes’ Theorem</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Davies (MLCSU)</dc:creator>
  <cp:lastModifiedBy>Bruno Petrungaro (MLCSU)</cp:lastModifiedBy>
  <cp:revision>92</cp:revision>
  <dcterms:created xsi:type="dcterms:W3CDTF">2020-10-19T15:06:22Z</dcterms:created>
  <dcterms:modified xsi:type="dcterms:W3CDTF">2021-06-30T14:16:19Z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0x01010057F6A0EB4C2F3844B009532ECF0D26F6</vt:lpwstr>
  </property>
</Properties>
</file>