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4" r:id="rId7"/>
    <p:sldId id="266" r:id="rId8"/>
    <p:sldId id="267" r:id="rId9"/>
    <p:sldId id="268" r:id="rId10"/>
    <p:sldId id="270" r:id="rId11"/>
    <p:sldId id="269" r:id="rId12"/>
    <p:sldId id="265" r:id="rId13"/>
    <p:sldId id="26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3F3F3"/>
    <a:srgbClr val="0000FF"/>
    <a:srgbClr val="598FBC"/>
    <a:srgbClr val="FFFFFF"/>
    <a:srgbClr val="CC00FF"/>
    <a:srgbClr val="E3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A1DB8-FA2F-3F4D-A54C-F92D5E500D7E}" v="8" dt="2022-11-05T15:34:56.828"/>
    <p1510:client id="{74598650-449B-4139-B3B7-AAA3C7A1B0CE}" v="17" dt="2022-11-04T16:37:2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1" autoAdjust="0"/>
    <p:restoredTop sz="96327"/>
  </p:normalViewPr>
  <p:slideViewPr>
    <p:cSldViewPr snapToGrid="0">
      <p:cViewPr varScale="1">
        <p:scale>
          <a:sx n="121" d="100"/>
          <a:sy n="121" d="100"/>
        </p:scale>
        <p:origin x="200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ilson" userId="383e908cea086fd7" providerId="LiveId" clId="{3A8A1DB8-FA2F-3F4D-A54C-F92D5E500D7E}"/>
    <pc:docChg chg="modSld">
      <pc:chgData name="richard wilson" userId="383e908cea086fd7" providerId="LiveId" clId="{3A8A1DB8-FA2F-3F4D-A54C-F92D5E500D7E}" dt="2022-11-05T15:35:01.291" v="117" actId="14100"/>
      <pc:docMkLst>
        <pc:docMk/>
      </pc:docMkLst>
      <pc:sldChg chg="addSp modSp mod">
        <pc:chgData name="richard wilson" userId="383e908cea086fd7" providerId="LiveId" clId="{3A8A1DB8-FA2F-3F4D-A54C-F92D5E500D7E}" dt="2022-11-05T15:33:15.242" v="45" actId="122"/>
        <pc:sldMkLst>
          <pc:docMk/>
          <pc:sldMk cId="1703231385" sldId="256"/>
        </pc:sldMkLst>
        <pc:spChg chg="add mod">
          <ac:chgData name="richard wilson" userId="383e908cea086fd7" providerId="LiveId" clId="{3A8A1DB8-FA2F-3F4D-A54C-F92D5E500D7E}" dt="2022-11-05T15:33:15.242" v="45" actId="122"/>
          <ac:spMkLst>
            <pc:docMk/>
            <pc:sldMk cId="1703231385" sldId="256"/>
            <ac:spMk id="6" creationId="{F48FFD67-DB06-4962-8B54-596AF5E0CDE3}"/>
          </ac:spMkLst>
        </pc:spChg>
        <pc:picChg chg="add mod">
          <ac:chgData name="richard wilson" userId="383e908cea086fd7" providerId="LiveId" clId="{3A8A1DB8-FA2F-3F4D-A54C-F92D5E500D7E}" dt="2022-11-05T15:32:12.158" v="42" actId="14100"/>
          <ac:picMkLst>
            <pc:docMk/>
            <pc:sldMk cId="1703231385" sldId="256"/>
            <ac:picMk id="4" creationId="{C6128BDE-9E4E-5D24-98E0-B2AD65DEF876}"/>
          </ac:picMkLst>
        </pc:picChg>
      </pc:sldChg>
      <pc:sldChg chg="addSp modSp mod">
        <pc:chgData name="richard wilson" userId="383e908cea086fd7" providerId="LiveId" clId="{3A8A1DB8-FA2F-3F4D-A54C-F92D5E500D7E}" dt="2022-11-05T15:34:13.428" v="91" actId="14100"/>
        <pc:sldMkLst>
          <pc:docMk/>
          <pc:sldMk cId="958568756" sldId="257"/>
        </pc:sldMkLst>
        <pc:spChg chg="mod">
          <ac:chgData name="richard wilson" userId="383e908cea086fd7" providerId="LiveId" clId="{3A8A1DB8-FA2F-3F4D-A54C-F92D5E500D7E}" dt="2022-11-05T15:34:02.184" v="88" actId="20577"/>
          <ac:spMkLst>
            <pc:docMk/>
            <pc:sldMk cId="958568756" sldId="257"/>
            <ac:spMk id="3" creationId="{5182DFA1-A41A-3789-4494-020474B16F3A}"/>
          </ac:spMkLst>
        </pc:spChg>
        <pc:picChg chg="add mod">
          <ac:chgData name="richard wilson" userId="383e908cea086fd7" providerId="LiveId" clId="{3A8A1DB8-FA2F-3F4D-A54C-F92D5E500D7E}" dt="2022-11-05T15:34:13.428" v="91" actId="14100"/>
          <ac:picMkLst>
            <pc:docMk/>
            <pc:sldMk cId="958568756" sldId="257"/>
            <ac:picMk id="5" creationId="{BC783DF1-2BFD-68AA-39C0-14EDFC87F5BC}"/>
          </ac:picMkLst>
        </pc:picChg>
      </pc:sldChg>
      <pc:sldChg chg="addSp modSp">
        <pc:chgData name="richard wilson" userId="383e908cea086fd7" providerId="LiveId" clId="{3A8A1DB8-FA2F-3F4D-A54C-F92D5E500D7E}" dt="2022-11-05T15:34:34.111" v="93"/>
        <pc:sldMkLst>
          <pc:docMk/>
          <pc:sldMk cId="494168407" sldId="258"/>
        </pc:sldMkLst>
        <pc:picChg chg="add mod">
          <ac:chgData name="richard wilson" userId="383e908cea086fd7" providerId="LiveId" clId="{3A8A1DB8-FA2F-3F4D-A54C-F92D5E500D7E}" dt="2022-11-05T15:34:34.111" v="93"/>
          <ac:picMkLst>
            <pc:docMk/>
            <pc:sldMk cId="494168407" sldId="258"/>
            <ac:picMk id="5" creationId="{ED978F4F-6AAF-E499-4BD2-E592E9F3C2D8}"/>
          </ac:picMkLst>
        </pc:picChg>
      </pc:sldChg>
      <pc:sldChg chg="addSp modSp">
        <pc:chgData name="richard wilson" userId="383e908cea086fd7" providerId="LiveId" clId="{3A8A1DB8-FA2F-3F4D-A54C-F92D5E500D7E}" dt="2022-11-05T15:34:40.411" v="94"/>
        <pc:sldMkLst>
          <pc:docMk/>
          <pc:sldMk cId="991061733" sldId="259"/>
        </pc:sldMkLst>
        <pc:picChg chg="add mod">
          <ac:chgData name="richard wilson" userId="383e908cea086fd7" providerId="LiveId" clId="{3A8A1DB8-FA2F-3F4D-A54C-F92D5E500D7E}" dt="2022-11-05T15:34:40.411" v="94"/>
          <ac:picMkLst>
            <pc:docMk/>
            <pc:sldMk cId="991061733" sldId="259"/>
            <ac:picMk id="5" creationId="{2B943207-60C5-821C-A12B-D4BC2A333F57}"/>
          </ac:picMkLst>
        </pc:picChg>
      </pc:sldChg>
      <pc:sldChg chg="addSp modSp">
        <pc:chgData name="richard wilson" userId="383e908cea086fd7" providerId="LiveId" clId="{3A8A1DB8-FA2F-3F4D-A54C-F92D5E500D7E}" dt="2022-11-05T15:34:30.063" v="92"/>
        <pc:sldMkLst>
          <pc:docMk/>
          <pc:sldMk cId="770907341" sldId="261"/>
        </pc:sldMkLst>
        <pc:picChg chg="add mod">
          <ac:chgData name="richard wilson" userId="383e908cea086fd7" providerId="LiveId" clId="{3A8A1DB8-FA2F-3F4D-A54C-F92D5E500D7E}" dt="2022-11-05T15:34:30.063" v="92"/>
          <ac:picMkLst>
            <pc:docMk/>
            <pc:sldMk cId="770907341" sldId="261"/>
            <ac:picMk id="5" creationId="{0AEE44A8-5ACD-684F-9760-7EAE7C7D88FB}"/>
          </ac:picMkLst>
        </pc:picChg>
      </pc:sldChg>
      <pc:sldChg chg="addSp modSp mod">
        <pc:chgData name="richard wilson" userId="383e908cea086fd7" providerId="LiveId" clId="{3A8A1DB8-FA2F-3F4D-A54C-F92D5E500D7E}" dt="2022-11-05T15:34:48.365" v="115" actId="20577"/>
        <pc:sldMkLst>
          <pc:docMk/>
          <pc:sldMk cId="250451606" sldId="263"/>
        </pc:sldMkLst>
        <pc:spChg chg="mod">
          <ac:chgData name="richard wilson" userId="383e908cea086fd7" providerId="LiveId" clId="{3A8A1DB8-FA2F-3F4D-A54C-F92D5E500D7E}" dt="2022-11-05T15:34:48.365" v="115" actId="20577"/>
          <ac:spMkLst>
            <pc:docMk/>
            <pc:sldMk cId="250451606" sldId="263"/>
            <ac:spMk id="3" creationId="{281B2649-E11F-B13E-F832-3B254385B105}"/>
          </ac:spMkLst>
        </pc:spChg>
        <pc:picChg chg="add mod">
          <ac:chgData name="richard wilson" userId="383e908cea086fd7" providerId="LiveId" clId="{3A8A1DB8-FA2F-3F4D-A54C-F92D5E500D7E}" dt="2022-11-05T15:34:42.619" v="95"/>
          <ac:picMkLst>
            <pc:docMk/>
            <pc:sldMk cId="250451606" sldId="263"/>
            <ac:picMk id="5" creationId="{6238DB44-4AF3-7B60-DBD8-C0D5674E3004}"/>
          </ac:picMkLst>
        </pc:picChg>
      </pc:sldChg>
      <pc:sldChg chg="addSp modSp mod">
        <pc:chgData name="richard wilson" userId="383e908cea086fd7" providerId="LiveId" clId="{3A8A1DB8-FA2F-3F4D-A54C-F92D5E500D7E}" dt="2022-11-05T15:35:01.291" v="117" actId="14100"/>
        <pc:sldMkLst>
          <pc:docMk/>
          <pc:sldMk cId="3786812434" sldId="265"/>
        </pc:sldMkLst>
        <pc:spChg chg="mod">
          <ac:chgData name="richard wilson" userId="383e908cea086fd7" providerId="LiveId" clId="{3A8A1DB8-FA2F-3F4D-A54C-F92D5E500D7E}" dt="2022-11-05T15:35:01.291" v="117" actId="14100"/>
          <ac:spMkLst>
            <pc:docMk/>
            <pc:sldMk cId="3786812434" sldId="265"/>
            <ac:spMk id="3" creationId="{6D47038D-9D3C-0A28-DC55-230F73E87BD5}"/>
          </ac:spMkLst>
        </pc:spChg>
        <pc:picChg chg="add mod">
          <ac:chgData name="richard wilson" userId="383e908cea086fd7" providerId="LiveId" clId="{3A8A1DB8-FA2F-3F4D-A54C-F92D5E500D7E}" dt="2022-11-05T15:34:56.827" v="116"/>
          <ac:picMkLst>
            <pc:docMk/>
            <pc:sldMk cId="3786812434" sldId="265"/>
            <ac:picMk id="5" creationId="{3E28C2CF-0C5F-E74C-869C-06DED666CB26}"/>
          </ac:picMkLst>
        </pc:picChg>
      </pc:sldChg>
    </pc:docChg>
  </pc:docChgLst>
  <pc:docChgLst>
    <pc:chgData name="richard wilson" userId="383e908cea086fd7" providerId="LiveId" clId="{74598650-449B-4139-B3B7-AAA3C7A1B0CE}"/>
    <pc:docChg chg="custSel addSld delSld modSld sldOrd">
      <pc:chgData name="richard wilson" userId="383e908cea086fd7" providerId="LiveId" clId="{74598650-449B-4139-B3B7-AAA3C7A1B0CE}" dt="2022-11-04T16:52:22.288" v="4205" actId="20577"/>
      <pc:docMkLst>
        <pc:docMk/>
      </pc:docMkLst>
      <pc:sldChg chg="modSp mod">
        <pc:chgData name="richard wilson" userId="383e908cea086fd7" providerId="LiveId" clId="{74598650-449B-4139-B3B7-AAA3C7A1B0CE}" dt="2022-11-04T16:46:03.016" v="4199" actId="20577"/>
        <pc:sldMkLst>
          <pc:docMk/>
          <pc:sldMk cId="958568756" sldId="257"/>
        </pc:sldMkLst>
        <pc:spChg chg="mod">
          <ac:chgData name="richard wilson" userId="383e908cea086fd7" providerId="LiveId" clId="{74598650-449B-4139-B3B7-AAA3C7A1B0CE}" dt="2022-11-04T16:45:31.663" v="4175" actId="14100"/>
          <ac:spMkLst>
            <pc:docMk/>
            <pc:sldMk cId="958568756" sldId="257"/>
            <ac:spMk id="2" creationId="{9E744AFC-A02E-857A-B2C5-810E55596332}"/>
          </ac:spMkLst>
        </pc:spChg>
        <pc:spChg chg="mod">
          <ac:chgData name="richard wilson" userId="383e908cea086fd7" providerId="LiveId" clId="{74598650-449B-4139-B3B7-AAA3C7A1B0CE}" dt="2022-11-04T16:46:03.016" v="4199" actId="20577"/>
          <ac:spMkLst>
            <pc:docMk/>
            <pc:sldMk cId="958568756" sldId="257"/>
            <ac:spMk id="3" creationId="{5182DFA1-A41A-3789-4494-020474B16F3A}"/>
          </ac:spMkLst>
        </pc:spChg>
      </pc:sldChg>
      <pc:sldChg chg="modSp mod">
        <pc:chgData name="richard wilson" userId="383e908cea086fd7" providerId="LiveId" clId="{74598650-449B-4139-B3B7-AAA3C7A1B0CE}" dt="2022-11-04T16:46:26.679" v="4200" actId="14100"/>
        <pc:sldMkLst>
          <pc:docMk/>
          <pc:sldMk cId="494168407" sldId="258"/>
        </pc:sldMkLst>
        <pc:spChg chg="mod">
          <ac:chgData name="richard wilson" userId="383e908cea086fd7" providerId="LiveId" clId="{74598650-449B-4139-B3B7-AAA3C7A1B0CE}" dt="2022-11-03T09:38:04.318" v="2471" actId="1076"/>
          <ac:spMkLst>
            <pc:docMk/>
            <pc:sldMk cId="494168407" sldId="258"/>
            <ac:spMk id="2" creationId="{5A440422-3284-FE04-C91F-BA5F0205AE8B}"/>
          </ac:spMkLst>
        </pc:spChg>
        <pc:spChg chg="mod">
          <ac:chgData name="richard wilson" userId="383e908cea086fd7" providerId="LiveId" clId="{74598650-449B-4139-B3B7-AAA3C7A1B0CE}" dt="2022-11-04T16:46:26.679" v="4200" actId="14100"/>
          <ac:spMkLst>
            <pc:docMk/>
            <pc:sldMk cId="494168407" sldId="258"/>
            <ac:spMk id="3" creationId="{19DD7763-D82E-15F7-6B18-11296FE0AF62}"/>
          </ac:spMkLst>
        </pc:spChg>
      </pc:sldChg>
      <pc:sldChg chg="modSp mod">
        <pc:chgData name="richard wilson" userId="383e908cea086fd7" providerId="LiveId" clId="{74598650-449B-4139-B3B7-AAA3C7A1B0CE}" dt="2022-11-04T16:43:52.513" v="4174" actId="20577"/>
        <pc:sldMkLst>
          <pc:docMk/>
          <pc:sldMk cId="991061733" sldId="259"/>
        </pc:sldMkLst>
        <pc:spChg chg="mod">
          <ac:chgData name="richard wilson" userId="383e908cea086fd7" providerId="LiveId" clId="{74598650-449B-4139-B3B7-AAA3C7A1B0CE}" dt="2022-11-03T09:39:35.863" v="2486" actId="1076"/>
          <ac:spMkLst>
            <pc:docMk/>
            <pc:sldMk cId="991061733" sldId="259"/>
            <ac:spMk id="2" creationId="{458A62EA-A1F7-6269-1389-54DF1C23592A}"/>
          </ac:spMkLst>
        </pc:spChg>
        <pc:spChg chg="mod">
          <ac:chgData name="richard wilson" userId="383e908cea086fd7" providerId="LiveId" clId="{74598650-449B-4139-B3B7-AAA3C7A1B0CE}" dt="2022-11-04T16:43:52.513" v="4174" actId="20577"/>
          <ac:spMkLst>
            <pc:docMk/>
            <pc:sldMk cId="991061733" sldId="259"/>
            <ac:spMk id="3" creationId="{1B74CA8E-556F-C6E3-D4ED-2FADC323EA03}"/>
          </ac:spMkLst>
        </pc:spChg>
      </pc:sldChg>
      <pc:sldChg chg="addSp modSp mod">
        <pc:chgData name="richard wilson" userId="383e908cea086fd7" providerId="LiveId" clId="{74598650-449B-4139-B3B7-AAA3C7A1B0CE}" dt="2022-11-04T16:46:51.328" v="4201" actId="20577"/>
        <pc:sldMkLst>
          <pc:docMk/>
          <pc:sldMk cId="4021691866" sldId="260"/>
        </pc:sldMkLst>
        <pc:spChg chg="mod">
          <ac:chgData name="richard wilson" userId="383e908cea086fd7" providerId="LiveId" clId="{74598650-449B-4139-B3B7-AAA3C7A1B0CE}" dt="2022-11-03T09:38:16.430" v="2474" actId="1076"/>
          <ac:spMkLst>
            <pc:docMk/>
            <pc:sldMk cId="4021691866" sldId="260"/>
            <ac:spMk id="2" creationId="{8467B426-896D-6891-1AA7-FC0FE32CE990}"/>
          </ac:spMkLst>
        </pc:spChg>
        <pc:spChg chg="mod">
          <ac:chgData name="richard wilson" userId="383e908cea086fd7" providerId="LiveId" clId="{74598650-449B-4139-B3B7-AAA3C7A1B0CE}" dt="2022-10-31T13:57:26.420" v="399" actId="20577"/>
          <ac:spMkLst>
            <pc:docMk/>
            <pc:sldMk cId="4021691866" sldId="260"/>
            <ac:spMk id="12" creationId="{CA210424-8B8C-5A05-227F-3B1FC22D30C4}"/>
          </ac:spMkLst>
        </pc:spChg>
        <pc:spChg chg="add mod">
          <ac:chgData name="richard wilson" userId="383e908cea086fd7" providerId="LiveId" clId="{74598650-449B-4139-B3B7-AAA3C7A1B0CE}" dt="2022-11-04T16:46:51.328" v="4201" actId="20577"/>
          <ac:spMkLst>
            <pc:docMk/>
            <pc:sldMk cId="4021691866" sldId="260"/>
            <ac:spMk id="18" creationId="{15C5EF91-7DCC-ACD8-7F19-370D28EC821D}"/>
          </ac:spMkLst>
        </pc:spChg>
      </pc:sldChg>
      <pc:sldChg chg="modSp mod">
        <pc:chgData name="richard wilson" userId="383e908cea086fd7" providerId="LiveId" clId="{74598650-449B-4139-B3B7-AAA3C7A1B0CE}" dt="2022-11-03T09:37:48.621" v="2470" actId="27636"/>
        <pc:sldMkLst>
          <pc:docMk/>
          <pc:sldMk cId="770907341" sldId="261"/>
        </pc:sldMkLst>
        <pc:spChg chg="mod">
          <ac:chgData name="richard wilson" userId="383e908cea086fd7" providerId="LiveId" clId="{74598650-449B-4139-B3B7-AAA3C7A1B0CE}" dt="2022-11-03T09:37:44.294" v="2467" actId="1076"/>
          <ac:spMkLst>
            <pc:docMk/>
            <pc:sldMk cId="770907341" sldId="261"/>
            <ac:spMk id="2" creationId="{7E42ED06-C44E-CF0F-D72D-E7BE424CD3C2}"/>
          </ac:spMkLst>
        </pc:spChg>
        <pc:spChg chg="mod">
          <ac:chgData name="richard wilson" userId="383e908cea086fd7" providerId="LiveId" clId="{74598650-449B-4139-B3B7-AAA3C7A1B0CE}" dt="2022-11-03T09:37:48.621" v="2470" actId="27636"/>
          <ac:spMkLst>
            <pc:docMk/>
            <pc:sldMk cId="770907341" sldId="261"/>
            <ac:spMk id="3" creationId="{7670A60F-3E81-D061-D02D-18572A5E1E4D}"/>
          </ac:spMkLst>
        </pc:spChg>
      </pc:sldChg>
      <pc:sldChg chg="modSp del mod">
        <pc:chgData name="richard wilson" userId="383e908cea086fd7" providerId="LiveId" clId="{74598650-449B-4139-B3B7-AAA3C7A1B0CE}" dt="2022-11-03T16:59:38.869" v="2802" actId="2696"/>
        <pc:sldMkLst>
          <pc:docMk/>
          <pc:sldMk cId="1425639662" sldId="262"/>
        </pc:sldMkLst>
        <pc:spChg chg="mod">
          <ac:chgData name="richard wilson" userId="383e908cea086fd7" providerId="LiveId" clId="{74598650-449B-4139-B3B7-AAA3C7A1B0CE}" dt="2022-10-31T13:54:35.878" v="287" actId="404"/>
          <ac:spMkLst>
            <pc:docMk/>
            <pc:sldMk cId="1425639662" sldId="262"/>
            <ac:spMk id="3" creationId="{29594C0C-076B-889E-F470-DFC7C7C16833}"/>
          </ac:spMkLst>
        </pc:spChg>
      </pc:sldChg>
      <pc:sldChg chg="modSp mod">
        <pc:chgData name="richard wilson" userId="383e908cea086fd7" providerId="LiveId" clId="{74598650-449B-4139-B3B7-AAA3C7A1B0CE}" dt="2022-11-04T16:40:55.769" v="3975" actId="20577"/>
        <pc:sldMkLst>
          <pc:docMk/>
          <pc:sldMk cId="250451606" sldId="263"/>
        </pc:sldMkLst>
        <pc:spChg chg="mod">
          <ac:chgData name="richard wilson" userId="383e908cea086fd7" providerId="LiveId" clId="{74598650-449B-4139-B3B7-AAA3C7A1B0CE}" dt="2022-11-03T09:39:23.406" v="2482" actId="1076"/>
          <ac:spMkLst>
            <pc:docMk/>
            <pc:sldMk cId="250451606" sldId="263"/>
            <ac:spMk id="2" creationId="{4A7EA7A0-297C-6368-B822-C0A141AD7E3D}"/>
          </ac:spMkLst>
        </pc:spChg>
        <pc:spChg chg="mod">
          <ac:chgData name="richard wilson" userId="383e908cea086fd7" providerId="LiveId" clId="{74598650-449B-4139-B3B7-AAA3C7A1B0CE}" dt="2022-11-04T16:40:55.769" v="3975" actId="20577"/>
          <ac:spMkLst>
            <pc:docMk/>
            <pc:sldMk cId="250451606" sldId="263"/>
            <ac:spMk id="3" creationId="{281B2649-E11F-B13E-F832-3B254385B105}"/>
          </ac:spMkLst>
        </pc:spChg>
      </pc:sldChg>
      <pc:sldChg chg="addSp delSp modSp new mod">
        <pc:chgData name="richard wilson" userId="383e908cea086fd7" providerId="LiveId" clId="{74598650-449B-4139-B3B7-AAA3C7A1B0CE}" dt="2022-11-04T16:51:21.366" v="4203" actId="1076"/>
        <pc:sldMkLst>
          <pc:docMk/>
          <pc:sldMk cId="2763004325" sldId="264"/>
        </pc:sldMkLst>
        <pc:spChg chg="mod">
          <ac:chgData name="richard wilson" userId="383e908cea086fd7" providerId="LiveId" clId="{74598650-449B-4139-B3B7-AAA3C7A1B0CE}" dt="2022-11-04T12:00:14.162" v="3060" actId="20577"/>
          <ac:spMkLst>
            <pc:docMk/>
            <pc:sldMk cId="2763004325" sldId="264"/>
            <ac:spMk id="2" creationId="{29E28AA9-FDE5-E989-1805-B91C57E7608F}"/>
          </ac:spMkLst>
        </pc:spChg>
        <pc:spChg chg="add mod">
          <ac:chgData name="richard wilson" userId="383e908cea086fd7" providerId="LiveId" clId="{74598650-449B-4139-B3B7-AAA3C7A1B0CE}" dt="2022-11-04T11:57:15.381" v="2999" actId="14100"/>
          <ac:spMkLst>
            <pc:docMk/>
            <pc:sldMk cId="2763004325" sldId="264"/>
            <ac:spMk id="3" creationId="{4852DB45-2B89-2D3A-A0C9-8BBDC9A29189}"/>
          </ac:spMkLst>
        </pc:spChg>
        <pc:spChg chg="del mod">
          <ac:chgData name="richard wilson" userId="383e908cea086fd7" providerId="LiveId" clId="{74598650-449B-4139-B3B7-AAA3C7A1B0CE}" dt="2022-11-02T09:23:47.722" v="1691" actId="478"/>
          <ac:spMkLst>
            <pc:docMk/>
            <pc:sldMk cId="2763004325" sldId="264"/>
            <ac:spMk id="3" creationId="{FBE43509-FFED-843A-C682-974DC0C87B6A}"/>
          </ac:spMkLst>
        </pc:spChg>
        <pc:spChg chg="add mod">
          <ac:chgData name="richard wilson" userId="383e908cea086fd7" providerId="LiveId" clId="{74598650-449B-4139-B3B7-AAA3C7A1B0CE}" dt="2022-11-04T11:57:29.341" v="3002" actId="1076"/>
          <ac:spMkLst>
            <pc:docMk/>
            <pc:sldMk cId="2763004325" sldId="264"/>
            <ac:spMk id="8" creationId="{CF491D50-5D63-4C5C-9BD1-1CEB5D9DF76D}"/>
          </ac:spMkLst>
        </pc:spChg>
        <pc:spChg chg="add mod">
          <ac:chgData name="richard wilson" userId="383e908cea086fd7" providerId="LiveId" clId="{74598650-449B-4139-B3B7-AAA3C7A1B0CE}" dt="2022-11-04T11:57:22.397" v="3000" actId="1076"/>
          <ac:spMkLst>
            <pc:docMk/>
            <pc:sldMk cId="2763004325" sldId="264"/>
            <ac:spMk id="9" creationId="{A3D11E10-2087-D739-58CB-A1F896EF07C4}"/>
          </ac:spMkLst>
        </pc:spChg>
        <pc:spChg chg="add del mod">
          <ac:chgData name="richard wilson" userId="383e908cea086fd7" providerId="LiveId" clId="{74598650-449B-4139-B3B7-AAA3C7A1B0CE}" dt="2022-11-04T11:57:05.099" v="2996" actId="478"/>
          <ac:spMkLst>
            <pc:docMk/>
            <pc:sldMk cId="2763004325" sldId="264"/>
            <ac:spMk id="12" creationId="{67ED79C6-A681-61AA-AAB5-2B0A44F9263A}"/>
          </ac:spMkLst>
        </pc:spChg>
        <pc:spChg chg="add mod">
          <ac:chgData name="richard wilson" userId="383e908cea086fd7" providerId="LiveId" clId="{74598650-449B-4139-B3B7-AAA3C7A1B0CE}" dt="2022-11-04T16:51:21.366" v="4203" actId="1076"/>
          <ac:spMkLst>
            <pc:docMk/>
            <pc:sldMk cId="2763004325" sldId="264"/>
            <ac:spMk id="19" creationId="{171D2EB4-B9B7-83B7-2925-FE0183CFB3D4}"/>
          </ac:spMkLst>
        </pc:spChg>
        <pc:spChg chg="add mod">
          <ac:chgData name="richard wilson" userId="383e908cea086fd7" providerId="LiveId" clId="{74598650-449B-4139-B3B7-AAA3C7A1B0CE}" dt="2022-11-04T12:03:24.892" v="3187" actId="14100"/>
          <ac:spMkLst>
            <pc:docMk/>
            <pc:sldMk cId="2763004325" sldId="264"/>
            <ac:spMk id="23" creationId="{BF334C5E-A2AC-A849-C1F6-283A5F176E1F}"/>
          </ac:spMkLst>
        </pc:spChg>
        <pc:spChg chg="add mod">
          <ac:chgData name="richard wilson" userId="383e908cea086fd7" providerId="LiveId" clId="{74598650-449B-4139-B3B7-AAA3C7A1B0CE}" dt="2022-11-04T12:03:15.788" v="3185" actId="14100"/>
          <ac:spMkLst>
            <pc:docMk/>
            <pc:sldMk cId="2763004325" sldId="264"/>
            <ac:spMk id="24" creationId="{2DAFA4A5-D69D-99B2-9792-EF37062D02E3}"/>
          </ac:spMkLst>
        </pc:spChg>
        <pc:picChg chg="add mod">
          <ac:chgData name="richard wilson" userId="383e908cea086fd7" providerId="LiveId" clId="{74598650-449B-4139-B3B7-AAA3C7A1B0CE}" dt="2022-11-04T11:55:17.993" v="2942" actId="1076"/>
          <ac:picMkLst>
            <pc:docMk/>
            <pc:sldMk cId="2763004325" sldId="264"/>
            <ac:picMk id="5" creationId="{3E0C7C44-A4D8-041C-FC14-F97C48937518}"/>
          </ac:picMkLst>
        </pc:picChg>
        <pc:picChg chg="add mod ord">
          <ac:chgData name="richard wilson" userId="383e908cea086fd7" providerId="LiveId" clId="{74598650-449B-4139-B3B7-AAA3C7A1B0CE}" dt="2022-11-04T12:02:54.392" v="3180" actId="167"/>
          <ac:picMkLst>
            <pc:docMk/>
            <pc:sldMk cId="2763004325" sldId="264"/>
            <ac:picMk id="6" creationId="{07CE2A08-A3A8-C080-E7BE-DDCC58E8E873}"/>
          </ac:picMkLst>
        </pc:picChg>
        <pc:picChg chg="add mod">
          <ac:chgData name="richard wilson" userId="383e908cea086fd7" providerId="LiveId" clId="{74598650-449B-4139-B3B7-AAA3C7A1B0CE}" dt="2022-11-04T11:57:25.269" v="3001" actId="1076"/>
          <ac:picMkLst>
            <pc:docMk/>
            <pc:sldMk cId="2763004325" sldId="264"/>
            <ac:picMk id="7" creationId="{4171882B-5DDA-42F4-326B-65AA5C1794BE}"/>
          </ac:picMkLst>
        </pc:picChg>
        <pc:picChg chg="add mod">
          <ac:chgData name="richard wilson" userId="383e908cea086fd7" providerId="LiveId" clId="{74598650-449B-4139-B3B7-AAA3C7A1B0CE}" dt="2022-11-04T12:00:57.837" v="3107" actId="1076"/>
          <ac:picMkLst>
            <pc:docMk/>
            <pc:sldMk cId="2763004325" sldId="264"/>
            <ac:picMk id="13" creationId="{7B9EE044-579D-1FBE-3892-538B148C5E82}"/>
          </ac:picMkLst>
        </pc:picChg>
        <pc:picChg chg="add mod">
          <ac:chgData name="richard wilson" userId="383e908cea086fd7" providerId="LiveId" clId="{74598650-449B-4139-B3B7-AAA3C7A1B0CE}" dt="2022-11-04T12:00:56.348" v="3106" actId="1076"/>
          <ac:picMkLst>
            <pc:docMk/>
            <pc:sldMk cId="2763004325" sldId="264"/>
            <ac:picMk id="15" creationId="{25E9A99C-5DC5-617F-0A9B-E02CCCE7DCF1}"/>
          </ac:picMkLst>
        </pc:picChg>
        <pc:cxnChg chg="add mod">
          <ac:chgData name="richard wilson" userId="383e908cea086fd7" providerId="LiveId" clId="{74598650-449B-4139-B3B7-AAA3C7A1B0CE}" dt="2022-11-04T11:57:22.397" v="3000" actId="1076"/>
          <ac:cxnSpMkLst>
            <pc:docMk/>
            <pc:sldMk cId="2763004325" sldId="264"/>
            <ac:cxnSpMk id="11" creationId="{2657E3C5-3752-2030-0779-F55EF9F2F4B1}"/>
          </ac:cxnSpMkLst>
        </pc:cxnChg>
        <pc:cxnChg chg="add mod">
          <ac:chgData name="richard wilson" userId="383e908cea086fd7" providerId="LiveId" clId="{74598650-449B-4139-B3B7-AAA3C7A1B0CE}" dt="2022-11-04T12:01:02.732" v="3109" actId="14100"/>
          <ac:cxnSpMkLst>
            <pc:docMk/>
            <pc:sldMk cId="2763004325" sldId="264"/>
            <ac:cxnSpMk id="17" creationId="{823FFA05-8FF3-C883-8417-036727E9384D}"/>
          </ac:cxnSpMkLst>
        </pc:cxnChg>
      </pc:sldChg>
      <pc:sldChg chg="del">
        <pc:chgData name="richard wilson" userId="383e908cea086fd7" providerId="LiveId" clId="{74598650-449B-4139-B3B7-AAA3C7A1B0CE}" dt="2022-10-31T13:10:34.875" v="12" actId="2696"/>
        <pc:sldMkLst>
          <pc:docMk/>
          <pc:sldMk cId="3560456622" sldId="264"/>
        </pc:sldMkLst>
      </pc:sldChg>
      <pc:sldChg chg="modSp del mod">
        <pc:chgData name="richard wilson" userId="383e908cea086fd7" providerId="LiveId" clId="{74598650-449B-4139-B3B7-AAA3C7A1B0CE}" dt="2022-10-31T13:10:03.156" v="6" actId="2696"/>
        <pc:sldMkLst>
          <pc:docMk/>
          <pc:sldMk cId="3219047967" sldId="265"/>
        </pc:sldMkLst>
        <pc:spChg chg="mod">
          <ac:chgData name="richard wilson" userId="383e908cea086fd7" providerId="LiveId" clId="{74598650-449B-4139-B3B7-AAA3C7A1B0CE}" dt="2022-10-31T13:09:26.398" v="1" actId="27636"/>
          <ac:spMkLst>
            <pc:docMk/>
            <pc:sldMk cId="3219047967" sldId="265"/>
            <ac:spMk id="2" creationId="{4AAAEC92-FC93-DDB1-F54E-B827CE5DFBE8}"/>
          </ac:spMkLst>
        </pc:spChg>
        <pc:spChg chg="mod">
          <ac:chgData name="richard wilson" userId="383e908cea086fd7" providerId="LiveId" clId="{74598650-449B-4139-B3B7-AAA3C7A1B0CE}" dt="2022-10-31T13:09:26.397" v="0" actId="27636"/>
          <ac:spMkLst>
            <pc:docMk/>
            <pc:sldMk cId="3219047967" sldId="265"/>
            <ac:spMk id="3" creationId="{8E851BE1-34D4-A230-7543-B420CDE77215}"/>
          </ac:spMkLst>
        </pc:spChg>
      </pc:sldChg>
      <pc:sldChg chg="addSp modSp new mod">
        <pc:chgData name="richard wilson" userId="383e908cea086fd7" providerId="LiveId" clId="{74598650-449B-4139-B3B7-AAA3C7A1B0CE}" dt="2022-11-04T16:37:35.456" v="3619" actId="1076"/>
        <pc:sldMkLst>
          <pc:docMk/>
          <pc:sldMk cId="3786812434" sldId="265"/>
        </pc:sldMkLst>
        <pc:spChg chg="mod">
          <ac:chgData name="richard wilson" userId="383e908cea086fd7" providerId="LiveId" clId="{74598650-449B-4139-B3B7-AAA3C7A1B0CE}" dt="2022-11-04T16:37:15.410" v="3616" actId="313"/>
          <ac:spMkLst>
            <pc:docMk/>
            <pc:sldMk cId="3786812434" sldId="265"/>
            <ac:spMk id="2" creationId="{56576F8E-AC71-A2B6-8613-8F9E98EF6047}"/>
          </ac:spMkLst>
        </pc:spChg>
        <pc:spChg chg="mod">
          <ac:chgData name="richard wilson" userId="383e908cea086fd7" providerId="LiveId" clId="{74598650-449B-4139-B3B7-AAA3C7A1B0CE}" dt="2022-11-04T16:34:13.456" v="3615" actId="20577"/>
          <ac:spMkLst>
            <pc:docMk/>
            <pc:sldMk cId="3786812434" sldId="265"/>
            <ac:spMk id="3" creationId="{6D47038D-9D3C-0A28-DC55-230F73E87BD5}"/>
          </ac:spMkLst>
        </pc:spChg>
        <pc:picChg chg="add mod">
          <ac:chgData name="richard wilson" userId="383e908cea086fd7" providerId="LiveId" clId="{74598650-449B-4139-B3B7-AAA3C7A1B0CE}" dt="2022-11-04T16:37:35.456" v="3619" actId="1076"/>
          <ac:picMkLst>
            <pc:docMk/>
            <pc:sldMk cId="3786812434" sldId="265"/>
            <ac:picMk id="4" creationId="{D270B3DC-C3A8-971C-13A1-49D3917B725C}"/>
          </ac:picMkLst>
        </pc:picChg>
      </pc:sldChg>
      <pc:sldChg chg="del">
        <pc:chgData name="richard wilson" userId="383e908cea086fd7" providerId="LiveId" clId="{74598650-449B-4139-B3B7-AAA3C7A1B0CE}" dt="2022-10-31T13:09:51.037" v="5" actId="2696"/>
        <pc:sldMkLst>
          <pc:docMk/>
          <pc:sldMk cId="886215203" sldId="266"/>
        </pc:sldMkLst>
      </pc:sldChg>
      <pc:sldChg chg="addSp delSp modSp new mod">
        <pc:chgData name="richard wilson" userId="383e908cea086fd7" providerId="LiveId" clId="{74598650-449B-4139-B3B7-AAA3C7A1B0CE}" dt="2022-11-04T12:03:47.734" v="3190" actId="20577"/>
        <pc:sldMkLst>
          <pc:docMk/>
          <pc:sldMk cId="1183841568" sldId="266"/>
        </pc:sldMkLst>
        <pc:spChg chg="mod">
          <ac:chgData name="richard wilson" userId="383e908cea086fd7" providerId="LiveId" clId="{74598650-449B-4139-B3B7-AAA3C7A1B0CE}" dt="2022-11-04T12:03:47.734" v="3190" actId="20577"/>
          <ac:spMkLst>
            <pc:docMk/>
            <pc:sldMk cId="1183841568" sldId="266"/>
            <ac:spMk id="2" creationId="{CA0C2002-9319-3255-8A9A-E2D444E0516D}"/>
          </ac:spMkLst>
        </pc:spChg>
        <pc:spChg chg="del">
          <ac:chgData name="richard wilson" userId="383e908cea086fd7" providerId="LiveId" clId="{74598650-449B-4139-B3B7-AAA3C7A1B0CE}" dt="2022-11-02T09:29:09.146" v="1900" actId="478"/>
          <ac:spMkLst>
            <pc:docMk/>
            <pc:sldMk cId="1183841568" sldId="266"/>
            <ac:spMk id="3" creationId="{5EB2EDE5-9A29-A737-A05B-B46C36C5AC12}"/>
          </ac:spMkLst>
        </pc:spChg>
        <pc:spChg chg="add mod">
          <ac:chgData name="richard wilson" userId="383e908cea086fd7" providerId="LiveId" clId="{74598650-449B-4139-B3B7-AAA3C7A1B0CE}" dt="2022-11-02T09:30:12.962" v="1918" actId="1076"/>
          <ac:spMkLst>
            <pc:docMk/>
            <pc:sldMk cId="1183841568" sldId="266"/>
            <ac:spMk id="8" creationId="{B1FADB8F-CEF7-881D-35A8-35238A144AE3}"/>
          </ac:spMkLst>
        </pc:spChg>
        <pc:spChg chg="add mod">
          <ac:chgData name="richard wilson" userId="383e908cea086fd7" providerId="LiveId" clId="{74598650-449B-4139-B3B7-AAA3C7A1B0CE}" dt="2022-11-02T09:35:36.978" v="2177" actId="14100"/>
          <ac:spMkLst>
            <pc:docMk/>
            <pc:sldMk cId="1183841568" sldId="266"/>
            <ac:spMk id="9" creationId="{FDC2121F-9F20-C279-3089-07011E06A081}"/>
          </ac:spMkLst>
        </pc:spChg>
        <pc:spChg chg="add del mod">
          <ac:chgData name="richard wilson" userId="383e908cea086fd7" providerId="LiveId" clId="{74598650-449B-4139-B3B7-AAA3C7A1B0CE}" dt="2022-11-02T09:32:27.155" v="1956" actId="478"/>
          <ac:spMkLst>
            <pc:docMk/>
            <pc:sldMk cId="1183841568" sldId="266"/>
            <ac:spMk id="10" creationId="{A8CE874B-151A-F44F-9991-C220A787F519}"/>
          </ac:spMkLst>
        </pc:spChg>
        <pc:spChg chg="add mod">
          <ac:chgData name="richard wilson" userId="383e908cea086fd7" providerId="LiveId" clId="{74598650-449B-4139-B3B7-AAA3C7A1B0CE}" dt="2022-11-02T09:36:34.442" v="2185" actId="14100"/>
          <ac:spMkLst>
            <pc:docMk/>
            <pc:sldMk cId="1183841568" sldId="266"/>
            <ac:spMk id="11" creationId="{0D22A27B-7CB0-BE3F-3F55-51AA4C107901}"/>
          </ac:spMkLst>
        </pc:spChg>
        <pc:spChg chg="add mod">
          <ac:chgData name="richard wilson" userId="383e908cea086fd7" providerId="LiveId" clId="{74598650-449B-4139-B3B7-AAA3C7A1B0CE}" dt="2022-11-02T09:36:01.650" v="2179" actId="14100"/>
          <ac:spMkLst>
            <pc:docMk/>
            <pc:sldMk cId="1183841568" sldId="266"/>
            <ac:spMk id="12" creationId="{73019722-2868-9FDD-EAAB-6528CF0C5221}"/>
          </ac:spMkLst>
        </pc:spChg>
        <pc:spChg chg="add mod">
          <ac:chgData name="richard wilson" userId="383e908cea086fd7" providerId="LiveId" clId="{74598650-449B-4139-B3B7-AAA3C7A1B0CE}" dt="2022-11-02T09:36:48.034" v="2222" actId="20577"/>
          <ac:spMkLst>
            <pc:docMk/>
            <pc:sldMk cId="1183841568" sldId="266"/>
            <ac:spMk id="13" creationId="{A00A4B44-D348-9669-2A35-57B8DB340DA4}"/>
          </ac:spMkLst>
        </pc:spChg>
        <pc:picChg chg="add mod">
          <ac:chgData name="richard wilson" userId="383e908cea086fd7" providerId="LiveId" clId="{74598650-449B-4139-B3B7-AAA3C7A1B0CE}" dt="2022-11-03T17:00:09.624" v="2803" actId="1076"/>
          <ac:picMkLst>
            <pc:docMk/>
            <pc:sldMk cId="1183841568" sldId="266"/>
            <ac:picMk id="5" creationId="{EDCB25D4-5024-516C-5105-CD9E3FE7699F}"/>
          </ac:picMkLst>
        </pc:picChg>
        <pc:picChg chg="add mod">
          <ac:chgData name="richard wilson" userId="383e908cea086fd7" providerId="LiveId" clId="{74598650-449B-4139-B3B7-AAA3C7A1B0CE}" dt="2022-11-02T09:29:15.634" v="1901" actId="1076"/>
          <ac:picMkLst>
            <pc:docMk/>
            <pc:sldMk cId="1183841568" sldId="266"/>
            <ac:picMk id="7" creationId="{A4A932B2-8613-7C29-DB2F-CE3C08D4AA4C}"/>
          </ac:picMkLst>
        </pc:picChg>
      </pc:sldChg>
      <pc:sldChg chg="del">
        <pc:chgData name="richard wilson" userId="383e908cea086fd7" providerId="LiveId" clId="{74598650-449B-4139-B3B7-AAA3C7A1B0CE}" dt="2022-10-31T13:10:57.099" v="14" actId="2696"/>
        <pc:sldMkLst>
          <pc:docMk/>
          <pc:sldMk cId="2078371863" sldId="267"/>
        </pc:sldMkLst>
      </pc:sldChg>
      <pc:sldChg chg="addSp delSp modSp new mod">
        <pc:chgData name="richard wilson" userId="383e908cea086fd7" providerId="LiveId" clId="{74598650-449B-4139-B3B7-AAA3C7A1B0CE}" dt="2022-11-04T12:06:26.523" v="3205" actId="1076"/>
        <pc:sldMkLst>
          <pc:docMk/>
          <pc:sldMk cId="3104883515" sldId="267"/>
        </pc:sldMkLst>
        <pc:spChg chg="mod">
          <ac:chgData name="richard wilson" userId="383e908cea086fd7" providerId="LiveId" clId="{74598650-449B-4139-B3B7-AAA3C7A1B0CE}" dt="2022-11-03T09:38:46.110" v="2476" actId="14100"/>
          <ac:spMkLst>
            <pc:docMk/>
            <pc:sldMk cId="3104883515" sldId="267"/>
            <ac:spMk id="2" creationId="{EF66D31E-008E-4739-6916-22E5BA49FB84}"/>
          </ac:spMkLst>
        </pc:spChg>
        <pc:spChg chg="add mod">
          <ac:chgData name="richard wilson" userId="383e908cea086fd7" providerId="LiveId" clId="{74598650-449B-4139-B3B7-AAA3C7A1B0CE}" dt="2022-11-04T12:05:20.043" v="3195" actId="207"/>
          <ac:spMkLst>
            <pc:docMk/>
            <pc:sldMk cId="3104883515" sldId="267"/>
            <ac:spMk id="3" creationId="{25A6AF96-45D5-FCD6-A58E-36651958FF44}"/>
          </ac:spMkLst>
        </pc:spChg>
        <pc:spChg chg="del">
          <ac:chgData name="richard wilson" userId="383e908cea086fd7" providerId="LiveId" clId="{74598650-449B-4139-B3B7-AAA3C7A1B0CE}" dt="2022-11-02T10:03:17.441" v="2254" actId="478"/>
          <ac:spMkLst>
            <pc:docMk/>
            <pc:sldMk cId="3104883515" sldId="267"/>
            <ac:spMk id="3" creationId="{83068606-5361-C780-5B34-EBEB5872892B}"/>
          </ac:spMkLst>
        </pc:spChg>
        <pc:spChg chg="add mod">
          <ac:chgData name="richard wilson" userId="383e908cea086fd7" providerId="LiveId" clId="{74598650-449B-4139-B3B7-AAA3C7A1B0CE}" dt="2022-11-04T12:06:02.347" v="3202" actId="207"/>
          <ac:spMkLst>
            <pc:docMk/>
            <pc:sldMk cId="3104883515" sldId="267"/>
            <ac:spMk id="4" creationId="{A569115A-D90A-7E01-C171-2342000882F3}"/>
          </ac:spMkLst>
        </pc:spChg>
        <pc:spChg chg="add mod">
          <ac:chgData name="richard wilson" userId="383e908cea086fd7" providerId="LiveId" clId="{74598650-449B-4139-B3B7-AAA3C7A1B0CE}" dt="2022-11-04T12:06:26.523" v="3205" actId="1076"/>
          <ac:spMkLst>
            <pc:docMk/>
            <pc:sldMk cId="3104883515" sldId="267"/>
            <ac:spMk id="6" creationId="{F29D001F-EA2F-30D6-7CC9-23C3A8FFAE6C}"/>
          </ac:spMkLst>
        </pc:spChg>
        <pc:picChg chg="add mod">
          <ac:chgData name="richard wilson" userId="383e908cea086fd7" providerId="LiveId" clId="{74598650-449B-4139-B3B7-AAA3C7A1B0CE}" dt="2022-11-02T10:08:18.041" v="2259" actId="1076"/>
          <ac:picMkLst>
            <pc:docMk/>
            <pc:sldMk cId="3104883515" sldId="267"/>
            <ac:picMk id="5" creationId="{120B867B-B38A-C10B-50B8-86CB575094D5}"/>
          </ac:picMkLst>
        </pc:picChg>
        <pc:picChg chg="add mod">
          <ac:chgData name="richard wilson" userId="383e908cea086fd7" providerId="LiveId" clId="{74598650-449B-4139-B3B7-AAA3C7A1B0CE}" dt="2022-11-03T09:38:50.918" v="2477" actId="1076"/>
          <ac:picMkLst>
            <pc:docMk/>
            <pc:sldMk cId="3104883515" sldId="267"/>
            <ac:picMk id="7" creationId="{8B2A95B1-C805-8C43-09F8-D4336CE2C724}"/>
          </ac:picMkLst>
        </pc:picChg>
      </pc:sldChg>
      <pc:sldChg chg="modSp del mod">
        <pc:chgData name="richard wilson" userId="383e908cea086fd7" providerId="LiveId" clId="{74598650-449B-4139-B3B7-AAA3C7A1B0CE}" dt="2022-10-31T13:10:49.773" v="13" actId="2696"/>
        <pc:sldMkLst>
          <pc:docMk/>
          <pc:sldMk cId="2247950058" sldId="268"/>
        </pc:sldMkLst>
        <pc:spChg chg="mod">
          <ac:chgData name="richard wilson" userId="383e908cea086fd7" providerId="LiveId" clId="{74598650-449B-4139-B3B7-AAA3C7A1B0CE}" dt="2022-10-31T13:09:26.404" v="2" actId="27636"/>
          <ac:spMkLst>
            <pc:docMk/>
            <pc:sldMk cId="2247950058" sldId="268"/>
            <ac:spMk id="3" creationId="{29594C0C-076B-889E-F470-DFC7C7C16833}"/>
          </ac:spMkLst>
        </pc:spChg>
      </pc:sldChg>
      <pc:sldChg chg="addSp delSp modSp new mod">
        <pc:chgData name="richard wilson" userId="383e908cea086fd7" providerId="LiveId" clId="{74598650-449B-4139-B3B7-AAA3C7A1B0CE}" dt="2022-11-04T16:52:09.665" v="4204" actId="20577"/>
        <pc:sldMkLst>
          <pc:docMk/>
          <pc:sldMk cId="3618585992" sldId="268"/>
        </pc:sldMkLst>
        <pc:spChg chg="mod">
          <ac:chgData name="richard wilson" userId="383e908cea086fd7" providerId="LiveId" clId="{74598650-449B-4139-B3B7-AAA3C7A1B0CE}" dt="2022-11-02T10:09:41.825" v="2278" actId="14100"/>
          <ac:spMkLst>
            <pc:docMk/>
            <pc:sldMk cId="3618585992" sldId="268"/>
            <ac:spMk id="2" creationId="{9FD45D04-713D-A399-24D9-B34786C6DADA}"/>
          </ac:spMkLst>
        </pc:spChg>
        <pc:spChg chg="del">
          <ac:chgData name="richard wilson" userId="383e908cea086fd7" providerId="LiveId" clId="{74598650-449B-4139-B3B7-AAA3C7A1B0CE}" dt="2022-11-03T09:21:16.770" v="2420" actId="478"/>
          <ac:spMkLst>
            <pc:docMk/>
            <pc:sldMk cId="3618585992" sldId="268"/>
            <ac:spMk id="3" creationId="{B538C59E-5BD5-F38F-B169-36FBED9926A5}"/>
          </ac:spMkLst>
        </pc:spChg>
        <pc:spChg chg="add mod">
          <ac:chgData name="richard wilson" userId="383e908cea086fd7" providerId="LiveId" clId="{74598650-449B-4139-B3B7-AAA3C7A1B0CE}" dt="2022-11-04T16:52:09.665" v="4204" actId="20577"/>
          <ac:spMkLst>
            <pc:docMk/>
            <pc:sldMk cId="3618585992" sldId="268"/>
            <ac:spMk id="11" creationId="{240B011C-D747-5AF5-D733-AC06826D4282}"/>
          </ac:spMkLst>
        </pc:spChg>
        <pc:picChg chg="add mod">
          <ac:chgData name="richard wilson" userId="383e908cea086fd7" providerId="LiveId" clId="{74598650-449B-4139-B3B7-AAA3C7A1B0CE}" dt="2022-11-04T12:08:26.069" v="3235" actId="1076"/>
          <ac:picMkLst>
            <pc:docMk/>
            <pc:sldMk cId="3618585992" sldId="268"/>
            <ac:picMk id="4" creationId="{CC4A8A6D-0F0F-89FD-E74F-5FDB03132806}"/>
          </ac:picMkLst>
        </pc:picChg>
        <pc:picChg chg="add del mod">
          <ac:chgData name="richard wilson" userId="383e908cea086fd7" providerId="LiveId" clId="{74598650-449B-4139-B3B7-AAA3C7A1B0CE}" dt="2022-11-03T09:22:57.712" v="2421" actId="478"/>
          <ac:picMkLst>
            <pc:docMk/>
            <pc:sldMk cId="3618585992" sldId="268"/>
            <ac:picMk id="5" creationId="{4A1F1C59-9BA3-3C70-8347-81400B99B623}"/>
          </ac:picMkLst>
        </pc:picChg>
        <pc:picChg chg="add mod">
          <ac:chgData name="richard wilson" userId="383e908cea086fd7" providerId="LiveId" clId="{74598650-449B-4139-B3B7-AAA3C7A1B0CE}" dt="2022-11-03T09:23:53.263" v="2427" actId="1076"/>
          <ac:picMkLst>
            <pc:docMk/>
            <pc:sldMk cId="3618585992" sldId="268"/>
            <ac:picMk id="6" creationId="{D9478E4F-37EB-647D-A084-437396C4B905}"/>
          </ac:picMkLst>
        </pc:picChg>
        <pc:picChg chg="add del mod modCrop">
          <ac:chgData name="richard wilson" userId="383e908cea086fd7" providerId="LiveId" clId="{74598650-449B-4139-B3B7-AAA3C7A1B0CE}" dt="2022-11-04T12:08:20.321" v="3233" actId="478"/>
          <ac:picMkLst>
            <pc:docMk/>
            <pc:sldMk cId="3618585992" sldId="268"/>
            <ac:picMk id="8" creationId="{7D2493EE-5703-7949-C7E3-0B2F8B4676B6}"/>
          </ac:picMkLst>
        </pc:picChg>
        <pc:picChg chg="add del mod">
          <ac:chgData name="richard wilson" userId="383e908cea086fd7" providerId="LiveId" clId="{74598650-449B-4139-B3B7-AAA3C7A1B0CE}" dt="2022-11-03T09:44:17.055" v="2762" actId="478"/>
          <ac:picMkLst>
            <pc:docMk/>
            <pc:sldMk cId="3618585992" sldId="268"/>
            <ac:picMk id="10" creationId="{B9D523DD-44E9-4695-1CAF-7F12EEA23F7A}"/>
          </ac:picMkLst>
        </pc:picChg>
        <pc:picChg chg="add mod">
          <ac:chgData name="richard wilson" userId="383e908cea086fd7" providerId="LiveId" clId="{74598650-449B-4139-B3B7-AAA3C7A1B0CE}" dt="2022-11-03T09:44:24.294" v="2766" actId="1076"/>
          <ac:picMkLst>
            <pc:docMk/>
            <pc:sldMk cId="3618585992" sldId="268"/>
            <ac:picMk id="13" creationId="{3BC2FE18-63EF-E416-6696-83913231897C}"/>
          </ac:picMkLst>
        </pc:picChg>
      </pc:sldChg>
      <pc:sldChg chg="addSp delSp modSp new mod">
        <pc:chgData name="richard wilson" userId="383e908cea086fd7" providerId="LiveId" clId="{74598650-449B-4139-B3B7-AAA3C7A1B0CE}" dt="2022-11-04T16:52:22.288" v="4205" actId="20577"/>
        <pc:sldMkLst>
          <pc:docMk/>
          <pc:sldMk cId="3573646263" sldId="269"/>
        </pc:sldMkLst>
        <pc:spChg chg="mod">
          <ac:chgData name="richard wilson" userId="383e908cea086fd7" providerId="LiveId" clId="{74598650-449B-4139-B3B7-AAA3C7A1B0CE}" dt="2022-11-04T16:52:22.288" v="4205" actId="20577"/>
          <ac:spMkLst>
            <pc:docMk/>
            <pc:sldMk cId="3573646263" sldId="269"/>
            <ac:spMk id="2" creationId="{9D54CD82-6BB6-5FEE-7220-0E70088E443E}"/>
          </ac:spMkLst>
        </pc:spChg>
        <pc:spChg chg="del">
          <ac:chgData name="richard wilson" userId="383e908cea086fd7" providerId="LiveId" clId="{74598650-449B-4139-B3B7-AAA3C7A1B0CE}" dt="2022-11-03T16:57:11.921" v="2782" actId="478"/>
          <ac:spMkLst>
            <pc:docMk/>
            <pc:sldMk cId="3573646263" sldId="269"/>
            <ac:spMk id="3" creationId="{40D0001F-105E-F19D-D7C5-1791249CF0C1}"/>
          </ac:spMkLst>
        </pc:spChg>
        <pc:spChg chg="add mod">
          <ac:chgData name="richard wilson" userId="383e908cea086fd7" providerId="LiveId" clId="{74598650-449B-4139-B3B7-AAA3C7A1B0CE}" dt="2022-11-04T16:33:08.592" v="3577" actId="1076"/>
          <ac:spMkLst>
            <pc:docMk/>
            <pc:sldMk cId="3573646263" sldId="269"/>
            <ac:spMk id="3" creationId="{6E9A13D6-5E15-E952-8DFE-38D4A780D999}"/>
          </ac:spMkLst>
        </pc:spChg>
        <pc:spChg chg="add mod">
          <ac:chgData name="richard wilson" userId="383e908cea086fd7" providerId="LiveId" clId="{74598650-449B-4139-B3B7-AAA3C7A1B0CE}" dt="2022-11-03T16:58:21.177" v="2796" actId="1076"/>
          <ac:spMkLst>
            <pc:docMk/>
            <pc:sldMk cId="3573646263" sldId="269"/>
            <ac:spMk id="12" creationId="{744D6C96-55AA-B18A-0A28-ACD7E981D5F3}"/>
          </ac:spMkLst>
        </pc:spChg>
        <pc:spChg chg="add mod">
          <ac:chgData name="richard wilson" userId="383e908cea086fd7" providerId="LiveId" clId="{74598650-449B-4139-B3B7-AAA3C7A1B0CE}" dt="2022-11-03T16:59:20.608" v="2801" actId="688"/>
          <ac:spMkLst>
            <pc:docMk/>
            <pc:sldMk cId="3573646263" sldId="269"/>
            <ac:spMk id="13" creationId="{9B0B3588-C5FF-2708-4679-44DEEA0BFC03}"/>
          </ac:spMkLst>
        </pc:spChg>
        <pc:picChg chg="add mod">
          <ac:chgData name="richard wilson" userId="383e908cea086fd7" providerId="LiveId" clId="{74598650-449B-4139-B3B7-AAA3C7A1B0CE}" dt="2022-11-03T16:56:33.865" v="2776" actId="1076"/>
          <ac:picMkLst>
            <pc:docMk/>
            <pc:sldMk cId="3573646263" sldId="269"/>
            <ac:picMk id="5" creationId="{9509F735-63CC-FEBD-2C47-791D81CA51AD}"/>
          </ac:picMkLst>
        </pc:picChg>
        <pc:picChg chg="add del mod">
          <ac:chgData name="richard wilson" userId="383e908cea086fd7" providerId="LiveId" clId="{74598650-449B-4139-B3B7-AAA3C7A1B0CE}" dt="2022-11-04T16:32:07.460" v="3564" actId="478"/>
          <ac:picMkLst>
            <pc:docMk/>
            <pc:sldMk cId="3573646263" sldId="269"/>
            <ac:picMk id="6" creationId="{1B29DB26-0EB7-1AC6-D92B-12A8A69092B8}"/>
          </ac:picMkLst>
        </pc:picChg>
        <pc:picChg chg="add mod">
          <ac:chgData name="richard wilson" userId="383e908cea086fd7" providerId="LiveId" clId="{74598650-449B-4139-B3B7-AAA3C7A1B0CE}" dt="2022-11-04T16:33:04.967" v="3576" actId="14100"/>
          <ac:picMkLst>
            <pc:docMk/>
            <pc:sldMk cId="3573646263" sldId="269"/>
            <ac:picMk id="7" creationId="{5E9ADD33-2AF6-2A4E-772C-E20C5E66FA8F}"/>
          </ac:picMkLst>
        </pc:picChg>
        <pc:picChg chg="add del mod">
          <ac:chgData name="richard wilson" userId="383e908cea086fd7" providerId="LiveId" clId="{74598650-449B-4139-B3B7-AAA3C7A1B0CE}" dt="2022-11-04T16:32:46.201" v="3572" actId="478"/>
          <ac:picMkLst>
            <pc:docMk/>
            <pc:sldMk cId="3573646263" sldId="269"/>
            <ac:picMk id="8" creationId="{6EFF7133-D3B8-80DC-1A0D-0895D53033C8}"/>
          </ac:picMkLst>
        </pc:picChg>
        <pc:picChg chg="add mod">
          <ac:chgData name="richard wilson" userId="383e908cea086fd7" providerId="LiveId" clId="{74598650-449B-4139-B3B7-AAA3C7A1B0CE}" dt="2022-11-03T16:57:27.704" v="2786" actId="14100"/>
          <ac:picMkLst>
            <pc:docMk/>
            <pc:sldMk cId="3573646263" sldId="269"/>
            <ac:picMk id="9" creationId="{28638054-831C-8335-95C6-D210B239B1F5}"/>
          </ac:picMkLst>
        </pc:picChg>
        <pc:picChg chg="add mod">
          <ac:chgData name="richard wilson" userId="383e908cea086fd7" providerId="LiveId" clId="{74598650-449B-4139-B3B7-AAA3C7A1B0CE}" dt="2022-11-03T16:57:35.748" v="2787" actId="1076"/>
          <ac:picMkLst>
            <pc:docMk/>
            <pc:sldMk cId="3573646263" sldId="269"/>
            <ac:picMk id="11" creationId="{C0D13B03-A136-427B-28D5-86384018071D}"/>
          </ac:picMkLst>
        </pc:picChg>
        <pc:picChg chg="add mod">
          <ac:chgData name="richard wilson" userId="383e908cea086fd7" providerId="LiveId" clId="{74598650-449B-4139-B3B7-AAA3C7A1B0CE}" dt="2022-11-04T16:33:19.473" v="3580" actId="14100"/>
          <ac:picMkLst>
            <pc:docMk/>
            <pc:sldMk cId="3573646263" sldId="269"/>
            <ac:picMk id="14" creationId="{FDAAEF0C-6677-BC89-1400-BCB44B6D526C}"/>
          </ac:picMkLst>
        </pc:picChg>
        <pc:picChg chg="add mod">
          <ac:chgData name="richard wilson" userId="383e908cea086fd7" providerId="LiveId" clId="{74598650-449B-4139-B3B7-AAA3C7A1B0CE}" dt="2022-11-04T16:33:12.568" v="3578" actId="1076"/>
          <ac:picMkLst>
            <pc:docMk/>
            <pc:sldMk cId="3573646263" sldId="269"/>
            <ac:picMk id="16" creationId="{583F92A8-DCEB-8F6F-675E-9D2ED0587111}"/>
          </ac:picMkLst>
        </pc:picChg>
      </pc:sldChg>
      <pc:sldChg chg="modSp del mod ord">
        <pc:chgData name="richard wilson" userId="383e908cea086fd7" providerId="LiveId" clId="{74598650-449B-4139-B3B7-AAA3C7A1B0CE}" dt="2022-10-31T13:54:46.665" v="288" actId="2696"/>
        <pc:sldMkLst>
          <pc:docMk/>
          <pc:sldMk cId="3928716623" sldId="269"/>
        </pc:sldMkLst>
        <pc:spChg chg="mod">
          <ac:chgData name="richard wilson" userId="383e908cea086fd7" providerId="LiveId" clId="{74598650-449B-4139-B3B7-AAA3C7A1B0CE}" dt="2022-10-31T13:10:17.835" v="8" actId="14100"/>
          <ac:spMkLst>
            <pc:docMk/>
            <pc:sldMk cId="3928716623" sldId="269"/>
            <ac:spMk id="3" creationId="{5182DFA1-A41A-3789-4494-020474B16F3A}"/>
          </ac:spMkLst>
        </pc:spChg>
      </pc:sldChg>
      <pc:sldChg chg="addSp delSp modSp new mod">
        <pc:chgData name="richard wilson" userId="383e908cea086fd7" providerId="LiveId" clId="{74598650-449B-4139-B3B7-AAA3C7A1B0CE}" dt="2022-11-04T16:37:44.096" v="3620" actId="1076"/>
        <pc:sldMkLst>
          <pc:docMk/>
          <pc:sldMk cId="108537741" sldId="270"/>
        </pc:sldMkLst>
        <pc:spChg chg="mod">
          <ac:chgData name="richard wilson" userId="383e908cea086fd7" providerId="LiveId" clId="{74598650-449B-4139-B3B7-AAA3C7A1B0CE}" dt="2022-11-03T09:39:02.358" v="2478" actId="14100"/>
          <ac:spMkLst>
            <pc:docMk/>
            <pc:sldMk cId="108537741" sldId="270"/>
            <ac:spMk id="2" creationId="{485B4C2C-23E1-9427-6FE9-BE399788EDE5}"/>
          </ac:spMkLst>
        </pc:spChg>
        <pc:spChg chg="add del mod">
          <ac:chgData name="richard wilson" userId="383e908cea086fd7" providerId="LiveId" clId="{74598650-449B-4139-B3B7-AAA3C7A1B0CE}" dt="2022-11-04T12:08:56.064" v="3237" actId="478"/>
          <ac:spMkLst>
            <pc:docMk/>
            <pc:sldMk cId="108537741" sldId="270"/>
            <ac:spMk id="3" creationId="{D49B0DCB-AD92-0109-0209-4D971D1033B8}"/>
          </ac:spMkLst>
        </pc:spChg>
        <pc:spChg chg="del">
          <ac:chgData name="richard wilson" userId="383e908cea086fd7" providerId="LiveId" clId="{74598650-449B-4139-B3B7-AAA3C7A1B0CE}" dt="2022-11-03T09:06:30.928" v="2337" actId="478"/>
          <ac:spMkLst>
            <pc:docMk/>
            <pc:sldMk cId="108537741" sldId="270"/>
            <ac:spMk id="3" creationId="{E2A11925-2D36-8EA6-07B6-2DD993D07B5C}"/>
          </ac:spMkLst>
        </pc:spChg>
        <pc:spChg chg="add mod">
          <ac:chgData name="richard wilson" userId="383e908cea086fd7" providerId="LiveId" clId="{74598650-449B-4139-B3B7-AAA3C7A1B0CE}" dt="2022-11-04T12:10:02.052" v="3291" actId="14100"/>
          <ac:spMkLst>
            <pc:docMk/>
            <pc:sldMk cId="108537741" sldId="270"/>
            <ac:spMk id="4" creationId="{B2DE36A9-94EB-8A10-0080-8DCCC602AE7D}"/>
          </ac:spMkLst>
        </pc:spChg>
        <pc:spChg chg="add mod">
          <ac:chgData name="richard wilson" userId="383e908cea086fd7" providerId="LiveId" clId="{74598650-449B-4139-B3B7-AAA3C7A1B0CE}" dt="2022-11-04T12:11:11.356" v="3416" actId="14100"/>
          <ac:spMkLst>
            <pc:docMk/>
            <pc:sldMk cId="108537741" sldId="270"/>
            <ac:spMk id="7" creationId="{FD99BAF2-39F5-CDA9-C1F6-399EB66AB9CE}"/>
          </ac:spMkLst>
        </pc:spChg>
        <pc:spChg chg="add mod">
          <ac:chgData name="richard wilson" userId="383e908cea086fd7" providerId="LiveId" clId="{74598650-449B-4139-B3B7-AAA3C7A1B0CE}" dt="2022-11-03T09:08:54.759" v="2412" actId="1076"/>
          <ac:spMkLst>
            <pc:docMk/>
            <pc:sldMk cId="108537741" sldId="270"/>
            <ac:spMk id="11" creationId="{DA97C1C8-1F24-50E2-3CBB-2FBA8F5BC393}"/>
          </ac:spMkLst>
        </pc:spChg>
        <pc:picChg chg="add del mod ord">
          <ac:chgData name="richard wilson" userId="383e908cea086fd7" providerId="LiveId" clId="{74598650-449B-4139-B3B7-AAA3C7A1B0CE}" dt="2022-11-04T12:12:23.691" v="3417" actId="478"/>
          <ac:picMkLst>
            <pc:docMk/>
            <pc:sldMk cId="108537741" sldId="270"/>
            <ac:picMk id="5" creationId="{205124E9-0522-FA6F-DD50-0495DA815E21}"/>
          </ac:picMkLst>
        </pc:picChg>
        <pc:picChg chg="add mod">
          <ac:chgData name="richard wilson" userId="383e908cea086fd7" providerId="LiveId" clId="{74598650-449B-4139-B3B7-AAA3C7A1B0CE}" dt="2022-11-03T09:06:26.535" v="2336" actId="1076"/>
          <ac:picMkLst>
            <pc:docMk/>
            <pc:sldMk cId="108537741" sldId="270"/>
            <ac:picMk id="6" creationId="{53A7DF0B-F482-1DE8-B636-86C62A74A1E3}"/>
          </ac:picMkLst>
        </pc:picChg>
        <pc:picChg chg="add mod">
          <ac:chgData name="richard wilson" userId="383e908cea086fd7" providerId="LiveId" clId="{74598650-449B-4139-B3B7-AAA3C7A1B0CE}" dt="2022-11-03T09:09:05.527" v="2414" actId="14100"/>
          <ac:picMkLst>
            <pc:docMk/>
            <pc:sldMk cId="108537741" sldId="270"/>
            <ac:picMk id="8" creationId="{D8CF7EA8-8E0B-24C8-C0AF-F2E75A0E5E9C}"/>
          </ac:picMkLst>
        </pc:picChg>
        <pc:picChg chg="add mod">
          <ac:chgData name="richard wilson" userId="383e908cea086fd7" providerId="LiveId" clId="{74598650-449B-4139-B3B7-AAA3C7A1B0CE}" dt="2022-11-04T16:37:44.096" v="3620" actId="1076"/>
          <ac:picMkLst>
            <pc:docMk/>
            <pc:sldMk cId="108537741" sldId="270"/>
            <ac:picMk id="10" creationId="{C0B66D3A-3737-59DE-0383-B5A1C495D07F}"/>
          </ac:picMkLst>
        </pc:picChg>
        <pc:picChg chg="add mod">
          <ac:chgData name="richard wilson" userId="383e908cea086fd7" providerId="LiveId" clId="{74598650-449B-4139-B3B7-AAA3C7A1B0CE}" dt="2022-11-04T12:12:44.931" v="3420" actId="14100"/>
          <ac:picMkLst>
            <pc:docMk/>
            <pc:sldMk cId="108537741" sldId="270"/>
            <ac:picMk id="12" creationId="{93FD7E84-C4FD-0B77-90FB-2F45B66ADF9B}"/>
          </ac:picMkLst>
        </pc:picChg>
      </pc:sldChg>
      <pc:sldChg chg="modSp del mod ord">
        <pc:chgData name="richard wilson" userId="383e908cea086fd7" providerId="LiveId" clId="{74598650-449B-4139-B3B7-AAA3C7A1B0CE}" dt="2022-10-31T13:10:27.401" v="11" actId="2696"/>
        <pc:sldMkLst>
          <pc:docMk/>
          <pc:sldMk cId="3500398691" sldId="270"/>
        </pc:sldMkLst>
        <pc:spChg chg="mod">
          <ac:chgData name="richard wilson" userId="383e908cea086fd7" providerId="LiveId" clId="{74598650-449B-4139-B3B7-AAA3C7A1B0CE}" dt="2022-10-31T13:09:26.410" v="4" actId="27636"/>
          <ac:spMkLst>
            <pc:docMk/>
            <pc:sldMk cId="3500398691" sldId="270"/>
            <ac:spMk id="3" creationId="{281B2649-E11F-B13E-F832-3B254385B105}"/>
          </ac:spMkLst>
        </pc:spChg>
      </pc:sldChg>
    </pc:docChg>
  </pc:docChgLst>
  <pc:docChgLst>
    <pc:chgData name="richard wilson" userId="383e908cea086fd7" providerId="LiveId" clId="{2207DFB4-86D3-4205-9CF0-777756510959}"/>
    <pc:docChg chg="undo custSel addSld modSld sldOrd">
      <pc:chgData name="richard wilson" userId="383e908cea086fd7" providerId="LiveId" clId="{2207DFB4-86D3-4205-9CF0-777756510959}" dt="2022-08-23T12:15:19.485" v="3499" actId="20577"/>
      <pc:docMkLst>
        <pc:docMk/>
      </pc:docMkLst>
      <pc:sldChg chg="addSp modSp mod">
        <pc:chgData name="richard wilson" userId="383e908cea086fd7" providerId="LiveId" clId="{2207DFB4-86D3-4205-9CF0-777756510959}" dt="2022-08-23T11:35:40.070" v="3387" actId="1076"/>
        <pc:sldMkLst>
          <pc:docMk/>
          <pc:sldMk cId="1703231385" sldId="256"/>
        </pc:sldMkLst>
        <pc:picChg chg="add mod">
          <ac:chgData name="richard wilson" userId="383e908cea086fd7" providerId="LiveId" clId="{2207DFB4-86D3-4205-9CF0-777756510959}" dt="2022-08-23T11:35:40.070" v="3387" actId="1076"/>
          <ac:picMkLst>
            <pc:docMk/>
            <pc:sldMk cId="1703231385" sldId="256"/>
            <ac:picMk id="5" creationId="{13C91FE1-DB83-461E-2C83-E1E349A6848F}"/>
          </ac:picMkLst>
        </pc:picChg>
      </pc:sldChg>
      <pc:sldChg chg="addSp modSp mod">
        <pc:chgData name="richard wilson" userId="383e908cea086fd7" providerId="LiveId" clId="{2207DFB4-86D3-4205-9CF0-777756510959}" dt="2022-08-23T11:35:45.646" v="3388"/>
        <pc:sldMkLst>
          <pc:docMk/>
          <pc:sldMk cId="958568756" sldId="257"/>
        </pc:sldMkLst>
        <pc:spChg chg="mod">
          <ac:chgData name="richard wilson" userId="383e908cea086fd7" providerId="LiveId" clId="{2207DFB4-86D3-4205-9CF0-777756510959}" dt="2022-08-23T10:52:39.441" v="3249" actId="27636"/>
          <ac:spMkLst>
            <pc:docMk/>
            <pc:sldMk cId="958568756" sldId="257"/>
            <ac:spMk id="3" creationId="{5182DFA1-A41A-3789-4494-020474B16F3A}"/>
          </ac:spMkLst>
        </pc:spChg>
        <pc:picChg chg="add mod">
          <ac:chgData name="richard wilson" userId="383e908cea086fd7" providerId="LiveId" clId="{2207DFB4-86D3-4205-9CF0-777756510959}" dt="2022-08-23T11:35:45.646" v="3388"/>
          <ac:picMkLst>
            <pc:docMk/>
            <pc:sldMk cId="958568756" sldId="257"/>
            <ac:picMk id="4" creationId="{C85000DE-5631-86D5-BD62-EAF275457555}"/>
          </ac:picMkLst>
        </pc:picChg>
      </pc:sldChg>
      <pc:sldChg chg="addSp modSp mod">
        <pc:chgData name="richard wilson" userId="383e908cea086fd7" providerId="LiveId" clId="{2207DFB4-86D3-4205-9CF0-777756510959}" dt="2022-08-23T11:35:55.302" v="3393"/>
        <pc:sldMkLst>
          <pc:docMk/>
          <pc:sldMk cId="494168407" sldId="258"/>
        </pc:sldMkLst>
        <pc:spChg chg="mod">
          <ac:chgData name="richard wilson" userId="383e908cea086fd7" providerId="LiveId" clId="{2207DFB4-86D3-4205-9CF0-777756510959}" dt="2022-08-23T11:35:07.165" v="3385" actId="20577"/>
          <ac:spMkLst>
            <pc:docMk/>
            <pc:sldMk cId="494168407" sldId="258"/>
            <ac:spMk id="2" creationId="{5A440422-3284-FE04-C91F-BA5F0205AE8B}"/>
          </ac:spMkLst>
        </pc:spChg>
        <pc:spChg chg="mod">
          <ac:chgData name="richard wilson" userId="383e908cea086fd7" providerId="LiveId" clId="{2207DFB4-86D3-4205-9CF0-777756510959}" dt="2022-08-23T10:58:28.676" v="3355" actId="20577"/>
          <ac:spMkLst>
            <pc:docMk/>
            <pc:sldMk cId="494168407" sldId="258"/>
            <ac:spMk id="3" creationId="{19DD7763-D82E-15F7-6B18-11296FE0AF62}"/>
          </ac:spMkLst>
        </pc:spChg>
        <pc:picChg chg="add mod">
          <ac:chgData name="richard wilson" userId="383e908cea086fd7" providerId="LiveId" clId="{2207DFB4-86D3-4205-9CF0-777756510959}" dt="2022-08-23T11:35:55.302" v="3393"/>
          <ac:picMkLst>
            <pc:docMk/>
            <pc:sldMk cId="494168407" sldId="258"/>
            <ac:picMk id="4" creationId="{27078592-69B5-3F73-BA1D-21DFAC8BCE6C}"/>
          </ac:picMkLst>
        </pc:picChg>
      </pc:sldChg>
      <pc:sldChg chg="addSp modSp mod">
        <pc:chgData name="richard wilson" userId="383e908cea086fd7" providerId="LiveId" clId="{2207DFB4-86D3-4205-9CF0-777756510959}" dt="2022-08-23T11:36:22.084" v="3439" actId="15"/>
        <pc:sldMkLst>
          <pc:docMk/>
          <pc:sldMk cId="991061733" sldId="259"/>
        </pc:sldMkLst>
        <pc:spChg chg="mod">
          <ac:chgData name="richard wilson" userId="383e908cea086fd7" providerId="LiveId" clId="{2207DFB4-86D3-4205-9CF0-777756510959}" dt="2022-08-23T11:36:22.084" v="3439" actId="15"/>
          <ac:spMkLst>
            <pc:docMk/>
            <pc:sldMk cId="991061733" sldId="259"/>
            <ac:spMk id="3" creationId="{1B74CA8E-556F-C6E3-D4ED-2FADC323EA03}"/>
          </ac:spMkLst>
        </pc:spChg>
        <pc:picChg chg="add mod">
          <ac:chgData name="richard wilson" userId="383e908cea086fd7" providerId="LiveId" clId="{2207DFB4-86D3-4205-9CF0-777756510959}" dt="2022-08-23T11:35:57.615" v="3395"/>
          <ac:picMkLst>
            <pc:docMk/>
            <pc:sldMk cId="991061733" sldId="259"/>
            <ac:picMk id="4" creationId="{100ECEFC-BE67-6687-477B-4E4654917803}"/>
          </ac:picMkLst>
        </pc:picChg>
      </pc:sldChg>
      <pc:sldChg chg="addSp delSp modSp mod">
        <pc:chgData name="richard wilson" userId="383e908cea086fd7" providerId="LiveId" clId="{2207DFB4-86D3-4205-9CF0-777756510959}" dt="2022-08-23T11:40:31.965" v="3491" actId="1076"/>
        <pc:sldMkLst>
          <pc:docMk/>
          <pc:sldMk cId="4021691866" sldId="260"/>
        </pc:sldMkLst>
        <pc:spChg chg="add mod">
          <ac:chgData name="richard wilson" userId="383e908cea086fd7" providerId="LiveId" clId="{2207DFB4-86D3-4205-9CF0-777756510959}" dt="2022-08-23T10:10:29.937" v="3233" actId="207"/>
          <ac:spMkLst>
            <pc:docMk/>
            <pc:sldMk cId="4021691866" sldId="260"/>
            <ac:spMk id="3" creationId="{ABB88AD3-DD28-BD1C-64E0-4BF315F2CB5B}"/>
          </ac:spMkLst>
        </pc:spChg>
        <pc:spChg chg="mod">
          <ac:chgData name="richard wilson" userId="383e908cea086fd7" providerId="LiveId" clId="{2207DFB4-86D3-4205-9CF0-777756510959}" dt="2022-08-22T12:57:21.465" v="21" actId="1076"/>
          <ac:spMkLst>
            <pc:docMk/>
            <pc:sldMk cId="4021691866" sldId="260"/>
            <ac:spMk id="4" creationId="{EA98F1DB-1D33-310C-F4ED-7AEE5A031E71}"/>
          </ac:spMkLst>
        </pc:spChg>
        <pc:spChg chg="mod">
          <ac:chgData name="richard wilson" userId="383e908cea086fd7" providerId="LiveId" clId="{2207DFB4-86D3-4205-9CF0-777756510959}" dt="2022-08-22T12:57:29.813" v="30" actId="20577"/>
          <ac:spMkLst>
            <pc:docMk/>
            <pc:sldMk cId="4021691866" sldId="260"/>
            <ac:spMk id="5" creationId="{54B2BAFB-5105-A21B-3F5A-9C2773A76029}"/>
          </ac:spMkLst>
        </pc:spChg>
        <pc:spChg chg="mod">
          <ac:chgData name="richard wilson" userId="383e908cea086fd7" providerId="LiveId" clId="{2207DFB4-86D3-4205-9CF0-777756510959}" dt="2022-08-22T12:59:07.021" v="69" actId="1076"/>
          <ac:spMkLst>
            <pc:docMk/>
            <pc:sldMk cId="4021691866" sldId="260"/>
            <ac:spMk id="6" creationId="{0766BE23-A991-C61E-A558-D2FC3D98FDC9}"/>
          </ac:spMkLst>
        </pc:spChg>
        <pc:spChg chg="mod">
          <ac:chgData name="richard wilson" userId="383e908cea086fd7" providerId="LiveId" clId="{2207DFB4-86D3-4205-9CF0-777756510959}" dt="2022-08-22T12:59:08.301" v="70" actId="1076"/>
          <ac:spMkLst>
            <pc:docMk/>
            <pc:sldMk cId="4021691866" sldId="260"/>
            <ac:spMk id="7" creationId="{79D23261-B04F-0245-EAD9-5DCA4C165A9B}"/>
          </ac:spMkLst>
        </pc:spChg>
        <pc:spChg chg="mod">
          <ac:chgData name="richard wilson" userId="383e908cea086fd7" providerId="LiveId" clId="{2207DFB4-86D3-4205-9CF0-777756510959}" dt="2022-08-22T13:03:59.652" v="280" actId="1076"/>
          <ac:spMkLst>
            <pc:docMk/>
            <pc:sldMk cId="4021691866" sldId="260"/>
            <ac:spMk id="8" creationId="{1B63C39B-3BF8-8CCA-AE53-E3AAA8B563E8}"/>
          </ac:spMkLst>
        </pc:spChg>
        <pc:spChg chg="mod">
          <ac:chgData name="richard wilson" userId="383e908cea086fd7" providerId="LiveId" clId="{2207DFB4-86D3-4205-9CF0-777756510959}" dt="2022-08-22T13:04:01.109" v="281" actId="1076"/>
          <ac:spMkLst>
            <pc:docMk/>
            <pc:sldMk cId="4021691866" sldId="260"/>
            <ac:spMk id="9" creationId="{72990C46-AE85-487A-AB42-81DA29B8B679}"/>
          </ac:spMkLst>
        </pc:spChg>
        <pc:spChg chg="add mod">
          <ac:chgData name="richard wilson" userId="383e908cea086fd7" providerId="LiveId" clId="{2207DFB4-86D3-4205-9CF0-777756510959}" dt="2022-08-23T10:10:40.352" v="3247" actId="20577"/>
          <ac:spMkLst>
            <pc:docMk/>
            <pc:sldMk cId="4021691866" sldId="260"/>
            <ac:spMk id="10" creationId="{E1D2FA1C-DBA0-5DAE-6F61-0C81AD878833}"/>
          </ac:spMkLst>
        </pc:spChg>
        <pc:spChg chg="add mod">
          <ac:chgData name="richard wilson" userId="383e908cea086fd7" providerId="LiveId" clId="{2207DFB4-86D3-4205-9CF0-777756510959}" dt="2022-08-23T11:00:00.598" v="3357" actId="1076"/>
          <ac:spMkLst>
            <pc:docMk/>
            <pc:sldMk cId="4021691866" sldId="260"/>
            <ac:spMk id="11" creationId="{E4BC5C2E-6756-03C1-C3F3-B7F446386D90}"/>
          </ac:spMkLst>
        </pc:spChg>
        <pc:spChg chg="mod">
          <ac:chgData name="richard wilson" userId="383e908cea086fd7" providerId="LiveId" clId="{2207DFB4-86D3-4205-9CF0-777756510959}" dt="2022-08-22T13:03:10.221" v="277" actId="20577"/>
          <ac:spMkLst>
            <pc:docMk/>
            <pc:sldMk cId="4021691866" sldId="260"/>
            <ac:spMk id="12" creationId="{CA210424-8B8C-5A05-227F-3B1FC22D30C4}"/>
          </ac:spMkLst>
        </pc:spChg>
        <pc:spChg chg="mod">
          <ac:chgData name="richard wilson" userId="383e908cea086fd7" providerId="LiveId" clId="{2207DFB4-86D3-4205-9CF0-777756510959}" dt="2022-08-22T13:01:43.511" v="218" actId="1076"/>
          <ac:spMkLst>
            <pc:docMk/>
            <pc:sldMk cId="4021691866" sldId="260"/>
            <ac:spMk id="13" creationId="{2E951C76-4E58-A78D-1237-80592223FA15}"/>
          </ac:spMkLst>
        </pc:spChg>
        <pc:spChg chg="mod">
          <ac:chgData name="richard wilson" userId="383e908cea086fd7" providerId="LiveId" clId="{2207DFB4-86D3-4205-9CF0-777756510959}" dt="2022-08-23T11:00:14.027" v="3371" actId="20577"/>
          <ac:spMkLst>
            <pc:docMk/>
            <pc:sldMk cId="4021691866" sldId="260"/>
            <ac:spMk id="14" creationId="{D73EA5BA-AE44-5A9E-0398-8BDEAD800E4D}"/>
          </ac:spMkLst>
        </pc:spChg>
        <pc:spChg chg="mod">
          <ac:chgData name="richard wilson" userId="383e908cea086fd7" providerId="LiveId" clId="{2207DFB4-86D3-4205-9CF0-777756510959}" dt="2022-08-22T12:57:50.030" v="46" actId="20577"/>
          <ac:spMkLst>
            <pc:docMk/>
            <pc:sldMk cId="4021691866" sldId="260"/>
            <ac:spMk id="15" creationId="{E48D1004-5AA4-9CBC-62E0-2348CDEAF959}"/>
          </ac:spMkLst>
        </pc:spChg>
        <pc:spChg chg="add mod">
          <ac:chgData name="richard wilson" userId="383e908cea086fd7" providerId="LiveId" clId="{2207DFB4-86D3-4205-9CF0-777756510959}" dt="2022-08-22T12:58:03.614" v="62" actId="1076"/>
          <ac:spMkLst>
            <pc:docMk/>
            <pc:sldMk cId="4021691866" sldId="260"/>
            <ac:spMk id="17" creationId="{4390B6B5-12E8-D533-2EF7-56CF52A9B4EE}"/>
          </ac:spMkLst>
        </pc:spChg>
        <pc:spChg chg="add mod">
          <ac:chgData name="richard wilson" userId="383e908cea086fd7" providerId="LiveId" clId="{2207DFB4-86D3-4205-9CF0-777756510959}" dt="2022-08-22T12:59:20.769" v="73" actId="20577"/>
          <ac:spMkLst>
            <pc:docMk/>
            <pc:sldMk cId="4021691866" sldId="260"/>
            <ac:spMk id="22" creationId="{919608AA-0EE1-F5FE-463D-263D6A51B6C4}"/>
          </ac:spMkLst>
        </pc:spChg>
        <pc:spChg chg="add mod">
          <ac:chgData name="richard wilson" userId="383e908cea086fd7" providerId="LiveId" clId="{2207DFB4-86D3-4205-9CF0-777756510959}" dt="2022-08-22T12:59:32.252" v="76" actId="688"/>
          <ac:spMkLst>
            <pc:docMk/>
            <pc:sldMk cId="4021691866" sldId="260"/>
            <ac:spMk id="23" creationId="{34DE5E27-E4EC-5BEE-2E2C-2557243F768A}"/>
          </ac:spMkLst>
        </pc:spChg>
        <pc:spChg chg="add mod">
          <ac:chgData name="richard wilson" userId="383e908cea086fd7" providerId="LiveId" clId="{2207DFB4-86D3-4205-9CF0-777756510959}" dt="2022-08-22T13:00:17.538" v="142" actId="1076"/>
          <ac:spMkLst>
            <pc:docMk/>
            <pc:sldMk cId="4021691866" sldId="260"/>
            <ac:spMk id="24" creationId="{84624F59-2FDA-C9BF-9439-861E52B9E9B5}"/>
          </ac:spMkLst>
        </pc:spChg>
        <pc:spChg chg="add mod">
          <ac:chgData name="richard wilson" userId="383e908cea086fd7" providerId="LiveId" clId="{2207DFB4-86D3-4205-9CF0-777756510959}" dt="2022-08-22T13:00:40.349" v="148" actId="1076"/>
          <ac:spMkLst>
            <pc:docMk/>
            <pc:sldMk cId="4021691866" sldId="260"/>
            <ac:spMk id="25" creationId="{82B2B6C5-41B0-F1D7-0F42-9E5E310B3FDA}"/>
          </ac:spMkLst>
        </pc:spChg>
        <pc:spChg chg="add del mod">
          <ac:chgData name="richard wilson" userId="383e908cea086fd7" providerId="LiveId" clId="{2207DFB4-86D3-4205-9CF0-777756510959}" dt="2022-08-22T13:02:15.950" v="257"/>
          <ac:spMkLst>
            <pc:docMk/>
            <pc:sldMk cId="4021691866" sldId="260"/>
            <ac:spMk id="26" creationId="{2821D3D9-CB9A-C1F3-BAE4-D5259F7BBDF7}"/>
          </ac:spMkLst>
        </pc:spChg>
        <pc:spChg chg="add del mod">
          <ac:chgData name="richard wilson" userId="383e908cea086fd7" providerId="LiveId" clId="{2207DFB4-86D3-4205-9CF0-777756510959}" dt="2022-08-22T13:02:42.517" v="264" actId="478"/>
          <ac:spMkLst>
            <pc:docMk/>
            <pc:sldMk cId="4021691866" sldId="260"/>
            <ac:spMk id="27" creationId="{54BD5B2A-4EE9-3C5A-155B-E9F140E94E1F}"/>
          </ac:spMkLst>
        </pc:spChg>
        <pc:spChg chg="add mod">
          <ac:chgData name="richard wilson" userId="383e908cea086fd7" providerId="LiveId" clId="{2207DFB4-86D3-4205-9CF0-777756510959}" dt="2022-08-22T13:02:55.486" v="266" actId="1076"/>
          <ac:spMkLst>
            <pc:docMk/>
            <pc:sldMk cId="4021691866" sldId="260"/>
            <ac:spMk id="28" creationId="{B0782987-137F-55A1-3BF0-87170065D7C7}"/>
          </ac:spMkLst>
        </pc:spChg>
        <pc:spChg chg="add">
          <ac:chgData name="richard wilson" userId="383e908cea086fd7" providerId="LiveId" clId="{2207DFB4-86D3-4205-9CF0-777756510959}" dt="2022-08-22T13:03:03.504" v="267" actId="11529"/>
          <ac:spMkLst>
            <pc:docMk/>
            <pc:sldMk cId="4021691866" sldId="260"/>
            <ac:spMk id="29" creationId="{578D7AFB-258A-C397-3076-38516C66B96B}"/>
          </ac:spMkLst>
        </pc:spChg>
        <pc:spChg chg="add mod">
          <ac:chgData name="richard wilson" userId="383e908cea086fd7" providerId="LiveId" clId="{2207DFB4-86D3-4205-9CF0-777756510959}" dt="2022-08-22T14:58:41.127" v="2251" actId="20577"/>
          <ac:spMkLst>
            <pc:docMk/>
            <pc:sldMk cId="4021691866" sldId="260"/>
            <ac:spMk id="30" creationId="{616B83D8-39F1-AD56-68A8-BAAB366A1873}"/>
          </ac:spMkLst>
        </pc:spChg>
        <pc:spChg chg="add mod">
          <ac:chgData name="richard wilson" userId="383e908cea086fd7" providerId="LiveId" clId="{2207DFB4-86D3-4205-9CF0-777756510959}" dt="2022-08-22T14:59:02.127" v="2256" actId="14100"/>
          <ac:spMkLst>
            <pc:docMk/>
            <pc:sldMk cId="4021691866" sldId="260"/>
            <ac:spMk id="33" creationId="{776180A5-E8A5-8425-C7CA-1580E16755F7}"/>
          </ac:spMkLst>
        </pc:spChg>
        <pc:spChg chg="add mod">
          <ac:chgData name="richard wilson" userId="383e908cea086fd7" providerId="LiveId" clId="{2207DFB4-86D3-4205-9CF0-777756510959}" dt="2022-08-22T16:00:28.060" v="2259" actId="1076"/>
          <ac:spMkLst>
            <pc:docMk/>
            <pc:sldMk cId="4021691866" sldId="260"/>
            <ac:spMk id="34" creationId="{355AB3B0-140D-334E-D5D1-0DBCACEEE51B}"/>
          </ac:spMkLst>
        </pc:spChg>
        <pc:picChg chg="add mod">
          <ac:chgData name="richard wilson" userId="383e908cea086fd7" providerId="LiveId" clId="{2207DFB4-86D3-4205-9CF0-777756510959}" dt="2022-08-23T11:40:31.965" v="3491" actId="1076"/>
          <ac:picMkLst>
            <pc:docMk/>
            <pc:sldMk cId="4021691866" sldId="260"/>
            <ac:picMk id="32" creationId="{6AB622EA-EAEA-CC6A-D7A9-96328D81E162}"/>
          </ac:picMkLst>
        </pc:picChg>
        <pc:cxnChg chg="add">
          <ac:chgData name="richard wilson" userId="383e908cea086fd7" providerId="LiveId" clId="{2207DFB4-86D3-4205-9CF0-777756510959}" dt="2022-08-22T12:58:12.815" v="63" actId="11529"/>
          <ac:cxnSpMkLst>
            <pc:docMk/>
            <pc:sldMk cId="4021691866" sldId="260"/>
            <ac:cxnSpMk id="19" creationId="{99196577-4F9D-BA63-88FC-974B50A39641}"/>
          </ac:cxnSpMkLst>
        </pc:cxnChg>
        <pc:cxnChg chg="add">
          <ac:chgData name="richard wilson" userId="383e908cea086fd7" providerId="LiveId" clId="{2207DFB4-86D3-4205-9CF0-777756510959}" dt="2022-08-22T12:58:22.263" v="64" actId="11529"/>
          <ac:cxnSpMkLst>
            <pc:docMk/>
            <pc:sldMk cId="4021691866" sldId="260"/>
            <ac:cxnSpMk id="21" creationId="{1483E1EC-A2DD-CCA9-28AF-4A0BC54013AF}"/>
          </ac:cxnSpMkLst>
        </pc:cxnChg>
      </pc:sldChg>
      <pc:sldChg chg="addSp modSp new mod ord">
        <pc:chgData name="richard wilson" userId="383e908cea086fd7" providerId="LiveId" clId="{2207DFB4-86D3-4205-9CF0-777756510959}" dt="2022-08-23T11:35:46.695" v="3389"/>
        <pc:sldMkLst>
          <pc:docMk/>
          <pc:sldMk cId="770907341" sldId="261"/>
        </pc:sldMkLst>
        <pc:spChg chg="mod">
          <ac:chgData name="richard wilson" userId="383e908cea086fd7" providerId="LiveId" clId="{2207DFB4-86D3-4205-9CF0-777756510959}" dt="2022-08-22T13:05:20.003" v="330" actId="20577"/>
          <ac:spMkLst>
            <pc:docMk/>
            <pc:sldMk cId="770907341" sldId="261"/>
            <ac:spMk id="2" creationId="{7E42ED06-C44E-CF0F-D72D-E7BE424CD3C2}"/>
          </ac:spMkLst>
        </pc:spChg>
        <pc:spChg chg="mod">
          <ac:chgData name="richard wilson" userId="383e908cea086fd7" providerId="LiveId" clId="{2207DFB4-86D3-4205-9CF0-777756510959}" dt="2022-08-23T08:18:16.179" v="2321" actId="20577"/>
          <ac:spMkLst>
            <pc:docMk/>
            <pc:sldMk cId="770907341" sldId="261"/>
            <ac:spMk id="3" creationId="{7670A60F-3E81-D061-D02D-18572A5E1E4D}"/>
          </ac:spMkLst>
        </pc:spChg>
        <pc:picChg chg="add mod">
          <ac:chgData name="richard wilson" userId="383e908cea086fd7" providerId="LiveId" clId="{2207DFB4-86D3-4205-9CF0-777756510959}" dt="2022-08-23T11:35:46.695" v="3389"/>
          <ac:picMkLst>
            <pc:docMk/>
            <pc:sldMk cId="770907341" sldId="261"/>
            <ac:picMk id="4" creationId="{5EF00C51-4408-F80A-2F31-C3B3FE06A1B8}"/>
          </ac:picMkLst>
        </pc:picChg>
      </pc:sldChg>
      <pc:sldChg chg="addSp modSp new mod ord modShow">
        <pc:chgData name="richard wilson" userId="383e908cea086fd7" providerId="LiveId" clId="{2207DFB4-86D3-4205-9CF0-777756510959}" dt="2022-08-23T12:15:19.485" v="3499" actId="20577"/>
        <pc:sldMkLst>
          <pc:docMk/>
          <pc:sldMk cId="1425639662" sldId="262"/>
        </pc:sldMkLst>
        <pc:spChg chg="mod">
          <ac:chgData name="richard wilson" userId="383e908cea086fd7" providerId="LiveId" clId="{2207DFB4-86D3-4205-9CF0-777756510959}" dt="2022-08-23T11:35:52.340" v="3392" actId="404"/>
          <ac:spMkLst>
            <pc:docMk/>
            <pc:sldMk cId="1425639662" sldId="262"/>
            <ac:spMk id="2" creationId="{6EDD181E-E1DA-251D-CAA4-1EC2956124E1}"/>
          </ac:spMkLst>
        </pc:spChg>
        <pc:spChg chg="mod">
          <ac:chgData name="richard wilson" userId="383e908cea086fd7" providerId="LiveId" clId="{2207DFB4-86D3-4205-9CF0-777756510959}" dt="2022-08-23T12:15:19.485" v="3499" actId="20577"/>
          <ac:spMkLst>
            <pc:docMk/>
            <pc:sldMk cId="1425639662" sldId="262"/>
            <ac:spMk id="3" creationId="{29594C0C-076B-889E-F470-DFC7C7C16833}"/>
          </ac:spMkLst>
        </pc:spChg>
        <pc:picChg chg="add mod">
          <ac:chgData name="richard wilson" userId="383e908cea086fd7" providerId="LiveId" clId="{2207DFB4-86D3-4205-9CF0-777756510959}" dt="2022-08-23T11:35:47.581" v="3390"/>
          <ac:picMkLst>
            <pc:docMk/>
            <pc:sldMk cId="1425639662" sldId="262"/>
            <ac:picMk id="4" creationId="{1C28DABB-20CF-1478-7A24-04BC53DF44D7}"/>
          </ac:picMkLst>
        </pc:picChg>
      </pc:sldChg>
      <pc:sldChg chg="addSp modSp new mod">
        <pc:chgData name="richard wilson" userId="383e908cea086fd7" providerId="LiveId" clId="{2207DFB4-86D3-4205-9CF0-777756510959}" dt="2022-08-23T11:35:56.546" v="3394"/>
        <pc:sldMkLst>
          <pc:docMk/>
          <pc:sldMk cId="250451606" sldId="263"/>
        </pc:sldMkLst>
        <pc:spChg chg="mod">
          <ac:chgData name="richard wilson" userId="383e908cea086fd7" providerId="LiveId" clId="{2207DFB4-86D3-4205-9CF0-777756510959}" dt="2022-08-23T08:20:17.647" v="2597" actId="20577"/>
          <ac:spMkLst>
            <pc:docMk/>
            <pc:sldMk cId="250451606" sldId="263"/>
            <ac:spMk id="2" creationId="{4A7EA7A0-297C-6368-B822-C0A141AD7E3D}"/>
          </ac:spMkLst>
        </pc:spChg>
        <pc:spChg chg="mod">
          <ac:chgData name="richard wilson" userId="383e908cea086fd7" providerId="LiveId" clId="{2207DFB4-86D3-4205-9CF0-777756510959}" dt="2022-08-23T10:57:58.986" v="3327" actId="27636"/>
          <ac:spMkLst>
            <pc:docMk/>
            <pc:sldMk cId="250451606" sldId="263"/>
            <ac:spMk id="3" creationId="{281B2649-E11F-B13E-F832-3B254385B105}"/>
          </ac:spMkLst>
        </pc:spChg>
        <pc:picChg chg="add mod">
          <ac:chgData name="richard wilson" userId="383e908cea086fd7" providerId="LiveId" clId="{2207DFB4-86D3-4205-9CF0-777756510959}" dt="2022-08-23T11:35:56.546" v="3394"/>
          <ac:picMkLst>
            <pc:docMk/>
            <pc:sldMk cId="250451606" sldId="263"/>
            <ac:picMk id="4" creationId="{BB8CA12A-8CAE-3692-5606-4BB725EFEE59}"/>
          </ac:picMkLst>
        </pc:picChg>
      </pc:sldChg>
      <pc:sldChg chg="modSp new mod modShow">
        <pc:chgData name="richard wilson" userId="383e908cea086fd7" providerId="LiveId" clId="{2207DFB4-86D3-4205-9CF0-777756510959}" dt="2022-08-23T12:03:44.744" v="3492" actId="729"/>
        <pc:sldMkLst>
          <pc:docMk/>
          <pc:sldMk cId="3560456622" sldId="264"/>
        </pc:sldMkLst>
        <pc:spChg chg="mod">
          <ac:chgData name="richard wilson" userId="383e908cea086fd7" providerId="LiveId" clId="{2207DFB4-86D3-4205-9CF0-777756510959}" dt="2022-08-23T11:37:05.252" v="3453" actId="20577"/>
          <ac:spMkLst>
            <pc:docMk/>
            <pc:sldMk cId="3560456622" sldId="264"/>
            <ac:spMk id="2" creationId="{64A13144-A7A5-DC94-1ADD-6238719446C8}"/>
          </ac:spMkLst>
        </pc:spChg>
        <pc:spChg chg="mod">
          <ac:chgData name="richard wilson" userId="383e908cea086fd7" providerId="LiveId" clId="{2207DFB4-86D3-4205-9CF0-777756510959}" dt="2022-08-23T11:37:42.792" v="3489" actId="20577"/>
          <ac:spMkLst>
            <pc:docMk/>
            <pc:sldMk cId="3560456622" sldId="264"/>
            <ac:spMk id="3" creationId="{06E0CED5-1ECA-18A9-7FB2-5DDEFDE175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BF07-0E40-6F1B-B58B-2FB4B7A72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14D63-BC56-314D-FC89-6A1D4EC9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F2DF-F4FD-8082-569C-65E0CB09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8947-65DE-6044-6916-890F3CF1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78EE-4516-1B30-CCDA-EB330909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1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D926-018B-4893-CA50-2B579A5A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81479-3F86-B21F-F9C5-FAB7D1CF9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ED78-06C3-039D-6969-74FA35F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A184-E687-7F1D-224C-B397A00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E2D9-A6CD-44F0-14A5-DCD8D5D8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06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F9457-A0C4-D53E-5C22-F9FA85827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3C80-7355-FEA5-CF9B-04E26FF35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3061-9B4E-E817-B0A1-37C66E91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9624-ABDB-9BED-1D0D-59957D25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F22B-E5C9-9494-997F-D06C922A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27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479C-0572-5D4E-E6F2-093A9AC2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2958-285F-583B-6658-A4DC0EC5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9249-7BED-70B5-637C-24CDDA88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1EE-0CAD-98D5-FFA7-412A7C68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33D6-5764-7F35-7415-EB2EA8C7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F9FE-A7F5-F519-B1B6-0615B949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D085C-68CB-296C-9806-6D8C020C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CC4A-944F-D294-A324-725660CC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7FD1-9770-AF23-9314-E84903D5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D2AE-FE64-B561-9C72-B7A912FC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C7FB-DD2A-4242-BAC6-422FDA23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A560-8C14-165A-EA00-FBC7D19B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739A-38EE-4A08-7CC1-9E8CF3A0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5E9EB-7895-5C4D-5FD2-C0EEACED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DCB2C-9352-7E89-EAE2-15B41956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B9CAC-3093-CE17-552D-26EEC6B9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1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2240-AC7E-1B7F-CAAE-F19BC37F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4F5A8-96AB-32E6-658E-5EA7AB6F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FEAE-033A-30A3-EEED-B1524CBB1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27CFF-DBE5-271B-82DB-A25EC216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98EC3-FB21-ED1B-06F2-C86609924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401A0-E9D5-BD54-8D46-9E5F50A0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4996F-E6DB-FDC8-A382-967B3A23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36029-56AB-23DD-9469-97EA939B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96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A2CC-8830-F840-F108-E9E23103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8D530-CB05-0049-C7FB-5590303A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8178D-95A8-5E10-F58C-320421BC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3DD54-EE78-E71D-7583-FA32B55F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A8F65-E054-9014-37EB-CE91F951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A3AD9-6B45-B0F7-7EAE-4FC374C8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5112F-E1DF-1EE0-27BB-B09F05A3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6D06-B6EF-9C7D-4EFB-F998EBC3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B399-A2B0-1160-7660-0542FF0EE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66413-0ABB-86F5-5D83-D2621597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4D23-A174-BC19-8C80-87CDA8CE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7F21A-173D-ED6C-07F4-BB825EBA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498F0-0E79-245F-A6DF-165D4ED6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5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D4DB-A249-DF34-BD31-F2CABF54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32D19-E9A7-0998-5433-E86FC7DAD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F469-BAA5-E5EC-1432-593C7FA1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8636E-DBCD-3D06-036E-4099BED5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603A-C4EA-2962-ACA7-555735AE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107B-7431-D91D-295F-27DB4862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23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3F7F9-B641-44EA-5095-B3F5215F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BEC17-67D9-AC15-39C0-4C89745B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49B2-15AA-AEA0-E0AA-DB6EDB44F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3DEA-946D-4A5F-9550-3C7C7A16DAB5}" type="datetimeFigureOut">
              <a:rPr lang="en-GB" smtClean="0"/>
              <a:t>05/11/2022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361E-4F3B-76AB-B737-BB724BE62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392F-1948-5398-A646-25AB558DF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BA8B2-5CFB-4EFE-B7FD-5EE7EC4B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63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igital.nhs.uk/data-and-information/publications/statistical/shm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EC92-FC93-DDB1-F54E-B827CE5DF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Reproducible Report Production using R markdown: an example using SHMI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1BE1-34D4-A230-7543-B420CDE77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Richard Wilson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91FE1-DB83-461E-2C83-E1E349A6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45" y="0"/>
            <a:ext cx="2295845" cy="771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28BDE-9E4E-5D24-98E0-B2AD65D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286" y="3554061"/>
            <a:ext cx="3220279" cy="3220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FFD67-DB06-4962-8B54-596AF5E0CDE3}"/>
              </a:ext>
            </a:extLst>
          </p:cNvPr>
          <p:cNvSpPr txBox="1"/>
          <p:nvPr/>
        </p:nvSpPr>
        <p:spPr>
          <a:xfrm>
            <a:off x="6877877" y="4934634"/>
            <a:ext cx="172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See the report on </a:t>
            </a:r>
            <a:r>
              <a:rPr lang="en-US" i="1" dirty="0" err="1"/>
              <a:t>Rpubs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323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4C2C-23E1-9427-6FE9-BE399788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90567"/>
          </a:xfrm>
        </p:spPr>
        <p:txBody>
          <a:bodyPr/>
          <a:lstStyle/>
          <a:p>
            <a:r>
              <a:rPr lang="en-GB" dirty="0" err="1"/>
              <a:t>FunnelplotR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7DF0B-F482-1DE8-B636-86C62A74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8" y="990568"/>
            <a:ext cx="8225495" cy="762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F7EA8-8E0B-24C8-C0AF-F2E75A0E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17" y="1883366"/>
            <a:ext cx="8250351" cy="2812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B66D3A-3737-59DE-0383-B5A1C495D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064" y="29684"/>
            <a:ext cx="1151404" cy="13419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97C1C8-1F24-50E2-3CBB-2FBA8F5BC393}"/>
              </a:ext>
            </a:extLst>
          </p:cNvPr>
          <p:cNvSpPr txBox="1"/>
          <p:nvPr/>
        </p:nvSpPr>
        <p:spPr>
          <a:xfrm>
            <a:off x="227718" y="5663426"/>
            <a:ext cx="462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upgraded to v0.4.1 as throwing up warnings</a:t>
            </a:r>
            <a:endParaRPr lang="en-GB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2DE36A9-94EB-8A10-0080-8DCCC602AE7D}"/>
              </a:ext>
            </a:extLst>
          </p:cNvPr>
          <p:cNvSpPr/>
          <p:nvPr/>
        </p:nvSpPr>
        <p:spPr>
          <a:xfrm>
            <a:off x="8915677" y="1371608"/>
            <a:ext cx="1345943" cy="808868"/>
          </a:xfrm>
          <a:prstGeom prst="wedgeRectCallout">
            <a:avLst>
              <a:gd name="adj1" fmla="val -553169"/>
              <a:gd name="adj2" fmla="val 126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Points are scaled to be abs(excess deaths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D99BAF2-39F5-CDA9-C1F6-399EB66AB9CE}"/>
              </a:ext>
            </a:extLst>
          </p:cNvPr>
          <p:cNvSpPr/>
          <p:nvPr/>
        </p:nvSpPr>
        <p:spPr>
          <a:xfrm>
            <a:off x="8915676" y="2299109"/>
            <a:ext cx="1345943" cy="990567"/>
          </a:xfrm>
          <a:prstGeom prst="wedgeRectCallout">
            <a:avLst>
              <a:gd name="adj1" fmla="val -423003"/>
              <a:gd name="adj2" fmla="val 25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 a .r script to maintain list of visual formats to maintain consistency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FD7E84-C4FD-0B77-90FB-2F45B66A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097" y="3544206"/>
            <a:ext cx="7281903" cy="33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D82-6BB6-5FEE-7220-0E70088E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0655"/>
          </a:xfrm>
        </p:spPr>
        <p:txBody>
          <a:bodyPr/>
          <a:lstStyle/>
          <a:p>
            <a:r>
              <a:rPr lang="en-GB" dirty="0"/>
              <a:t>Interactivity with </a:t>
            </a:r>
            <a:r>
              <a:rPr lang="en-GB" dirty="0" err="1"/>
              <a:t>plotly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9F735-63CC-FEBD-2C47-791D81CA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945767"/>
            <a:ext cx="6941556" cy="168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ADD33-2AF6-2A4E-772C-E20C5E66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872" y="3590473"/>
            <a:ext cx="6227860" cy="2438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38054-831C-8335-95C6-D210B239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92" y="908709"/>
            <a:ext cx="5111462" cy="1830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13B03-A136-427B-28D5-863840180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92" y="2738738"/>
            <a:ext cx="7913329" cy="8633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4D6C96-55AA-B18A-0A28-ACD7E981D5F3}"/>
              </a:ext>
            </a:extLst>
          </p:cNvPr>
          <p:cNvSpPr/>
          <p:nvPr/>
        </p:nvSpPr>
        <p:spPr>
          <a:xfrm>
            <a:off x="11118661" y="1177880"/>
            <a:ext cx="1007390" cy="60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B0B3588-C5FF-2708-4679-44DEEA0BFC03}"/>
              </a:ext>
            </a:extLst>
          </p:cNvPr>
          <p:cNvSpPr/>
          <p:nvPr/>
        </p:nvSpPr>
        <p:spPr>
          <a:xfrm rot="1237086">
            <a:off x="10500671" y="1862435"/>
            <a:ext cx="422031" cy="1920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A13D6-5E15-E952-8DFE-38D4A780D999}"/>
              </a:ext>
            </a:extLst>
          </p:cNvPr>
          <p:cNvSpPr txBox="1"/>
          <p:nvPr/>
        </p:nvSpPr>
        <p:spPr>
          <a:xfrm>
            <a:off x="113192" y="4338515"/>
            <a:ext cx="4609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Fig.height</a:t>
            </a:r>
            <a:r>
              <a:rPr lang="en-GB" dirty="0"/>
              <a:t> is controlled by a calculation as the</a:t>
            </a:r>
          </a:p>
          <a:p>
            <a:r>
              <a:rPr lang="en-GB" dirty="0"/>
              <a:t> number of conditions can vary between trusts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AAEF0C-6677-BC89-1400-BCB44B6D5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49" y="5260217"/>
            <a:ext cx="5692403" cy="576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3F92A8-DCEB-8F6F-675E-9D2ED05871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0" y="4998992"/>
            <a:ext cx="5226875" cy="1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6F8E-AC71-A2B6-8613-8F9E98EF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Other elements in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038D-9D3C-0A28-DC55-230F73E8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3" y="1253331"/>
            <a:ext cx="9878089" cy="5537528"/>
          </a:xfrm>
        </p:spPr>
        <p:txBody>
          <a:bodyPr>
            <a:normAutofit/>
          </a:bodyPr>
          <a:lstStyle/>
          <a:p>
            <a:r>
              <a:rPr lang="en-GB" dirty="0" err="1"/>
              <a:t>DataLoad</a:t>
            </a:r>
            <a:endParaRPr lang="en-GB" dirty="0"/>
          </a:p>
          <a:p>
            <a:pPr lvl="1"/>
            <a:r>
              <a:rPr lang="en-GB" dirty="0"/>
              <a:t>Extracts elements from the zip archives</a:t>
            </a:r>
          </a:p>
          <a:p>
            <a:pPr lvl="1"/>
            <a:r>
              <a:rPr lang="en-GB" dirty="0"/>
              <a:t>Calculates new measures not provided by NHSD</a:t>
            </a:r>
          </a:p>
          <a:p>
            <a:pPr lvl="1"/>
            <a:r>
              <a:rPr lang="en-GB" dirty="0"/>
              <a:t>Addresses longitudinal changes in site and trust mergers</a:t>
            </a:r>
          </a:p>
          <a:p>
            <a:r>
              <a:rPr lang="en-GB" dirty="0"/>
              <a:t>Directorate dashboard</a:t>
            </a:r>
          </a:p>
          <a:p>
            <a:pPr lvl="1"/>
            <a:r>
              <a:rPr lang="en-GB" dirty="0" err="1"/>
              <a:t>Flexdashboard</a:t>
            </a:r>
            <a:endParaRPr lang="en-GB" dirty="0"/>
          </a:p>
          <a:p>
            <a:pPr lvl="1"/>
            <a:r>
              <a:rPr lang="en-GB" dirty="0"/>
              <a:t>Uses the SHMI extract service .csv to provide an intra-trust view of SHMI and mortality</a:t>
            </a:r>
          </a:p>
          <a:p>
            <a:pPr lvl="1"/>
            <a:r>
              <a:rPr lang="en-GB" dirty="0"/>
              <a:t>Includes VLAD and CUSUM visualisations</a:t>
            </a:r>
          </a:p>
          <a:p>
            <a:r>
              <a:rPr lang="en-GB" dirty="0"/>
              <a:t>SHMI predictor</a:t>
            </a:r>
          </a:p>
          <a:p>
            <a:pPr lvl="1"/>
            <a:r>
              <a:rPr lang="en-GB" dirty="0"/>
              <a:t>Uses the model predictors applied to create a prediction of the SHMI today if nothing changed. SHMI is currently published 5 months in arrears due to HES cleaning and capturing post discharge deaths.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0B3DC-C3A8-971C-13A1-49D3917B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609" y="0"/>
            <a:ext cx="2298391" cy="774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8C2CF-0C5F-E74C-869C-06DED666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25" y="5068956"/>
            <a:ext cx="1789043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1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A7A0-297C-6368-B822-C0A141AD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/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2649-E11F-B13E-F832-3B254385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53" y="1272487"/>
            <a:ext cx="11138522" cy="502600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Users have accepted the tool, now seen as the norm</a:t>
            </a:r>
          </a:p>
          <a:p>
            <a:r>
              <a:rPr lang="en-GB" sz="2400" dirty="0"/>
              <a:t>Really easy to run through at meetings, especially remote</a:t>
            </a:r>
          </a:p>
          <a:p>
            <a:r>
              <a:rPr lang="en-GB" sz="2400" dirty="0"/>
              <a:t>Child files means nothing is ever lost, can always bring back that favourite/seasonal analysis</a:t>
            </a:r>
          </a:p>
          <a:p>
            <a:r>
              <a:rPr lang="en-GB" sz="2400" dirty="0"/>
              <a:t>R is incredibly flexible, which is good and bad as lots of alternative ways of doing the same thing: </a:t>
            </a:r>
          </a:p>
          <a:p>
            <a:pPr lvl="1"/>
            <a:r>
              <a:rPr lang="en-GB" sz="2000" dirty="0" err="1"/>
              <a:t>ggplot</a:t>
            </a:r>
            <a:r>
              <a:rPr lang="en-GB" sz="2000" dirty="0"/>
              <a:t> + </a:t>
            </a:r>
            <a:r>
              <a:rPr lang="en-GB" sz="2000" dirty="0" err="1"/>
              <a:t>ggirafe</a:t>
            </a:r>
            <a:r>
              <a:rPr lang="en-GB" sz="2000" dirty="0"/>
              <a:t> vs </a:t>
            </a:r>
            <a:r>
              <a:rPr lang="en-GB" sz="2000" dirty="0" err="1"/>
              <a:t>plotly</a:t>
            </a:r>
            <a:endParaRPr lang="en-GB" sz="2000" dirty="0"/>
          </a:p>
          <a:p>
            <a:r>
              <a:rPr lang="en-GB" sz="2400" dirty="0"/>
              <a:t>Creating inline text and narrative requires plain English column names, which means a lot of</a:t>
            </a:r>
          </a:p>
          <a:p>
            <a:pPr lvl="1"/>
            <a:r>
              <a:rPr lang="en-GB" sz="2000" dirty="0"/>
              <a:t>rename(`</a:t>
            </a:r>
            <a:r>
              <a:rPr lang="en-GB" sz="2000" dirty="0" err="1"/>
              <a:t>th</a:t>
            </a:r>
            <a:endParaRPr lang="en-GB" sz="2000" dirty="0"/>
          </a:p>
          <a:p>
            <a:pPr lvl="1"/>
            <a:r>
              <a:rPr lang="en-GB" sz="2000" dirty="0"/>
              <a:t>is is plain English` = “</a:t>
            </a:r>
            <a:r>
              <a:rPr lang="en-GB" sz="2000" dirty="0" err="1"/>
              <a:t>not_plain_english</a:t>
            </a:r>
            <a:r>
              <a:rPr lang="en-GB" sz="2000" dirty="0"/>
              <a:t>”)</a:t>
            </a:r>
          </a:p>
          <a:p>
            <a:r>
              <a:rPr lang="en-GB" sz="2400" dirty="0"/>
              <a:t>A project like this is not just for the first commit! It can become all                     consuming! ‘I can just do this’, ‘oh, I could use that to…’ </a:t>
            </a:r>
          </a:p>
          <a:p>
            <a:r>
              <a:rPr lang="en-GB" sz="2400" dirty="0"/>
              <a:t>But it is a great way to learn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A12A-8CAE-3692-5606-4BB725EF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45" y="0"/>
            <a:ext cx="2295845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8DB44-4AF3-7B60-DBD8-C0D5674E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25" y="5068956"/>
            <a:ext cx="1789043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62EA-A1F7-6269-1389-54DF1C23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34"/>
            <a:ext cx="10515600" cy="1325563"/>
          </a:xfrm>
        </p:spPr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4CA8E-556F-C6E3-D4ED-2FADC323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7" y="1253331"/>
            <a:ext cx="11004239" cy="4661494"/>
          </a:xfrm>
        </p:spPr>
        <p:txBody>
          <a:bodyPr/>
          <a:lstStyle/>
          <a:p>
            <a:r>
              <a:rPr lang="en-GB" dirty="0"/>
              <a:t>Long list of potential enhancements – isn’t there always!</a:t>
            </a:r>
          </a:p>
          <a:p>
            <a:r>
              <a:rPr lang="en-GB" dirty="0"/>
              <a:t>Now available on NHSR git-hub</a:t>
            </a:r>
          </a:p>
          <a:p>
            <a:pPr lvl="1"/>
            <a:r>
              <a:rPr lang="en-GB" dirty="0"/>
              <a:t>Issues list with further developments</a:t>
            </a:r>
          </a:p>
          <a:p>
            <a:r>
              <a:rPr lang="en-GB" dirty="0"/>
              <a:t>Road test it with other trusts and ICS and get more feedback</a:t>
            </a:r>
          </a:p>
          <a:p>
            <a:r>
              <a:rPr lang="en-GB" dirty="0"/>
              <a:t>I am up for short sessions on how to be ‘that bit’</a:t>
            </a:r>
          </a:p>
          <a:p>
            <a:r>
              <a:rPr lang="en-GB" dirty="0"/>
              <a:t>And do not mention </a:t>
            </a:r>
            <a:r>
              <a:rPr lang="en-GB" dirty="0" err="1"/>
              <a:t>Quartro</a:t>
            </a:r>
            <a:r>
              <a:rPr lang="en-GB" dirty="0"/>
              <a:t>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ECEFC-BE67-6687-477B-4E465491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45" y="0"/>
            <a:ext cx="2295845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43207-60C5-821C-A12B-D4BC2A33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25" y="5068956"/>
            <a:ext cx="1789043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4AFC-A02E-857A-B2C5-810E5559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2941" cy="983556"/>
          </a:xfrm>
        </p:spPr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DFA1-A41A-3789-4494-020474B1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13" y="1231795"/>
            <a:ext cx="11144916" cy="53032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regular updates on performance, outcomes or experience as slide packs or pdfs are part of the standard work programme for analysts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Invariably they follow the same format month to month, week to week to day to day, with the same content and are time consuming and monotonous to refresh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customers to interact and self-serve from dashboard tools would be great, but that requires a shift in data literacy and empowerment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is there a half-way house on the way to self-serve?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about an interactive report that looks just like and reads just like a board report, but is semi-interactive, with auto generated text to guide the reader’s interpretation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report that can be sent out with the papers and discussed at the meeting just like any another report, but is reproducible, flexible, and quick to deliver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report that also gets the reader to start using and getting used to interactivity                                      and exploring and digging into the charts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000DE-5631-86D5-BD62-EAF27545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45" y="0"/>
            <a:ext cx="2295845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83DF1-2BFD-68AA-39C0-14EDFC87F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25" y="5068956"/>
            <a:ext cx="1789043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6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ED06-C44E-CF0F-D72D-E7BE424C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9" y="0"/>
            <a:ext cx="10515600" cy="1325563"/>
          </a:xfrm>
        </p:spPr>
        <p:txBody>
          <a:bodyPr/>
          <a:lstStyle/>
          <a:p>
            <a:r>
              <a:rPr lang="en-GB" dirty="0"/>
              <a:t>The data set: SHMI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A60F-3E81-D061-D02D-18572A5E1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58" y="1325562"/>
            <a:ext cx="11061789" cy="495374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National mortality ratio, introduced following the Mid Staffs Hospital Inquiry.</a:t>
            </a:r>
          </a:p>
          <a:p>
            <a:r>
              <a:rPr lang="en-GB" sz="2400" dirty="0"/>
              <a:t>Published since March 2011</a:t>
            </a:r>
          </a:p>
          <a:p>
            <a:r>
              <a:rPr lang="en-GB" sz="2400" dirty="0"/>
              <a:t>Boards required to sign it off as part of Quality Account</a:t>
            </a:r>
          </a:p>
          <a:p>
            <a:r>
              <a:rPr lang="en-GB" sz="2400" dirty="0"/>
              <a:t>Logistic regression model that predicts expectation of death for every inpatient spell at non-specialised hospitals</a:t>
            </a:r>
          </a:p>
          <a:p>
            <a:r>
              <a:rPr lang="en-GB" sz="2400" dirty="0"/>
              <a:t>Quality of the output is determined by the quality of the data</a:t>
            </a:r>
          </a:p>
          <a:p>
            <a:r>
              <a:rPr lang="en-GB" sz="2400" dirty="0"/>
              <a:t>Data is publicly available </a:t>
            </a:r>
            <a:r>
              <a:rPr lang="en-US" sz="2400" dirty="0">
                <a:hlinkClick r:id="rId2"/>
              </a:rPr>
              <a:t>Summary Hospital-level Mortality Indicator (SHMI) - Deaths associated with </a:t>
            </a:r>
            <a:r>
              <a:rPr lang="en-US" sz="2400" dirty="0" err="1">
                <a:hlinkClick r:id="rId2"/>
              </a:rPr>
              <a:t>hospitalisation</a:t>
            </a:r>
            <a:r>
              <a:rPr lang="en-US" sz="2400" dirty="0">
                <a:hlinkClick r:id="rId2"/>
              </a:rPr>
              <a:t> - NHS Digital</a:t>
            </a:r>
            <a:r>
              <a:rPr lang="en-US" sz="2400" dirty="0"/>
              <a:t>, covering:</a:t>
            </a:r>
          </a:p>
          <a:p>
            <a:pPr lvl="1"/>
            <a:r>
              <a:rPr lang="en-US" sz="2000" dirty="0"/>
              <a:t>Indicator values</a:t>
            </a:r>
          </a:p>
          <a:p>
            <a:pPr lvl="1"/>
            <a:r>
              <a:rPr lang="en-US" sz="2000" dirty="0"/>
              <a:t>Contextual data</a:t>
            </a:r>
          </a:p>
          <a:p>
            <a:pPr lvl="1"/>
            <a:r>
              <a:rPr lang="en-US" sz="2000" dirty="0"/>
              <a:t>Model predictors</a:t>
            </a:r>
          </a:p>
          <a:p>
            <a:pPr lvl="1"/>
            <a:r>
              <a:rPr lang="en-US" sz="2000" dirty="0"/>
              <a:t>Data quality reports</a:t>
            </a:r>
          </a:p>
          <a:p>
            <a:pPr lvl="1"/>
            <a:r>
              <a:rPr lang="en-US" sz="2000" dirty="0"/>
              <a:t>Methodology</a:t>
            </a:r>
            <a:endParaRPr lang="en-GB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0C51-4408-F80A-2F31-C3B3FE06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345" y="0"/>
            <a:ext cx="2295845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E44A8-5ACD-684F-9760-7EAE7C7D8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825" y="5068956"/>
            <a:ext cx="1789043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0422-3284-FE04-C91F-BA5F0205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/>
              <a:t>Why 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7763-D82E-15F7-6B18-11296FE0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10" y="1259697"/>
            <a:ext cx="10924814" cy="5243413"/>
          </a:xfrm>
        </p:spPr>
        <p:txBody>
          <a:bodyPr>
            <a:normAutofit/>
          </a:bodyPr>
          <a:lstStyle/>
          <a:p>
            <a:r>
              <a:rPr lang="en-GB" sz="2400" dirty="0"/>
              <a:t>Most trust are using analytical tools provided by commercial suppliers, but the data is freely available to trusts</a:t>
            </a:r>
          </a:p>
          <a:p>
            <a:r>
              <a:rPr lang="en-GB" sz="2400" dirty="0"/>
              <a:t>Could I produce a tool that provided enough information without the need to charge</a:t>
            </a:r>
          </a:p>
          <a:p>
            <a:r>
              <a:rPr lang="en-GB" sz="2400" dirty="0"/>
              <a:t>Open Source, free, collaboration, take and make yours</a:t>
            </a:r>
          </a:p>
          <a:p>
            <a:r>
              <a:rPr lang="en-GB" sz="2400" dirty="0"/>
              <a:t>Do once for all</a:t>
            </a:r>
          </a:p>
          <a:p>
            <a:r>
              <a:rPr lang="en-GB" sz="2400" dirty="0"/>
              <a:t>All in one solution from ETL to visualisation to forecasting</a:t>
            </a:r>
          </a:p>
          <a:p>
            <a:r>
              <a:rPr lang="en-GB" sz="2400" dirty="0"/>
              <a:t>Markdown provides a way to produce interactive html pages, without the need for a server, unlike shiny</a:t>
            </a:r>
          </a:p>
          <a:p>
            <a:r>
              <a:rPr lang="en-GB" sz="2400" dirty="0"/>
              <a:t>Automation of inline R provides basic narrative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78592-69B5-3F73-BA1D-21DFAC8B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345" y="0"/>
            <a:ext cx="2295845" cy="771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78F4F-6AAF-E499-4BD2-E592E9F3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25" y="5068956"/>
            <a:ext cx="1789043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B426-896D-6891-1AA7-FC0FE32C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24"/>
            <a:ext cx="10515600" cy="1325563"/>
          </a:xfrm>
        </p:spPr>
        <p:txBody>
          <a:bodyPr/>
          <a:lstStyle/>
          <a:p>
            <a:r>
              <a:rPr lang="en-GB" dirty="0"/>
              <a:t>Build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EA98F1DB-1D33-310C-F4ED-7AEE5A031E71}"/>
              </a:ext>
            </a:extLst>
          </p:cNvPr>
          <p:cNvSpPr/>
          <p:nvPr/>
        </p:nvSpPr>
        <p:spPr>
          <a:xfrm>
            <a:off x="411758" y="2819825"/>
            <a:ext cx="1644243" cy="88698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SHMI zip archive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4B2BAFB-5105-A21B-3F5A-9C2773A76029}"/>
              </a:ext>
            </a:extLst>
          </p:cNvPr>
          <p:cNvSpPr/>
          <p:nvPr/>
        </p:nvSpPr>
        <p:spPr>
          <a:xfrm>
            <a:off x="2576811" y="2930007"/>
            <a:ext cx="1359017" cy="5536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load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0766BE23-A991-C61E-A558-D2FC3D98FDC9}"/>
              </a:ext>
            </a:extLst>
          </p:cNvPr>
          <p:cNvSpPr/>
          <p:nvPr/>
        </p:nvSpPr>
        <p:spPr>
          <a:xfrm>
            <a:off x="2646372" y="1723186"/>
            <a:ext cx="620786" cy="5665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79D23261-B04F-0245-EAD9-5DCA4C165A9B}"/>
              </a:ext>
            </a:extLst>
          </p:cNvPr>
          <p:cNvSpPr/>
          <p:nvPr/>
        </p:nvSpPr>
        <p:spPr>
          <a:xfrm>
            <a:off x="3469547" y="1718802"/>
            <a:ext cx="620786" cy="5665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B63C39B-3BF8-8CCA-AE53-E3AAA8B563E8}"/>
              </a:ext>
            </a:extLst>
          </p:cNvPr>
          <p:cNvSpPr/>
          <p:nvPr/>
        </p:nvSpPr>
        <p:spPr>
          <a:xfrm>
            <a:off x="6193505" y="1934201"/>
            <a:ext cx="4910356" cy="26797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72990C46-AE85-487A-AB42-81DA29B8B679}"/>
              </a:ext>
            </a:extLst>
          </p:cNvPr>
          <p:cNvSpPr/>
          <p:nvPr/>
        </p:nvSpPr>
        <p:spPr>
          <a:xfrm>
            <a:off x="9280850" y="2071005"/>
            <a:ext cx="1697711" cy="134949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 scripts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CA210424-8B8C-5A05-227F-3B1FC22D30C4}"/>
              </a:ext>
            </a:extLst>
          </p:cNvPr>
          <p:cNvSpPr/>
          <p:nvPr/>
        </p:nvSpPr>
        <p:spPr>
          <a:xfrm>
            <a:off x="7694802" y="5360823"/>
            <a:ext cx="1565246" cy="10821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 file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2E951C76-4E58-A78D-1237-80592223FA15}"/>
              </a:ext>
            </a:extLst>
          </p:cNvPr>
          <p:cNvSpPr/>
          <p:nvPr/>
        </p:nvSpPr>
        <p:spPr>
          <a:xfrm>
            <a:off x="4570276" y="2339700"/>
            <a:ext cx="996878" cy="5665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Automation</a:t>
            </a:r>
          </a:p>
          <a:p>
            <a:pPr algn="ctr"/>
            <a:r>
              <a:rPr lang="en-GB" sz="1200" dirty="0"/>
              <a:t> script</a:t>
            </a:r>
          </a:p>
          <a:p>
            <a:pPr algn="ctr"/>
            <a:endParaRPr lang="en-GB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73EA5BA-AE44-5A9E-0398-8BDEAD800E4D}"/>
              </a:ext>
            </a:extLst>
          </p:cNvPr>
          <p:cNvSpPr/>
          <p:nvPr/>
        </p:nvSpPr>
        <p:spPr>
          <a:xfrm>
            <a:off x="6579914" y="2468916"/>
            <a:ext cx="1359017" cy="5536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Parent markdown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E48D1004-5AA4-9CBC-62E0-2348CDEAF959}"/>
              </a:ext>
            </a:extLst>
          </p:cNvPr>
          <p:cNvSpPr/>
          <p:nvPr/>
        </p:nvSpPr>
        <p:spPr>
          <a:xfrm>
            <a:off x="2588699" y="3930225"/>
            <a:ext cx="620786" cy="5665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E70A4A3D-ABD1-6276-B95C-096A9F5E0C1F}"/>
              </a:ext>
            </a:extLst>
          </p:cNvPr>
          <p:cNvSpPr/>
          <p:nvPr/>
        </p:nvSpPr>
        <p:spPr>
          <a:xfrm>
            <a:off x="3461155" y="3925203"/>
            <a:ext cx="620786" cy="56656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90B6B5-12E8-D533-2EF7-56CF52A9B4EE}"/>
              </a:ext>
            </a:extLst>
          </p:cNvPr>
          <p:cNvSpPr txBox="1"/>
          <p:nvPr/>
        </p:nvSpPr>
        <p:spPr>
          <a:xfrm>
            <a:off x="2499736" y="4758666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Archive copies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9196577-4F9D-BA63-88FC-974B50A39641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>
            <a:off x="2854434" y="3528339"/>
            <a:ext cx="446544" cy="357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483E1EC-A2DD-CCA9-28AF-4A0BC54013AF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16200000" flipH="1">
            <a:off x="3293173" y="3446828"/>
            <a:ext cx="441522" cy="515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19608AA-0EE1-F5FE-463D-263D6A51B6C4}"/>
              </a:ext>
            </a:extLst>
          </p:cNvPr>
          <p:cNvSpPr/>
          <p:nvPr/>
        </p:nvSpPr>
        <p:spPr>
          <a:xfrm>
            <a:off x="3077706" y="2492945"/>
            <a:ext cx="145233" cy="362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DE5E27-E4EC-5BEE-2E2C-2557243F768A}"/>
              </a:ext>
            </a:extLst>
          </p:cNvPr>
          <p:cNvSpPr/>
          <p:nvPr/>
        </p:nvSpPr>
        <p:spPr>
          <a:xfrm rot="10800000">
            <a:off x="3513934" y="2468916"/>
            <a:ext cx="145233" cy="362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24F59-2FDA-C9BF-9439-861E52B9E9B5}"/>
              </a:ext>
            </a:extLst>
          </p:cNvPr>
          <p:cNvSpPr txBox="1"/>
          <p:nvPr/>
        </p:nvSpPr>
        <p:spPr>
          <a:xfrm>
            <a:off x="1955489" y="1023226"/>
            <a:ext cx="282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Longitudinal Contextual and</a:t>
            </a:r>
          </a:p>
          <a:p>
            <a:pPr algn="ctr"/>
            <a:r>
              <a:rPr lang="en-GB" dirty="0"/>
              <a:t> Condition RDS files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2B2B6C5-41B0-F1D7-0F42-9E5E310B3FDA}"/>
              </a:ext>
            </a:extLst>
          </p:cNvPr>
          <p:cNvSpPr/>
          <p:nvPr/>
        </p:nvSpPr>
        <p:spPr>
          <a:xfrm>
            <a:off x="4138934" y="3082142"/>
            <a:ext cx="1859563" cy="266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B0782987-137F-55A1-3BF0-87170065D7C7}"/>
              </a:ext>
            </a:extLst>
          </p:cNvPr>
          <p:cNvSpPr/>
          <p:nvPr/>
        </p:nvSpPr>
        <p:spPr>
          <a:xfrm>
            <a:off x="8062825" y="2565390"/>
            <a:ext cx="1004912" cy="3607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78D7AFB-258A-C397-3076-38516C66B96B}"/>
              </a:ext>
            </a:extLst>
          </p:cNvPr>
          <p:cNvSpPr/>
          <p:nvPr/>
        </p:nvSpPr>
        <p:spPr>
          <a:xfrm>
            <a:off x="8246378" y="4622334"/>
            <a:ext cx="461394" cy="563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616B83D8-39F1-AD56-68A8-BAAB366A1873}"/>
              </a:ext>
            </a:extLst>
          </p:cNvPr>
          <p:cNvSpPr/>
          <p:nvPr/>
        </p:nvSpPr>
        <p:spPr>
          <a:xfrm>
            <a:off x="9350231" y="3587232"/>
            <a:ext cx="1563846" cy="90453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Visual format and other functions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B622EA-EAEA-CC6A-D7A9-96328D81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53" y="224727"/>
            <a:ext cx="3762900" cy="1486107"/>
          </a:xfrm>
          <a:prstGeom prst="rect">
            <a:avLst/>
          </a:prstGeom>
        </p:spPr>
      </p:pic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776180A5-E8A5-8425-C7CA-1580E16755F7}"/>
              </a:ext>
            </a:extLst>
          </p:cNvPr>
          <p:cNvSpPr/>
          <p:nvPr/>
        </p:nvSpPr>
        <p:spPr>
          <a:xfrm rot="1605773">
            <a:off x="7954006" y="3432532"/>
            <a:ext cx="1118896" cy="36072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55AB3B0-140D-334E-D5D1-0DBCACEEE51B}"/>
              </a:ext>
            </a:extLst>
          </p:cNvPr>
          <p:cNvSpPr/>
          <p:nvPr/>
        </p:nvSpPr>
        <p:spPr>
          <a:xfrm rot="16200000">
            <a:off x="2268012" y="3050713"/>
            <a:ext cx="145233" cy="362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BB88AD3-DD28-BD1C-64E0-4BF315F2CB5B}"/>
              </a:ext>
            </a:extLst>
          </p:cNvPr>
          <p:cNvSpPr/>
          <p:nvPr/>
        </p:nvSpPr>
        <p:spPr>
          <a:xfrm rot="16200000">
            <a:off x="9443119" y="5681577"/>
            <a:ext cx="461394" cy="56332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E1D2FA1C-DBA0-5DAE-6F61-0C81AD878833}"/>
              </a:ext>
            </a:extLst>
          </p:cNvPr>
          <p:cNvSpPr/>
          <p:nvPr/>
        </p:nvSpPr>
        <p:spPr>
          <a:xfrm>
            <a:off x="10087584" y="5360823"/>
            <a:ext cx="1565246" cy="10821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to pdf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4BC5C2E-6756-03C1-C3F3-B7F446386D90}"/>
              </a:ext>
            </a:extLst>
          </p:cNvPr>
          <p:cNvSpPr/>
          <p:nvPr/>
        </p:nvSpPr>
        <p:spPr>
          <a:xfrm>
            <a:off x="4987637" y="2945968"/>
            <a:ext cx="110367" cy="164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15C5EF91-7DCC-ACD8-7F19-370D28EC821D}"/>
              </a:ext>
            </a:extLst>
          </p:cNvPr>
          <p:cNvSpPr/>
          <p:nvPr/>
        </p:nvSpPr>
        <p:spPr>
          <a:xfrm>
            <a:off x="311247" y="5011369"/>
            <a:ext cx="1644242" cy="1182566"/>
          </a:xfrm>
          <a:prstGeom prst="cloudCallout">
            <a:avLst>
              <a:gd name="adj1" fmla="val -29269"/>
              <a:gd name="adj2" fmla="val -1493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Can you read a zip archive on a website? </a:t>
            </a:r>
          </a:p>
        </p:txBody>
      </p:sp>
    </p:spTree>
    <p:extLst>
      <p:ext uri="{BB962C8B-B14F-4D97-AF65-F5344CB8AC3E}">
        <p14:creationId xmlns:p14="http://schemas.microsoft.com/office/powerpoint/2010/main" val="402169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CE2A08-A3A8-C080-E7BE-DDCC58E8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8" y="5473991"/>
            <a:ext cx="6941556" cy="1192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28AA9-FDE5-E989-1805-B91C57E7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8" y="18256"/>
            <a:ext cx="8553195" cy="851384"/>
          </a:xfrm>
        </p:spPr>
        <p:txBody>
          <a:bodyPr>
            <a:normAutofit/>
          </a:bodyPr>
          <a:lstStyle/>
          <a:p>
            <a:r>
              <a:rPr lang="en-GB" dirty="0"/>
              <a:t>Chapters and children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C7C44-A4D8-041C-FC14-F97C489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645" y="99410"/>
            <a:ext cx="7007443" cy="3895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1882B-5DDA-42F4-326B-65AA5C17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8" y="869640"/>
            <a:ext cx="4934978" cy="2724378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F491D50-5D63-4C5C-9BD1-1CEB5D9DF76D}"/>
              </a:ext>
            </a:extLst>
          </p:cNvPr>
          <p:cNvSpPr/>
          <p:nvPr/>
        </p:nvSpPr>
        <p:spPr>
          <a:xfrm>
            <a:off x="2692993" y="1365315"/>
            <a:ext cx="230199" cy="8513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3D11E10-2087-D739-58CB-A1F896EF07C4}"/>
              </a:ext>
            </a:extLst>
          </p:cNvPr>
          <p:cNvSpPr/>
          <p:nvPr/>
        </p:nvSpPr>
        <p:spPr>
          <a:xfrm>
            <a:off x="5169981" y="1657785"/>
            <a:ext cx="180882" cy="2186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57E3C5-3752-2030-0779-F55EF9F2F4B1}"/>
              </a:ext>
            </a:extLst>
          </p:cNvPr>
          <p:cNvCxnSpPr>
            <a:endCxn id="9" idx="1"/>
          </p:cNvCxnSpPr>
          <p:nvPr/>
        </p:nvCxnSpPr>
        <p:spPr>
          <a:xfrm>
            <a:off x="2933778" y="1811251"/>
            <a:ext cx="2236203" cy="93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852DB45-2B89-2D3A-A0C9-8BBDC9A29189}"/>
              </a:ext>
            </a:extLst>
          </p:cNvPr>
          <p:cNvSpPr/>
          <p:nvPr/>
        </p:nvSpPr>
        <p:spPr>
          <a:xfrm>
            <a:off x="8991600" y="1403785"/>
            <a:ext cx="3027680" cy="1706880"/>
          </a:xfrm>
          <a:prstGeom prst="wedgeRectCallout">
            <a:avLst>
              <a:gd name="adj1" fmla="val -91485"/>
              <a:gd name="adj2" fmla="val 5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toc: [table of contents] and </a:t>
            </a:r>
            <a:r>
              <a:rPr lang="en-GB" dirty="0" err="1"/>
              <a:t>number_sections</a:t>
            </a:r>
            <a:r>
              <a:rPr lang="en-GB" dirty="0"/>
              <a:t>: automates header numbers based on #, ##, ### headers, </a:t>
            </a:r>
          </a:p>
          <a:p>
            <a:r>
              <a:rPr lang="en-GB" dirty="0"/>
              <a:t>so not manual relabelling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9EE044-579D-1FBE-3892-538B148C5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635" y="4322215"/>
            <a:ext cx="4415094" cy="977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E9A99C-5DC5-617F-0A9B-E02CCCE7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0" y="4575846"/>
            <a:ext cx="3271974" cy="67924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3FFA05-8FF3-C883-8417-036727E9384D}"/>
              </a:ext>
            </a:extLst>
          </p:cNvPr>
          <p:cNvCxnSpPr>
            <a:cxnSpLocks/>
          </p:cNvCxnSpPr>
          <p:nvPr/>
        </p:nvCxnSpPr>
        <p:spPr>
          <a:xfrm flipV="1">
            <a:off x="3440158" y="4535629"/>
            <a:ext cx="1185630" cy="54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1D2EB4-B9B7-83B7-2925-FE0183CFB3D4}"/>
              </a:ext>
            </a:extLst>
          </p:cNvPr>
          <p:cNvSpPr txBox="1"/>
          <p:nvPr/>
        </p:nvSpPr>
        <p:spPr>
          <a:xfrm>
            <a:off x="111098" y="4058217"/>
            <a:ext cx="181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Knitr</a:t>
            </a:r>
            <a:r>
              <a:rPr lang="en-GB" dirty="0"/>
              <a:t> the children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334C5E-A2AC-A849-C1F6-283A5F176E1F}"/>
              </a:ext>
            </a:extLst>
          </p:cNvPr>
          <p:cNvSpPr/>
          <p:nvPr/>
        </p:nvSpPr>
        <p:spPr>
          <a:xfrm>
            <a:off x="1698171" y="5473991"/>
            <a:ext cx="2405103" cy="25065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AFA4A5-D69D-99B2-9792-EF37062D02E3}"/>
              </a:ext>
            </a:extLst>
          </p:cNvPr>
          <p:cNvSpPr/>
          <p:nvPr/>
        </p:nvSpPr>
        <p:spPr>
          <a:xfrm>
            <a:off x="288745" y="1721024"/>
            <a:ext cx="1908889" cy="2059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0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2002-9319-3255-8A9A-E2D444E0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65"/>
            <a:ext cx="10515600" cy="701416"/>
          </a:xfrm>
        </p:spPr>
        <p:txBody>
          <a:bodyPr/>
          <a:lstStyle/>
          <a:p>
            <a:r>
              <a:rPr lang="en-GB" dirty="0"/>
              <a:t>Inline r and text 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B25D4-5024-516C-5105-CD9E3FE7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2" y="3814314"/>
            <a:ext cx="9300387" cy="2971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932B2-8613-7C29-DB2F-CE3C08D4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2" y="836343"/>
            <a:ext cx="9633686" cy="2799816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1FADB8F-CEF7-881D-35A8-35238A144AE3}"/>
              </a:ext>
            </a:extLst>
          </p:cNvPr>
          <p:cNvSpPr/>
          <p:nvPr/>
        </p:nvSpPr>
        <p:spPr>
          <a:xfrm>
            <a:off x="9195154" y="725300"/>
            <a:ext cx="944223" cy="317579"/>
          </a:xfrm>
          <a:prstGeom prst="wedgeRectCallout">
            <a:avLst>
              <a:gd name="adj1" fmla="val -140832"/>
              <a:gd name="adj2" fmla="val 8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** bold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DC2121F-9F20-C279-3089-07011E06A081}"/>
              </a:ext>
            </a:extLst>
          </p:cNvPr>
          <p:cNvSpPr/>
          <p:nvPr/>
        </p:nvSpPr>
        <p:spPr>
          <a:xfrm>
            <a:off x="10269415" y="725300"/>
            <a:ext cx="1835195" cy="885615"/>
          </a:xfrm>
          <a:prstGeom prst="wedgeRectCallout">
            <a:avLst>
              <a:gd name="adj1" fmla="val -202156"/>
              <a:gd name="adj2" fmla="val 832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Format(</a:t>
            </a:r>
            <a:r>
              <a:rPr lang="en-GB" sz="1400" dirty="0" err="1">
                <a:solidFill>
                  <a:schemeClr val="tx1"/>
                </a:solidFill>
              </a:rPr>
              <a:t>date,”%B</a:t>
            </a:r>
            <a:r>
              <a:rPr lang="en-GB" sz="1400" dirty="0">
                <a:solidFill>
                  <a:schemeClr val="tx1"/>
                </a:solidFill>
              </a:rPr>
              <a:t> %Y”) creates reader friendly text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D22A27B-7CB0-BE3F-3F55-51AA4C107901}"/>
              </a:ext>
            </a:extLst>
          </p:cNvPr>
          <p:cNvSpPr/>
          <p:nvPr/>
        </p:nvSpPr>
        <p:spPr>
          <a:xfrm>
            <a:off x="7394597" y="3106855"/>
            <a:ext cx="2203406" cy="885615"/>
          </a:xfrm>
          <a:prstGeom prst="wedgeRectCallout">
            <a:avLst>
              <a:gd name="adj1" fmla="val -224404"/>
              <a:gd name="adj2" fmla="val -1211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If{} with </a:t>
            </a:r>
            <a:r>
              <a:rPr lang="en-GB" dirty="0" err="1">
                <a:solidFill>
                  <a:schemeClr val="tx1"/>
                </a:solidFill>
              </a:rPr>
              <a:t>nrow</a:t>
            </a:r>
            <a:r>
              <a:rPr lang="en-GB" dirty="0">
                <a:solidFill>
                  <a:schemeClr val="tx1"/>
                </a:solidFill>
              </a:rPr>
              <a:t>() or t/f controls display of text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3019722-2868-9FDD-EAAB-6528CF0C5221}"/>
              </a:ext>
            </a:extLst>
          </p:cNvPr>
          <p:cNvSpPr/>
          <p:nvPr/>
        </p:nvSpPr>
        <p:spPr>
          <a:xfrm>
            <a:off x="10602990" y="1823875"/>
            <a:ext cx="1415828" cy="885615"/>
          </a:xfrm>
          <a:prstGeom prst="wedgeRectCallout">
            <a:avLst>
              <a:gd name="adj1" fmla="val -243806"/>
              <a:gd name="adj2" fmla="val -99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Inline r using embedded if{}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00A4B44-D348-9669-2A35-57B8DB340DA4}"/>
              </a:ext>
            </a:extLst>
          </p:cNvPr>
          <p:cNvSpPr/>
          <p:nvPr/>
        </p:nvSpPr>
        <p:spPr>
          <a:xfrm>
            <a:off x="4886391" y="3371507"/>
            <a:ext cx="1415828" cy="885615"/>
          </a:xfrm>
          <a:prstGeom prst="wedgeRectCallout">
            <a:avLst>
              <a:gd name="adj1" fmla="val -94765"/>
              <a:gd name="adj2" fmla="val -915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* On new line creates a bullet point</a:t>
            </a:r>
          </a:p>
        </p:txBody>
      </p:sp>
    </p:spTree>
    <p:extLst>
      <p:ext uri="{BB962C8B-B14F-4D97-AF65-F5344CB8AC3E}">
        <p14:creationId xmlns:p14="http://schemas.microsoft.com/office/powerpoint/2010/main" val="118384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D31E-008E-4739-6916-22E5BA49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915328"/>
          </a:xfrm>
        </p:spPr>
        <p:txBody>
          <a:bodyPr/>
          <a:lstStyle/>
          <a:p>
            <a:r>
              <a:rPr lang="en-GB" dirty="0"/>
              <a:t>Interactivity with </a:t>
            </a:r>
            <a:r>
              <a:rPr lang="en-GB" dirty="0" err="1"/>
              <a:t>ggiraph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867B-B38A-C10B-50B8-86CB5750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93" y="980303"/>
            <a:ext cx="8863323" cy="2882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A95B1-C805-8C43-09F8-D4336CE2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15" y="3761625"/>
            <a:ext cx="9091478" cy="2986422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5A6AF96-45D5-FCD6-A58E-36651958FF44}"/>
              </a:ext>
            </a:extLst>
          </p:cNvPr>
          <p:cNvSpPr/>
          <p:nvPr/>
        </p:nvSpPr>
        <p:spPr>
          <a:xfrm>
            <a:off x="968188" y="4840941"/>
            <a:ext cx="233727" cy="207469"/>
          </a:xfrm>
          <a:prstGeom prst="triangle">
            <a:avLst/>
          </a:prstGeom>
          <a:solidFill>
            <a:srgbClr val="CC00FF"/>
          </a:solidFill>
          <a:ln>
            <a:solidFill>
              <a:srgbClr val="E37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569115A-D90A-7E01-C171-2342000882F3}"/>
              </a:ext>
            </a:extLst>
          </p:cNvPr>
          <p:cNvSpPr/>
          <p:nvPr/>
        </p:nvSpPr>
        <p:spPr>
          <a:xfrm>
            <a:off x="968187" y="5353210"/>
            <a:ext cx="233727" cy="207469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29D001F-EA2F-30D6-7CC9-23C3A8FFAE6C}"/>
              </a:ext>
            </a:extLst>
          </p:cNvPr>
          <p:cNvSpPr/>
          <p:nvPr/>
        </p:nvSpPr>
        <p:spPr>
          <a:xfrm>
            <a:off x="962104" y="4062107"/>
            <a:ext cx="233727" cy="207469"/>
          </a:xfrm>
          <a:prstGeom prst="triangle">
            <a:avLst/>
          </a:prstGeom>
          <a:solidFill>
            <a:srgbClr val="F3F3F3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88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5D04-713D-A399-24D9-B34786C6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32274" cy="1227909"/>
          </a:xfrm>
        </p:spPr>
        <p:txBody>
          <a:bodyPr/>
          <a:lstStyle/>
          <a:p>
            <a:r>
              <a:rPr lang="en-GB" dirty="0"/>
              <a:t>Ribbon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78E4F-37EB-647D-A084-437396C4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0" y="1002395"/>
            <a:ext cx="8681086" cy="1283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0B011C-D747-5AF5-D733-AC06826D4282}"/>
              </a:ext>
            </a:extLst>
          </p:cNvPr>
          <p:cNvSpPr txBox="1"/>
          <p:nvPr/>
        </p:nvSpPr>
        <p:spPr>
          <a:xfrm>
            <a:off x="216976" y="2688956"/>
            <a:ext cx="6895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Plotly</a:t>
            </a:r>
            <a:r>
              <a:rPr lang="en-US" dirty="0"/>
              <a:t> stacked bar charts with flipped axis, each ribbon is a decile</a:t>
            </a:r>
          </a:p>
          <a:p>
            <a:r>
              <a:rPr lang="en-US" dirty="0"/>
              <a:t>Captured in a function with three </a:t>
            </a:r>
            <a:r>
              <a:rPr lang="en-US" dirty="0" err="1"/>
              <a:t>colour</a:t>
            </a:r>
            <a:r>
              <a:rPr lang="en-US" dirty="0"/>
              <a:t>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bar.figBLB</a:t>
            </a:r>
            <a:r>
              <a:rPr lang="en-US" dirty="0"/>
              <a:t> – Blue to Light to Blue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bar.figOB</a:t>
            </a:r>
            <a:r>
              <a:rPr lang="en-US" dirty="0"/>
              <a:t> – Orange to 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bar.figBO</a:t>
            </a:r>
            <a:r>
              <a:rPr lang="en-US" dirty="0"/>
              <a:t> -  Blue to Orange</a:t>
            </a:r>
          </a:p>
          <a:p>
            <a:endParaRPr lang="en-US" dirty="0"/>
          </a:p>
          <a:p>
            <a:r>
              <a:rPr lang="en-US" dirty="0"/>
              <a:t>Function takes </a:t>
            </a:r>
            <a:r>
              <a:rPr lang="en-US" dirty="0" err="1"/>
              <a:t>data.frame</a:t>
            </a:r>
            <a:r>
              <a:rPr lang="en-US" dirty="0"/>
              <a:t> and trust name for the tooltip as arguments. 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2FE18-63EF-E416-6696-8391323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164" y="203039"/>
            <a:ext cx="2832950" cy="1441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4A8A6D-0F0F-89FD-E74F-5FDB0313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211" y="1715366"/>
            <a:ext cx="3006903" cy="290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892</Words>
  <Application>Microsoft Macintosh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Reproducible Report Production using R markdown: an example using SHMI</vt:lpstr>
      <vt:lpstr>Aim</vt:lpstr>
      <vt:lpstr>The data set: SHMI</vt:lpstr>
      <vt:lpstr>Why R? </vt:lpstr>
      <vt:lpstr>Build</vt:lpstr>
      <vt:lpstr>Chapters and children</vt:lpstr>
      <vt:lpstr>Inline r and text automation</vt:lpstr>
      <vt:lpstr>Interactivity with ggiraph</vt:lpstr>
      <vt:lpstr>Ribbon charts</vt:lpstr>
      <vt:lpstr>FunnelplotR</vt:lpstr>
      <vt:lpstr>Interactivity with plotly</vt:lpstr>
      <vt:lpstr>Other elements in the repository</vt:lpstr>
      <vt:lpstr>Lessons learnt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Report Production using R markdown: an example using SHMI</dc:title>
  <dc:creator>richard wilson</dc:creator>
  <cp:lastModifiedBy>richard wilson</cp:lastModifiedBy>
  <cp:revision>1</cp:revision>
  <dcterms:created xsi:type="dcterms:W3CDTF">2022-08-22T10:38:53Z</dcterms:created>
  <dcterms:modified xsi:type="dcterms:W3CDTF">2022-11-05T15:35:10Z</dcterms:modified>
</cp:coreProperties>
</file>