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3CD4-A670-054C-5A37-6D9B4464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DA52-A6DE-5888-E59F-304E1708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0432-0878-50FB-E753-D0BEE7A7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3475-DBBF-E60B-702B-B788C7A5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8FD7-055C-C475-47FA-FB0B9644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06F5-1F0F-9FC6-71CE-1C6669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A8B26-8A20-45E7-B176-F3F23953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AF2-CD15-C0B8-0CB9-1AEA261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C43B-8567-F717-C6B8-776AD3C3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D3E8-BCA5-5907-2ABF-F3182C14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55A67-B03B-6BA7-591C-ABE1AA68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47919-21D1-5650-9CDC-87B5F595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A61-8970-AF50-124B-F8459B2D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CEB3-E805-BE1D-44AD-39216A20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3C20-17D1-E99A-F4F6-51D2577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3981-4C18-368E-1594-1365E7C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2E06-9C76-5949-28C4-6B45C8E8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07F2-9F7B-A824-BE31-55034D5A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6A28-1745-C313-D1F9-2DB0E194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DBAA-51DC-1C4C-5CAC-EC309999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E93A-34BA-96A2-5820-FB0279A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5869-1FC5-E9EF-FD9D-3B1DE1AD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8A77-8319-AB94-A233-875F53B6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9751-6CCC-8D9C-4D8F-7E82B5E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96924-264E-3901-7ABF-1F767D2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ED2-40A1-788A-4E2F-7213E669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F5AF-1CA2-98A3-8952-AACFE626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85D8-254D-BBE4-434D-E641E92F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02DB-18C1-B54B-418D-F26BB649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27CA-B509-ACE8-F71D-B1818E48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D853-8A04-F007-7561-12BFE3FE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5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490F-9E55-9CE2-27C7-257AD653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2448-29FF-3CDD-287D-4983E6B6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B056-141C-0560-C5E9-8D34D842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3B23-34FC-7A11-DD97-E1637ACA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13E32-F578-8B77-CD18-1ABA80CA2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EDCEC-C3EC-5175-3046-143789F1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5BF5-222B-A3BD-9B44-03D462E5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D9C23-26F2-82B9-EDFE-D1885425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F0B-8311-1134-BEEC-E95C2DF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797B4-B1A3-C1AA-6941-C3731D2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93D7B-56A8-6E0E-E852-A6FBACB0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C274D-926F-71D4-A99A-D137A3B7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7B17B-764B-3A7F-1114-7C7B51DF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6F792-75D5-1E57-E679-B67C400E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37865-5B0E-9AE6-2211-C12924F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2511-192C-1DD6-433E-76E2B1A5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5EBE-9DF2-2418-80FE-254FA8E9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A0022-78EC-2CC5-4F0F-2CEC474B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F5D4-8985-0D1A-FDEC-F71DA9C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4FA8-3984-D785-FB01-34FE36C2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8D0A-DDE4-ECBF-F8FD-166F577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8DEE-4F1E-F636-9395-546F5026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B0858-72C6-7A26-B01A-7E7956694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E4EB-ECAB-C4B6-F921-7B5C5EA7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47FB-11CA-3150-B508-F6DFB488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7701-5253-5EE5-58B7-089F746F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A472-B271-6CA4-1735-AB535CD8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60569-8B44-C36C-3EB4-18D1DA00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76FF-670B-E678-6DE8-B2880F05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2419-8F9A-F2D5-05C6-15C3B9C5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315A-1AC6-4B29-95A5-EC2790AC5FDA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7161-0FA8-C96C-0B52-C085A80FA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A969-BC0C-2B3D-758B-5C518ACE8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1E9C-5583-4D42-B990-E5448A30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3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CAB82F-0E39-C5CD-5B10-E219E45F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6750"/>
            <a:ext cx="9144000" cy="6191250"/>
          </a:xfrm>
        </p:spPr>
        <p:txBody>
          <a:bodyPr>
            <a:normAutofit/>
          </a:bodyPr>
          <a:lstStyle/>
          <a:p>
            <a:r>
              <a:rPr lang="en-GB" sz="5400" b="0" i="0" dirty="0">
                <a:solidFill>
                  <a:srgbClr val="000000"/>
                </a:solidFill>
                <a:effectLst/>
                <a:latin typeface="Gilroy"/>
              </a:rPr>
              <a:t>Analysis of Systemic Anti-cancer Treatment Data using R</a:t>
            </a:r>
            <a:endParaRPr lang="en-GB" sz="5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Presentation will by HTML using speaker’s own laptop</a:t>
            </a:r>
          </a:p>
        </p:txBody>
      </p:sp>
    </p:spTree>
    <p:extLst>
      <p:ext uri="{BB962C8B-B14F-4D97-AF65-F5344CB8AC3E}">
        <p14:creationId xmlns:p14="http://schemas.microsoft.com/office/powerpoint/2010/main" val="4086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6F4587106E84FBB2409ADF1D3EFE5" ma:contentTypeVersion="15" ma:contentTypeDescription="Create a new document." ma:contentTypeScope="" ma:versionID="6fa33c56a9a05652425dc5c1270eda75">
  <xsd:schema xmlns:xsd="http://www.w3.org/2001/XMLSchema" xmlns:xs="http://www.w3.org/2001/XMLSchema" xmlns:p="http://schemas.microsoft.com/office/2006/metadata/properties" xmlns:ns1="http://schemas.microsoft.com/sharepoint/v3" xmlns:ns3="fc700b0b-5dce-4261-b57c-7f3c61ffc768" xmlns:ns4="3e11dd9a-60f1-41b3-b625-24346349e390" targetNamespace="http://schemas.microsoft.com/office/2006/metadata/properties" ma:root="true" ma:fieldsID="95b61a5e173de5560cd4118d534b51cd" ns1:_="" ns3:_="" ns4:_="">
    <xsd:import namespace="http://schemas.microsoft.com/sharepoint/v3"/>
    <xsd:import namespace="fc700b0b-5dce-4261-b57c-7f3c61ffc768"/>
    <xsd:import namespace="3e11dd9a-60f1-41b3-b625-24346349e3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00b0b-5dce-4261-b57c-7f3c61ffc7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1dd9a-60f1-41b3-b625-24346349e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B51414-F653-4650-9666-C49E3B509B6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sharepoint/v3"/>
    <ds:schemaRef ds:uri="fc700b0b-5dce-4261-b57c-7f3c61ffc768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3e11dd9a-60f1-41b3-b625-24346349e390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2A22A3-B3F9-402B-886D-7FB5E7569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1BFDD4-9260-4C87-AA9F-42CE48AAE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700b0b-5dce-4261-b57c-7f3c61ffc768"/>
    <ds:schemaRef ds:uri="3e11dd9a-60f1-41b3-b625-24346349e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Gilroy</vt:lpstr>
      <vt:lpstr>Office Theme</vt:lpstr>
      <vt:lpstr>PowerPoint Presentation</vt:lpstr>
    </vt:vector>
  </TitlesOfParts>
  <Company>South Tees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POLWART, Calum (SOUTH TEES HOSPITALS NHS FOUNDATION TRUST)</dc:creator>
  <cp:lastModifiedBy>POLWART, Calum (SOUTH TEES HOSPITALS NHS FOUNDATION TRUST)</cp:lastModifiedBy>
  <cp:revision>1</cp:revision>
  <dcterms:created xsi:type="dcterms:W3CDTF">2022-11-11T13:57:47Z</dcterms:created>
  <dcterms:modified xsi:type="dcterms:W3CDTF">2022-11-11T14:04:17Z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0x0101006B96F4587106E84FBB2409ADF1D3EFE5</vt:lpwstr>
  </property>
</Properties>
</file>