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8"/>
  </p:notesMasterIdLst>
  <p:handoutMasterIdLst>
    <p:handoutMasterId r:id="rId19"/>
  </p:handoutMasterIdLst>
  <p:sldIdLst>
    <p:sldId id="306" r:id="rId3"/>
    <p:sldId id="313" r:id="rId4"/>
    <p:sldId id="314" r:id="rId5"/>
    <p:sldId id="317" r:id="rId6"/>
    <p:sldId id="315" r:id="rId7"/>
    <p:sldId id="318" r:id="rId8"/>
    <p:sldId id="316" r:id="rId9"/>
    <p:sldId id="319" r:id="rId10"/>
    <p:sldId id="320" r:id="rId11"/>
    <p:sldId id="321" r:id="rId12"/>
    <p:sldId id="324" r:id="rId13"/>
    <p:sldId id="322" r:id="rId14"/>
    <p:sldId id="323" r:id="rId15"/>
    <p:sldId id="325" r:id="rId16"/>
    <p:sldId id="326" r:id="rId17"/>
  </p:sldIdLst>
  <p:sldSz cx="12192000" cy="6858000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3E5"/>
    <a:srgbClr val="106AB6"/>
    <a:srgbClr val="1B4282"/>
    <a:srgbClr val="BE1B7A"/>
    <a:srgbClr val="A4C3E3"/>
    <a:srgbClr val="3A3B3B"/>
    <a:srgbClr val="1D4283"/>
    <a:srgbClr val="012F88"/>
    <a:srgbClr val="679DD4"/>
    <a:srgbClr val="AE2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5" autoAdjust="0"/>
    <p:restoredTop sz="95735"/>
  </p:normalViewPr>
  <p:slideViewPr>
    <p:cSldViewPr snapToObjects="1"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01E1-0A4A-4FC5-A3DA-6E3C68387C29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92965-F2FD-409D-BAD1-96144895D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93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243E-A0C1-4C5D-9F61-50F384EA99C7}" type="datetimeFigureOut">
              <a:rPr lang="en-GB" smtClean="0"/>
              <a:t>14/11/2022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3" y="739775"/>
            <a:ext cx="6583362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3BCC2-F3BD-477F-9171-97C356BC42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619625"/>
            <a:ext cx="10392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0000" y="1957726"/>
            <a:ext cx="10392000" cy="723660"/>
          </a:xfrm>
        </p:spPr>
        <p:txBody>
          <a:bodyPr anchor="t" anchorCtr="0"/>
          <a:lstStyle>
            <a:lvl1pPr>
              <a:lnSpc>
                <a:spcPct val="95000"/>
              </a:lnSpc>
              <a:defRPr sz="495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0000" y="6446378"/>
            <a:ext cx="7776000" cy="166712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84649E0-2276-4FA9-9FC9-DED476AC3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81" y="244910"/>
            <a:ext cx="4159688" cy="10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1" y="315785"/>
            <a:ext cx="9603935" cy="12132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787620"/>
            <a:ext cx="10770997" cy="439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403021"/>
            <a:ext cx="851019" cy="328040"/>
          </a:xfrm>
        </p:spPr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011" y="315786"/>
            <a:ext cx="1249683" cy="376429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81BF6F3D-379F-4435-8ACF-11069C5025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442909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1" y="504001"/>
            <a:ext cx="9603935" cy="7386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8239E-CCA4-41C9-A846-B333629E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9826" y="1382836"/>
            <a:ext cx="6893005" cy="1044575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3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C0AA2CB-6953-45CE-93EF-33B91E023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9824" y="2602768"/>
            <a:ext cx="6893005" cy="1312740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A4A14E-E81D-4660-99CE-3D6FD637A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69823" y="4090867"/>
            <a:ext cx="6893005" cy="1044575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5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79284BB-C039-49D1-A4EC-6AFCBECA33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69823" y="5275630"/>
            <a:ext cx="6893005" cy="1044575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2ADEB3E8-0BBD-452C-BE46-EFFB20DEC6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61941" y="1306977"/>
            <a:ext cx="657600" cy="49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6C98B3B-AC53-413D-B60B-EBC3CA4585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941" y="2517517"/>
            <a:ext cx="657600" cy="494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7387F883-39EC-4C2F-BD1A-4036EBCD5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1941" y="3969193"/>
            <a:ext cx="657600" cy="494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DEF9C461-B873-46C4-8307-156BB25D8F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61941" y="5135441"/>
            <a:ext cx="657600" cy="494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5F08A63B-A265-424B-86BE-F5AA9D4F34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8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1" y="504001"/>
            <a:ext cx="9603935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8239E-CCA4-41C9-A846-B333629E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9826" y="1664184"/>
            <a:ext cx="6893005" cy="1373838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3"/>
                </a:solidFill>
              </a:defRPr>
            </a:lvl1pPr>
            <a:lvl2pPr marL="136800" indent="-1368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C0AA2CB-6953-45CE-93EF-33B91E023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69824" y="3123273"/>
            <a:ext cx="6893005" cy="1549307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1"/>
                </a:solidFill>
              </a:defRPr>
            </a:lvl1pPr>
            <a:lvl2pPr marL="136800" indent="-1368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A4A14E-E81D-4660-99CE-3D6FD637A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69823" y="4794253"/>
            <a:ext cx="6893005" cy="1559746"/>
          </a:xfrm>
        </p:spPr>
        <p:txBody>
          <a:bodyPr/>
          <a:lstStyle>
            <a:lvl1pPr>
              <a:lnSpc>
                <a:spcPts val="2400"/>
              </a:lnSpc>
              <a:spcAft>
                <a:spcPts val="800"/>
              </a:spcAft>
              <a:defRPr sz="2000" b="1">
                <a:solidFill>
                  <a:schemeClr val="accent5"/>
                </a:solidFill>
              </a:defRPr>
            </a:lvl1pPr>
            <a:lvl2pPr marL="136800" indent="-1368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122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2ADEB3E8-0BBD-452C-BE46-EFFB20DEC6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61941" y="1588326"/>
            <a:ext cx="657600" cy="49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6C98B3B-AC53-413D-B60B-EBC3CA4585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941" y="3038022"/>
            <a:ext cx="657600" cy="494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7387F883-39EC-4C2F-BD1A-4036EBCD5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1941" y="4672580"/>
            <a:ext cx="657600" cy="494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pic>
        <p:nvPicPr>
          <p:cNvPr id="17" name="Picture 16" descr="A picture containing object&#10;&#10;Description automatically generated">
            <a:extLst>
              <a:ext uri="{FF2B5EF4-FFF2-40B4-BE49-F238E27FC236}">
                <a16:creationId xmlns:a16="http://schemas.microsoft.com/office/drawing/2014/main" id="{66FCCB69-0933-42C2-A998-382AA0680F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F9E070-398E-44B0-9D3C-C909AEC52E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03" y="2040164"/>
            <a:ext cx="4808383" cy="3606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00001"/>
            <a:ext cx="5712000" cy="439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A9F626-DC05-47F1-8605-D7A0833DD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0433" y="1749009"/>
            <a:ext cx="4848000" cy="363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 b="1"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55E88537-94C8-4DAB-AAC7-4170EFDC3B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668ACB-8BC6-4870-BB0B-4F4A14067A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61" y="2546874"/>
            <a:ext cx="3249175" cy="2436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00001"/>
            <a:ext cx="5520000" cy="4396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19E071-7438-4CF8-939E-BB4D2EA65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9139" y="2351779"/>
            <a:ext cx="3276407" cy="24312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ts val="24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0885F8A0-D69E-4C9E-A487-CB4EE3D3B0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issio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70CC3-9F69-420E-A01C-8E9D5C1F9F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62" y="4381501"/>
            <a:ext cx="975361" cy="731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7B3B2-4B4B-4771-B787-9D5C271B4B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06" y="3269112"/>
            <a:ext cx="975361" cy="72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F921F2-D744-4480-8B6E-57E33BB919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08" y="4381500"/>
            <a:ext cx="975361" cy="731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15971D-DCB1-466E-BC89-B6CDACF17F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64" y="2187583"/>
            <a:ext cx="975361" cy="731521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E19472A8-B352-4D37-8E9B-FBE259CA920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62" y="3279736"/>
            <a:ext cx="975361" cy="7315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CF3F17-641F-4F8A-B404-84F4A3A985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06" y="2187583"/>
            <a:ext cx="975361" cy="731521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9485AA-0529-491D-96D2-C1E6DAB1D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9739" y="2131238"/>
            <a:ext cx="3318933" cy="963613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F7FE2F7-8179-4CB0-8D17-FD565C0FE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59739" y="3384386"/>
            <a:ext cx="3318933" cy="963613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4F7CF725-B103-4819-99A1-B12D2E1403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59739" y="4542192"/>
            <a:ext cx="3318933" cy="820919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1A587FA8-13D5-46E9-B301-1934F55441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795" y="2337042"/>
            <a:ext cx="3318933" cy="757809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D1B33E0D-7896-4B44-9827-D6F25B27F5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72795" y="3370405"/>
            <a:ext cx="3600000" cy="1011094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8B7B6F25-E5F2-4147-A3E4-CC5339DC28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2795" y="4542192"/>
            <a:ext cx="3318933" cy="820919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62CB8B2-924D-4AC8-A89C-3A8302D8B1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59736" y="5465052"/>
            <a:ext cx="5856000" cy="1077337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spcAft>
                <a:spcPts val="0"/>
              </a:spcAft>
              <a:defRPr sz="2000" i="1">
                <a:solidFill>
                  <a:schemeClr val="accent3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2" name="Picture 31" descr="A picture containing object&#10;&#10;Description automatically generated">
            <a:extLst>
              <a:ext uri="{FF2B5EF4-FFF2-40B4-BE49-F238E27FC236}">
                <a16:creationId xmlns:a16="http://schemas.microsoft.com/office/drawing/2014/main" id="{30775384-00D3-48B7-B585-D09AD3737C4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hem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9485AA-0529-491D-96D2-C1E6DAB1D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00" y="2304001"/>
            <a:ext cx="3470137" cy="796359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1A587FA8-13D5-46E9-B301-1934F55441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7349" y="1620000"/>
            <a:ext cx="657600" cy="494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5AF56EA2-21D7-4952-937E-1044871F71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0932" y="2304001"/>
            <a:ext cx="3470137" cy="796359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9D4BFAD-21DD-4632-BA8A-B84E27701D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72281" y="1620000"/>
            <a:ext cx="657600" cy="494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2FDC7DFA-F91B-4D56-89D8-7CA6A92186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5701" y="2304001"/>
            <a:ext cx="3470137" cy="796359"/>
          </a:xfrm>
          <a:solidFill>
            <a:schemeClr val="accent5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37316DB7-1E48-47C3-B936-A28F82BD7C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47051" y="1620000"/>
            <a:ext cx="657600" cy="494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2213-5E0F-4C34-BD6E-4FA3FAB7D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5733" y="3276000"/>
            <a:ext cx="3600000" cy="2381250"/>
          </a:xfrm>
        </p:spPr>
        <p:txBody>
          <a:bodyPr/>
          <a:lstStyle>
            <a:lvl1pPr marL="136800" indent="-1368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3DE83-50CF-4015-B1CD-D59DABAB3F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3200" y="3276000"/>
            <a:ext cx="3600000" cy="2381250"/>
          </a:xfrm>
        </p:spPr>
        <p:txBody>
          <a:bodyPr/>
          <a:lstStyle>
            <a:lvl1pPr marL="136800" indent="-1368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836518F6-FF74-4354-9CFE-E8DA7AF1EB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36000" y="3276000"/>
            <a:ext cx="3600000" cy="2381250"/>
          </a:xfrm>
        </p:spPr>
        <p:txBody>
          <a:bodyPr/>
          <a:lstStyle>
            <a:lvl1pPr marL="136800" indent="-1368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5" name="Picture 34" descr="A picture containing object&#10;&#10;Description automatically generated">
            <a:extLst>
              <a:ext uri="{FF2B5EF4-FFF2-40B4-BE49-F238E27FC236}">
                <a16:creationId xmlns:a16="http://schemas.microsoft.com/office/drawing/2014/main" id="{6EAB2218-3C78-41C2-99BF-38D972773F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Gro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B192F429-FF80-4292-AEE2-633E6597E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82" y="6305395"/>
            <a:ext cx="2070612" cy="121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1" y="504001"/>
            <a:ext cx="9603935" cy="7379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4B7-B73B-4769-985F-B4B11BDEA247}" type="slidenum">
              <a:rPr lang="en-GB" smtClean="0">
                <a:solidFill>
                  <a:srgbClr val="009F98"/>
                </a:solidFill>
              </a:rPr>
              <a:pPr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F7B7EC5-0B91-4C3B-BD39-EFFB2B84E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9485AA-0529-491D-96D2-C1E6DAB1D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999" y="2879675"/>
            <a:ext cx="2544000" cy="3240000"/>
          </a:xfrm>
          <a:solidFill>
            <a:schemeClr val="accent3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7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2213-5E0F-4C34-BD6E-4FA3FAB7D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668" y="1241947"/>
            <a:ext cx="11021169" cy="600502"/>
          </a:xfrm>
          <a:ln w="127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97CA7CF-ADCE-468D-B0DE-22D2F88DE7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9569" y="2879675"/>
            <a:ext cx="2544000" cy="3240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7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CD983A5C-EA18-400D-A8A5-8345A185CD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23140" y="2882033"/>
            <a:ext cx="2544000" cy="3240000"/>
          </a:xfrm>
          <a:solidFill>
            <a:schemeClr val="accent5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7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0B44EC4D-68CA-4292-A138-78602D34DB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46711" y="2882033"/>
            <a:ext cx="2544000" cy="3240000"/>
          </a:xfrm>
          <a:solidFill>
            <a:schemeClr val="accent4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7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DE8958-6946-46C6-A4D7-C50FAD12C308}"/>
              </a:ext>
            </a:extLst>
          </p:cNvPr>
          <p:cNvCxnSpPr/>
          <p:nvPr userDrawn="1"/>
        </p:nvCxnSpPr>
        <p:spPr>
          <a:xfrm flipV="1">
            <a:off x="1995124" y="2142873"/>
            <a:ext cx="0" cy="54000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22C533-1F57-4D86-83E3-DA87397750F4}"/>
              </a:ext>
            </a:extLst>
          </p:cNvPr>
          <p:cNvCxnSpPr>
            <a:cxnSpLocks/>
          </p:cNvCxnSpPr>
          <p:nvPr userDrawn="1"/>
        </p:nvCxnSpPr>
        <p:spPr>
          <a:xfrm>
            <a:off x="1693560" y="2142873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BC61DC-CA5D-41E8-A85C-96DF690755F1}"/>
              </a:ext>
            </a:extLst>
          </p:cNvPr>
          <p:cNvCxnSpPr/>
          <p:nvPr userDrawn="1"/>
        </p:nvCxnSpPr>
        <p:spPr>
          <a:xfrm flipV="1">
            <a:off x="4839924" y="2142873"/>
            <a:ext cx="0" cy="540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5077E-7CA2-496F-ACF2-8502C25A98CD}"/>
              </a:ext>
            </a:extLst>
          </p:cNvPr>
          <p:cNvCxnSpPr>
            <a:cxnSpLocks/>
          </p:cNvCxnSpPr>
          <p:nvPr userDrawn="1"/>
        </p:nvCxnSpPr>
        <p:spPr>
          <a:xfrm>
            <a:off x="4538360" y="2142873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7B306F-3182-4B9B-A43D-D2A636B7CB2F}"/>
              </a:ext>
            </a:extLst>
          </p:cNvPr>
          <p:cNvCxnSpPr/>
          <p:nvPr userDrawn="1"/>
        </p:nvCxnSpPr>
        <p:spPr>
          <a:xfrm flipV="1">
            <a:off x="7669093" y="2142873"/>
            <a:ext cx="0" cy="5400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233D8C-3E2B-49DF-A4B2-4EE06658F71E}"/>
              </a:ext>
            </a:extLst>
          </p:cNvPr>
          <p:cNvCxnSpPr>
            <a:cxnSpLocks/>
          </p:cNvCxnSpPr>
          <p:nvPr userDrawn="1"/>
        </p:nvCxnSpPr>
        <p:spPr>
          <a:xfrm>
            <a:off x="7367529" y="2142873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414795-F168-434A-A70F-EA23EC880A18}"/>
              </a:ext>
            </a:extLst>
          </p:cNvPr>
          <p:cNvCxnSpPr/>
          <p:nvPr userDrawn="1"/>
        </p:nvCxnSpPr>
        <p:spPr>
          <a:xfrm flipV="1">
            <a:off x="10513893" y="2142873"/>
            <a:ext cx="0" cy="5400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FCA6D7-581A-4048-811D-35309E014CE5}"/>
              </a:ext>
            </a:extLst>
          </p:cNvPr>
          <p:cNvCxnSpPr>
            <a:cxnSpLocks/>
          </p:cNvCxnSpPr>
          <p:nvPr userDrawn="1"/>
        </p:nvCxnSpPr>
        <p:spPr>
          <a:xfrm>
            <a:off x="10212329" y="2142873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09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1"/>
          <a:stretch/>
        </p:blipFill>
        <p:spPr>
          <a:xfrm>
            <a:off x="0" y="1340768"/>
            <a:ext cx="12192000" cy="5517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619625"/>
            <a:ext cx="10392000" cy="246158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0000" y="1957726"/>
            <a:ext cx="10392000" cy="1477328"/>
          </a:xfrm>
        </p:spPr>
        <p:txBody>
          <a:bodyPr anchor="t" anchorCtr="0"/>
          <a:lstStyle>
            <a:lvl1pPr>
              <a:lnSpc>
                <a:spcPct val="95000"/>
              </a:lnSpc>
              <a:defRPr sz="4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0000" y="6446378"/>
            <a:ext cx="7776000" cy="166712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84649E0-2276-4FA9-9FC9-DED476AC3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54619"/>
            <a:ext cx="3007560" cy="10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1"/>
          <a:stretch/>
        </p:blipFill>
        <p:spPr>
          <a:xfrm>
            <a:off x="0" y="1340768"/>
            <a:ext cx="12192000" cy="551723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619625"/>
            <a:ext cx="10392000" cy="384721"/>
          </a:xfrm>
        </p:spPr>
        <p:txBody>
          <a:bodyPr>
            <a:sp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0000" y="1957726"/>
            <a:ext cx="10392000" cy="723660"/>
          </a:xfrm>
        </p:spPr>
        <p:txBody>
          <a:bodyPr anchor="t" anchorCtr="0"/>
          <a:lstStyle>
            <a:lvl1pPr>
              <a:lnSpc>
                <a:spcPct val="95000"/>
              </a:lnSpc>
              <a:defRPr sz="4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20000" y="6446378"/>
            <a:ext cx="7776000" cy="166712"/>
          </a:xfrm>
        </p:spPr>
        <p:txBody>
          <a:bodyPr wrap="square" anchor="b" anchorCtr="0">
            <a:spAutoFit/>
          </a:bodyPr>
          <a:lstStyle>
            <a:lvl1pPr>
              <a:lnSpc>
                <a:spcPct val="106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84649E0-2276-4FA9-9FC9-DED476AC3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81" y="188114"/>
            <a:ext cx="4159688" cy="10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48680"/>
            <a:ext cx="1039200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538800"/>
            <a:ext cx="10392000" cy="3762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7099-C9FD-49BE-98D2-DDD6A2CF1FE4}" type="datetime1">
              <a:rPr lang="en-GB" smtClean="0"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A8783-E949-D5FA-EA27-C63937445D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7675" y="0"/>
            <a:ext cx="314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77" y="0"/>
            <a:ext cx="37337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1" y="548680"/>
            <a:ext cx="1039200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1" y="1538800"/>
            <a:ext cx="5028000" cy="3762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06D6-D7E5-44EF-A99F-C7B27F94E97C}" type="datetime1">
              <a:rPr lang="en-GB" smtClean="0"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001" y="1556792"/>
            <a:ext cx="5028000" cy="3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77" y="0"/>
            <a:ext cx="37337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548680"/>
            <a:ext cx="1039200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41FC-7762-4A7C-956A-A2F686FDBA64}" type="datetime1">
              <a:rPr lang="en-GB" smtClean="0"/>
              <a:t>14/11/2022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9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77" y="0"/>
            <a:ext cx="3733799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2664-E8EC-4589-B613-B9521FEE50CF}" type="datetime1">
              <a:rPr lang="en-GB" smtClean="0"/>
              <a:t>14/11/2022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F3D1-4E0B-4A1A-8A63-FA953DDDF0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0CAADD-3C45-4ECA-A51A-26E2B09E31FC}"/>
              </a:ext>
            </a:extLst>
          </p:cNvPr>
          <p:cNvSpPr/>
          <p:nvPr userDrawn="1"/>
        </p:nvSpPr>
        <p:spPr>
          <a:xfrm>
            <a:off x="0" y="1635370"/>
            <a:ext cx="12192000" cy="5222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800" dirty="0">
              <a:solidFill>
                <a:prstClr val="white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6EA174-A8D2-4116-B619-A2C24471DA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2"/>
          <a:stretch/>
        </p:blipFill>
        <p:spPr>
          <a:xfrm>
            <a:off x="8893062" y="2056501"/>
            <a:ext cx="3348495" cy="3840162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206A109-1569-46AD-B086-1688CB13DC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5" y="3023632"/>
            <a:ext cx="4931673" cy="363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0" y="1927274"/>
            <a:ext cx="7695803" cy="120982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1" y="5556739"/>
            <a:ext cx="4976049" cy="1083213"/>
          </a:xfrm>
        </p:spPr>
        <p:txBody>
          <a:bodyPr anchor="t"/>
          <a:lstStyle>
            <a:lvl1pPr marL="0" indent="0" algn="l">
              <a:lnSpc>
                <a:spcPts val="24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AEEFAA3-A659-43C8-87A5-5B16C4C7A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17065" y="1722309"/>
            <a:ext cx="3803289" cy="3855445"/>
          </a:xfrm>
          <a:custGeom>
            <a:avLst/>
            <a:gdLst>
              <a:gd name="connsiteX0" fmla="*/ 0 w 3867208"/>
              <a:gd name="connsiteY0" fmla="*/ 1915163 h 3830326"/>
              <a:gd name="connsiteX1" fmla="*/ 1933604 w 3867208"/>
              <a:gd name="connsiteY1" fmla="*/ 0 h 3830326"/>
              <a:gd name="connsiteX2" fmla="*/ 3867208 w 3867208"/>
              <a:gd name="connsiteY2" fmla="*/ 1915163 h 3830326"/>
              <a:gd name="connsiteX3" fmla="*/ 1933604 w 3867208"/>
              <a:gd name="connsiteY3" fmla="*/ 3830326 h 3830326"/>
              <a:gd name="connsiteX4" fmla="*/ 0 w 3867208"/>
              <a:gd name="connsiteY4" fmla="*/ 1915163 h 3830326"/>
              <a:gd name="connsiteX0" fmla="*/ 0 w 3884161"/>
              <a:gd name="connsiteY0" fmla="*/ 2065144 h 3980307"/>
              <a:gd name="connsiteX1" fmla="*/ 1933604 w 3884161"/>
              <a:gd name="connsiteY1" fmla="*/ 149981 h 3980307"/>
              <a:gd name="connsiteX2" fmla="*/ 2825219 w 3884161"/>
              <a:gd name="connsiteY2" fmla="*/ 341367 h 3980307"/>
              <a:gd name="connsiteX3" fmla="*/ 3867208 w 3884161"/>
              <a:gd name="connsiteY3" fmla="*/ 2065144 h 3980307"/>
              <a:gd name="connsiteX4" fmla="*/ 1933604 w 3884161"/>
              <a:gd name="connsiteY4" fmla="*/ 3980307 h 3980307"/>
              <a:gd name="connsiteX5" fmla="*/ 0 w 3884161"/>
              <a:gd name="connsiteY5" fmla="*/ 2065144 h 3980307"/>
              <a:gd name="connsiteX0" fmla="*/ 0 w 3867211"/>
              <a:gd name="connsiteY0" fmla="*/ 2065144 h 4088539"/>
              <a:gd name="connsiteX1" fmla="*/ 1933604 w 3867211"/>
              <a:gd name="connsiteY1" fmla="*/ 149981 h 4088539"/>
              <a:gd name="connsiteX2" fmla="*/ 2825219 w 3867211"/>
              <a:gd name="connsiteY2" fmla="*/ 341367 h 4088539"/>
              <a:gd name="connsiteX3" fmla="*/ 3867208 w 3867211"/>
              <a:gd name="connsiteY3" fmla="*/ 2065144 h 4088539"/>
              <a:gd name="connsiteX4" fmla="*/ 2835851 w 3867211"/>
              <a:gd name="connsiteY4" fmla="*/ 3658726 h 4088539"/>
              <a:gd name="connsiteX5" fmla="*/ 1933604 w 3867211"/>
              <a:gd name="connsiteY5" fmla="*/ 3980307 h 4088539"/>
              <a:gd name="connsiteX6" fmla="*/ 0 w 3867211"/>
              <a:gd name="connsiteY6" fmla="*/ 2065144 h 4088539"/>
              <a:gd name="connsiteX0" fmla="*/ 0 w 3867211"/>
              <a:gd name="connsiteY0" fmla="*/ 2065144 h 4125405"/>
              <a:gd name="connsiteX1" fmla="*/ 1933604 w 3867211"/>
              <a:gd name="connsiteY1" fmla="*/ 149981 h 4125405"/>
              <a:gd name="connsiteX2" fmla="*/ 2825219 w 3867211"/>
              <a:gd name="connsiteY2" fmla="*/ 341367 h 4125405"/>
              <a:gd name="connsiteX3" fmla="*/ 3867208 w 3867211"/>
              <a:gd name="connsiteY3" fmla="*/ 2065144 h 4125405"/>
              <a:gd name="connsiteX4" fmla="*/ 2814586 w 3867211"/>
              <a:gd name="connsiteY4" fmla="*/ 3775685 h 4125405"/>
              <a:gd name="connsiteX5" fmla="*/ 1933604 w 3867211"/>
              <a:gd name="connsiteY5" fmla="*/ 3980307 h 4125405"/>
              <a:gd name="connsiteX6" fmla="*/ 0 w 3867211"/>
              <a:gd name="connsiteY6" fmla="*/ 2065144 h 4125405"/>
              <a:gd name="connsiteX0" fmla="*/ 0 w 3867211"/>
              <a:gd name="connsiteY0" fmla="*/ 1944924 h 4005185"/>
              <a:gd name="connsiteX1" fmla="*/ 1933604 w 3867211"/>
              <a:gd name="connsiteY1" fmla="*/ 29761 h 4005185"/>
              <a:gd name="connsiteX2" fmla="*/ 2825219 w 3867211"/>
              <a:gd name="connsiteY2" fmla="*/ 221147 h 4005185"/>
              <a:gd name="connsiteX3" fmla="*/ 3867208 w 3867211"/>
              <a:gd name="connsiteY3" fmla="*/ 1944924 h 4005185"/>
              <a:gd name="connsiteX4" fmla="*/ 2814586 w 3867211"/>
              <a:gd name="connsiteY4" fmla="*/ 3655465 h 4005185"/>
              <a:gd name="connsiteX5" fmla="*/ 1933604 w 3867211"/>
              <a:gd name="connsiteY5" fmla="*/ 3860087 h 4005185"/>
              <a:gd name="connsiteX6" fmla="*/ 0 w 3867211"/>
              <a:gd name="connsiteY6" fmla="*/ 1944924 h 4005185"/>
              <a:gd name="connsiteX0" fmla="*/ 0 w 3867211"/>
              <a:gd name="connsiteY0" fmla="*/ 1944924 h 3862463"/>
              <a:gd name="connsiteX1" fmla="*/ 1933604 w 3867211"/>
              <a:gd name="connsiteY1" fmla="*/ 29761 h 3862463"/>
              <a:gd name="connsiteX2" fmla="*/ 2825219 w 3867211"/>
              <a:gd name="connsiteY2" fmla="*/ 221147 h 3862463"/>
              <a:gd name="connsiteX3" fmla="*/ 3867208 w 3867211"/>
              <a:gd name="connsiteY3" fmla="*/ 1944924 h 3862463"/>
              <a:gd name="connsiteX4" fmla="*/ 2814586 w 3867211"/>
              <a:gd name="connsiteY4" fmla="*/ 3655465 h 3862463"/>
              <a:gd name="connsiteX5" fmla="*/ 1933604 w 3867211"/>
              <a:gd name="connsiteY5" fmla="*/ 3860087 h 3862463"/>
              <a:gd name="connsiteX6" fmla="*/ 0 w 3867211"/>
              <a:gd name="connsiteY6" fmla="*/ 1944924 h 3862463"/>
              <a:gd name="connsiteX0" fmla="*/ 0 w 3867211"/>
              <a:gd name="connsiteY0" fmla="*/ 1944924 h 3862463"/>
              <a:gd name="connsiteX1" fmla="*/ 1933604 w 3867211"/>
              <a:gd name="connsiteY1" fmla="*/ 29761 h 3862463"/>
              <a:gd name="connsiteX2" fmla="*/ 2825219 w 3867211"/>
              <a:gd name="connsiteY2" fmla="*/ 221147 h 3862463"/>
              <a:gd name="connsiteX3" fmla="*/ 3867208 w 3867211"/>
              <a:gd name="connsiteY3" fmla="*/ 1944924 h 3862463"/>
              <a:gd name="connsiteX4" fmla="*/ 2814586 w 3867211"/>
              <a:gd name="connsiteY4" fmla="*/ 3655465 h 3862463"/>
              <a:gd name="connsiteX5" fmla="*/ 1933604 w 3867211"/>
              <a:gd name="connsiteY5" fmla="*/ 3860087 h 3862463"/>
              <a:gd name="connsiteX6" fmla="*/ 0 w 3867211"/>
              <a:gd name="connsiteY6" fmla="*/ 1944924 h 3862463"/>
              <a:gd name="connsiteX0" fmla="*/ 0 w 3867210"/>
              <a:gd name="connsiteY0" fmla="*/ 1944924 h 3862463"/>
              <a:gd name="connsiteX1" fmla="*/ 1933604 w 3867210"/>
              <a:gd name="connsiteY1" fmla="*/ 29761 h 3862463"/>
              <a:gd name="connsiteX2" fmla="*/ 2825219 w 3867210"/>
              <a:gd name="connsiteY2" fmla="*/ 221147 h 3862463"/>
              <a:gd name="connsiteX3" fmla="*/ 3867208 w 3867210"/>
              <a:gd name="connsiteY3" fmla="*/ 1944924 h 3862463"/>
              <a:gd name="connsiteX4" fmla="*/ 2814586 w 3867210"/>
              <a:gd name="connsiteY4" fmla="*/ 3655465 h 3862463"/>
              <a:gd name="connsiteX5" fmla="*/ 1933604 w 3867210"/>
              <a:gd name="connsiteY5" fmla="*/ 3860087 h 3862463"/>
              <a:gd name="connsiteX6" fmla="*/ 0 w 3867210"/>
              <a:gd name="connsiteY6" fmla="*/ 1944924 h 3862463"/>
              <a:gd name="connsiteX0" fmla="*/ 0 w 3867210"/>
              <a:gd name="connsiteY0" fmla="*/ 1915565 h 3833104"/>
              <a:gd name="connsiteX1" fmla="*/ 1933604 w 3867210"/>
              <a:gd name="connsiteY1" fmla="*/ 402 h 3833104"/>
              <a:gd name="connsiteX2" fmla="*/ 2825219 w 3867210"/>
              <a:gd name="connsiteY2" fmla="*/ 191788 h 3833104"/>
              <a:gd name="connsiteX3" fmla="*/ 3867208 w 3867210"/>
              <a:gd name="connsiteY3" fmla="*/ 1915565 h 3833104"/>
              <a:gd name="connsiteX4" fmla="*/ 2814586 w 3867210"/>
              <a:gd name="connsiteY4" fmla="*/ 3626106 h 3833104"/>
              <a:gd name="connsiteX5" fmla="*/ 1933604 w 3867210"/>
              <a:gd name="connsiteY5" fmla="*/ 3830728 h 3833104"/>
              <a:gd name="connsiteX6" fmla="*/ 0 w 3867210"/>
              <a:gd name="connsiteY6" fmla="*/ 1915565 h 3833104"/>
              <a:gd name="connsiteX0" fmla="*/ 0 w 2930810"/>
              <a:gd name="connsiteY0" fmla="*/ 1915565 h 3944359"/>
              <a:gd name="connsiteX1" fmla="*/ 1933604 w 2930810"/>
              <a:gd name="connsiteY1" fmla="*/ 402 h 3944359"/>
              <a:gd name="connsiteX2" fmla="*/ 2825219 w 2930810"/>
              <a:gd name="connsiteY2" fmla="*/ 191788 h 3944359"/>
              <a:gd name="connsiteX3" fmla="*/ 2814586 w 2930810"/>
              <a:gd name="connsiteY3" fmla="*/ 3626106 h 3944359"/>
              <a:gd name="connsiteX4" fmla="*/ 1933604 w 2930810"/>
              <a:gd name="connsiteY4" fmla="*/ 3830728 h 3944359"/>
              <a:gd name="connsiteX5" fmla="*/ 0 w 2930810"/>
              <a:gd name="connsiteY5" fmla="*/ 1915565 h 3944359"/>
              <a:gd name="connsiteX0" fmla="*/ 0 w 2885606"/>
              <a:gd name="connsiteY0" fmla="*/ 1915565 h 3944359"/>
              <a:gd name="connsiteX1" fmla="*/ 1933604 w 2885606"/>
              <a:gd name="connsiteY1" fmla="*/ 402 h 3944359"/>
              <a:gd name="connsiteX2" fmla="*/ 2825219 w 2885606"/>
              <a:gd name="connsiteY2" fmla="*/ 191788 h 3944359"/>
              <a:gd name="connsiteX3" fmla="*/ 2814586 w 2885606"/>
              <a:gd name="connsiteY3" fmla="*/ 3626106 h 3944359"/>
              <a:gd name="connsiteX4" fmla="*/ 1933604 w 2885606"/>
              <a:gd name="connsiteY4" fmla="*/ 3830728 h 3944359"/>
              <a:gd name="connsiteX5" fmla="*/ 0 w 2885606"/>
              <a:gd name="connsiteY5" fmla="*/ 1915565 h 3944359"/>
              <a:gd name="connsiteX0" fmla="*/ 0 w 2885606"/>
              <a:gd name="connsiteY0" fmla="*/ 1916755 h 3945549"/>
              <a:gd name="connsiteX1" fmla="*/ 1933604 w 2885606"/>
              <a:gd name="connsiteY1" fmla="*/ 1592 h 3945549"/>
              <a:gd name="connsiteX2" fmla="*/ 2825219 w 2885606"/>
              <a:gd name="connsiteY2" fmla="*/ 192978 h 3945549"/>
              <a:gd name="connsiteX3" fmla="*/ 2814586 w 2885606"/>
              <a:gd name="connsiteY3" fmla="*/ 3627296 h 3945549"/>
              <a:gd name="connsiteX4" fmla="*/ 1933604 w 2885606"/>
              <a:gd name="connsiteY4" fmla="*/ 3831918 h 3945549"/>
              <a:gd name="connsiteX5" fmla="*/ 0 w 2885606"/>
              <a:gd name="connsiteY5" fmla="*/ 1916755 h 3945549"/>
              <a:gd name="connsiteX0" fmla="*/ 0 w 2885606"/>
              <a:gd name="connsiteY0" fmla="*/ 1919708 h 3948502"/>
              <a:gd name="connsiteX1" fmla="*/ 1933604 w 2885606"/>
              <a:gd name="connsiteY1" fmla="*/ 4545 h 3948502"/>
              <a:gd name="connsiteX2" fmla="*/ 2825219 w 2885606"/>
              <a:gd name="connsiteY2" fmla="*/ 195931 h 3948502"/>
              <a:gd name="connsiteX3" fmla="*/ 2814586 w 2885606"/>
              <a:gd name="connsiteY3" fmla="*/ 3630249 h 3948502"/>
              <a:gd name="connsiteX4" fmla="*/ 1933604 w 2885606"/>
              <a:gd name="connsiteY4" fmla="*/ 3834871 h 3948502"/>
              <a:gd name="connsiteX5" fmla="*/ 0 w 2885606"/>
              <a:gd name="connsiteY5" fmla="*/ 1919708 h 3948502"/>
              <a:gd name="connsiteX0" fmla="*/ 0 w 2885606"/>
              <a:gd name="connsiteY0" fmla="*/ 1915534 h 3944328"/>
              <a:gd name="connsiteX1" fmla="*/ 1933604 w 2885606"/>
              <a:gd name="connsiteY1" fmla="*/ 371 h 3944328"/>
              <a:gd name="connsiteX2" fmla="*/ 2825219 w 2885606"/>
              <a:gd name="connsiteY2" fmla="*/ 191757 h 3944328"/>
              <a:gd name="connsiteX3" fmla="*/ 2814586 w 2885606"/>
              <a:gd name="connsiteY3" fmla="*/ 3626075 h 3944328"/>
              <a:gd name="connsiteX4" fmla="*/ 1933604 w 2885606"/>
              <a:gd name="connsiteY4" fmla="*/ 3830697 h 3944328"/>
              <a:gd name="connsiteX5" fmla="*/ 0 w 2885606"/>
              <a:gd name="connsiteY5" fmla="*/ 1915534 h 3944328"/>
              <a:gd name="connsiteX0" fmla="*/ 0 w 2885606"/>
              <a:gd name="connsiteY0" fmla="*/ 1761558 h 3790352"/>
              <a:gd name="connsiteX1" fmla="*/ 2825219 w 2885606"/>
              <a:gd name="connsiteY1" fmla="*/ 37781 h 3790352"/>
              <a:gd name="connsiteX2" fmla="*/ 2814586 w 2885606"/>
              <a:gd name="connsiteY2" fmla="*/ 3472099 h 3790352"/>
              <a:gd name="connsiteX3" fmla="*/ 1933604 w 2885606"/>
              <a:gd name="connsiteY3" fmla="*/ 3676721 h 3790352"/>
              <a:gd name="connsiteX4" fmla="*/ 0 w 2885606"/>
              <a:gd name="connsiteY4" fmla="*/ 1761558 h 3790352"/>
              <a:gd name="connsiteX0" fmla="*/ 0 w 2885606"/>
              <a:gd name="connsiteY0" fmla="*/ 1907030 h 3935824"/>
              <a:gd name="connsiteX1" fmla="*/ 2825219 w 2885606"/>
              <a:gd name="connsiteY1" fmla="*/ 183253 h 3935824"/>
              <a:gd name="connsiteX2" fmla="*/ 2814586 w 2885606"/>
              <a:gd name="connsiteY2" fmla="*/ 3617571 h 3935824"/>
              <a:gd name="connsiteX3" fmla="*/ 1933604 w 2885606"/>
              <a:gd name="connsiteY3" fmla="*/ 3822193 h 3935824"/>
              <a:gd name="connsiteX4" fmla="*/ 0 w 2885606"/>
              <a:gd name="connsiteY4" fmla="*/ 1907030 h 3935824"/>
              <a:gd name="connsiteX0" fmla="*/ 494 w 2886100"/>
              <a:gd name="connsiteY0" fmla="*/ 1909989 h 3938783"/>
              <a:gd name="connsiteX1" fmla="*/ 2825713 w 2886100"/>
              <a:gd name="connsiteY1" fmla="*/ 186212 h 3938783"/>
              <a:gd name="connsiteX2" fmla="*/ 2815080 w 2886100"/>
              <a:gd name="connsiteY2" fmla="*/ 3620530 h 3938783"/>
              <a:gd name="connsiteX3" fmla="*/ 1934098 w 2886100"/>
              <a:gd name="connsiteY3" fmla="*/ 3825152 h 3938783"/>
              <a:gd name="connsiteX4" fmla="*/ 494 w 2886100"/>
              <a:gd name="connsiteY4" fmla="*/ 1909989 h 3938783"/>
              <a:gd name="connsiteX0" fmla="*/ 13885 w 2899491"/>
              <a:gd name="connsiteY0" fmla="*/ 1887087 h 3915881"/>
              <a:gd name="connsiteX1" fmla="*/ 2839104 w 2899491"/>
              <a:gd name="connsiteY1" fmla="*/ 184575 h 3915881"/>
              <a:gd name="connsiteX2" fmla="*/ 2828471 w 2899491"/>
              <a:gd name="connsiteY2" fmla="*/ 3597628 h 3915881"/>
              <a:gd name="connsiteX3" fmla="*/ 1947489 w 2899491"/>
              <a:gd name="connsiteY3" fmla="*/ 3802250 h 3915881"/>
              <a:gd name="connsiteX4" fmla="*/ 13885 w 2899491"/>
              <a:gd name="connsiteY4" fmla="*/ 1887087 h 3915881"/>
              <a:gd name="connsiteX0" fmla="*/ 13885 w 2899491"/>
              <a:gd name="connsiteY0" fmla="*/ 1876075 h 3904869"/>
              <a:gd name="connsiteX1" fmla="*/ 2839104 w 2899491"/>
              <a:gd name="connsiteY1" fmla="*/ 173563 h 3904869"/>
              <a:gd name="connsiteX2" fmla="*/ 2828471 w 2899491"/>
              <a:gd name="connsiteY2" fmla="*/ 3586616 h 3904869"/>
              <a:gd name="connsiteX3" fmla="*/ 1947489 w 2899491"/>
              <a:gd name="connsiteY3" fmla="*/ 3791238 h 3904869"/>
              <a:gd name="connsiteX4" fmla="*/ 13885 w 2899491"/>
              <a:gd name="connsiteY4" fmla="*/ 1876075 h 3904869"/>
              <a:gd name="connsiteX0" fmla="*/ 2 w 2885608"/>
              <a:gd name="connsiteY0" fmla="*/ 1876075 h 3623570"/>
              <a:gd name="connsiteX1" fmla="*/ 2825221 w 2885608"/>
              <a:gd name="connsiteY1" fmla="*/ 173563 h 3623570"/>
              <a:gd name="connsiteX2" fmla="*/ 2814588 w 2885608"/>
              <a:gd name="connsiteY2" fmla="*/ 3586616 h 3623570"/>
              <a:gd name="connsiteX3" fmla="*/ 2 w 2885608"/>
              <a:gd name="connsiteY3" fmla="*/ 1876075 h 3623570"/>
              <a:gd name="connsiteX0" fmla="*/ 2 w 2826789"/>
              <a:gd name="connsiteY0" fmla="*/ 1876075 h 3623570"/>
              <a:gd name="connsiteX1" fmla="*/ 2825221 w 2826789"/>
              <a:gd name="connsiteY1" fmla="*/ 173563 h 3623570"/>
              <a:gd name="connsiteX2" fmla="*/ 2814588 w 2826789"/>
              <a:gd name="connsiteY2" fmla="*/ 3586616 h 3623570"/>
              <a:gd name="connsiteX3" fmla="*/ 2 w 2826789"/>
              <a:gd name="connsiteY3" fmla="*/ 1876075 h 3623570"/>
              <a:gd name="connsiteX0" fmla="*/ 2 w 2826789"/>
              <a:gd name="connsiteY0" fmla="*/ 1876075 h 3808865"/>
              <a:gd name="connsiteX1" fmla="*/ 2825221 w 2826789"/>
              <a:gd name="connsiteY1" fmla="*/ 173563 h 3808865"/>
              <a:gd name="connsiteX2" fmla="*/ 2814588 w 2826789"/>
              <a:gd name="connsiteY2" fmla="*/ 3586616 h 3808865"/>
              <a:gd name="connsiteX3" fmla="*/ 2 w 2826789"/>
              <a:gd name="connsiteY3" fmla="*/ 1876075 h 3808865"/>
              <a:gd name="connsiteX0" fmla="*/ 1522 w 2828309"/>
              <a:gd name="connsiteY0" fmla="*/ 1886585 h 3834114"/>
              <a:gd name="connsiteX1" fmla="*/ 2826741 w 2828309"/>
              <a:gd name="connsiteY1" fmla="*/ 184073 h 3834114"/>
              <a:gd name="connsiteX2" fmla="*/ 2816108 w 2828309"/>
              <a:gd name="connsiteY2" fmla="*/ 3597126 h 3834114"/>
              <a:gd name="connsiteX3" fmla="*/ 1522 w 2828309"/>
              <a:gd name="connsiteY3" fmla="*/ 1886585 h 3834114"/>
              <a:gd name="connsiteX0" fmla="*/ 1504 w 2838924"/>
              <a:gd name="connsiteY0" fmla="*/ 1935609 h 3834953"/>
              <a:gd name="connsiteX1" fmla="*/ 2837356 w 2838924"/>
              <a:gd name="connsiteY1" fmla="*/ 179934 h 3834953"/>
              <a:gd name="connsiteX2" fmla="*/ 2826723 w 2838924"/>
              <a:gd name="connsiteY2" fmla="*/ 3592987 h 3834953"/>
              <a:gd name="connsiteX3" fmla="*/ 1504 w 2838924"/>
              <a:gd name="connsiteY3" fmla="*/ 1935609 h 3834953"/>
              <a:gd name="connsiteX0" fmla="*/ 1504 w 2838924"/>
              <a:gd name="connsiteY0" fmla="*/ 1935609 h 3784068"/>
              <a:gd name="connsiteX1" fmla="*/ 2837356 w 2838924"/>
              <a:gd name="connsiteY1" fmla="*/ 179934 h 3784068"/>
              <a:gd name="connsiteX2" fmla="*/ 2826723 w 2838924"/>
              <a:gd name="connsiteY2" fmla="*/ 3592987 h 3784068"/>
              <a:gd name="connsiteX3" fmla="*/ 1504 w 2838924"/>
              <a:gd name="connsiteY3" fmla="*/ 1935609 h 3784068"/>
              <a:gd name="connsiteX0" fmla="*/ 1504 w 2838924"/>
              <a:gd name="connsiteY0" fmla="*/ 1935609 h 3795628"/>
              <a:gd name="connsiteX1" fmla="*/ 2837356 w 2838924"/>
              <a:gd name="connsiteY1" fmla="*/ 179934 h 3795628"/>
              <a:gd name="connsiteX2" fmla="*/ 2826723 w 2838924"/>
              <a:gd name="connsiteY2" fmla="*/ 3592987 h 3795628"/>
              <a:gd name="connsiteX3" fmla="*/ 1504 w 2838924"/>
              <a:gd name="connsiteY3" fmla="*/ 1935609 h 3795628"/>
              <a:gd name="connsiteX0" fmla="*/ 3 w 2837423"/>
              <a:gd name="connsiteY0" fmla="*/ 1923691 h 3799749"/>
              <a:gd name="connsiteX1" fmla="*/ 2835855 w 2837423"/>
              <a:gd name="connsiteY1" fmla="*/ 168016 h 3799749"/>
              <a:gd name="connsiteX2" fmla="*/ 2825222 w 2837423"/>
              <a:gd name="connsiteY2" fmla="*/ 3612966 h 3799749"/>
              <a:gd name="connsiteX3" fmla="*/ 3 w 2837423"/>
              <a:gd name="connsiteY3" fmla="*/ 1923691 h 3799749"/>
              <a:gd name="connsiteX0" fmla="*/ 3 w 2837423"/>
              <a:gd name="connsiteY0" fmla="*/ 1923691 h 3785092"/>
              <a:gd name="connsiteX1" fmla="*/ 2835855 w 2837423"/>
              <a:gd name="connsiteY1" fmla="*/ 168016 h 3785092"/>
              <a:gd name="connsiteX2" fmla="*/ 2825222 w 2837423"/>
              <a:gd name="connsiteY2" fmla="*/ 3612966 h 3785092"/>
              <a:gd name="connsiteX3" fmla="*/ 3 w 2837423"/>
              <a:gd name="connsiteY3" fmla="*/ 1923691 h 3785092"/>
              <a:gd name="connsiteX0" fmla="*/ 3 w 2837423"/>
              <a:gd name="connsiteY0" fmla="*/ 1952771 h 3814172"/>
              <a:gd name="connsiteX1" fmla="*/ 2835855 w 2837423"/>
              <a:gd name="connsiteY1" fmla="*/ 197096 h 3814172"/>
              <a:gd name="connsiteX2" fmla="*/ 2825222 w 2837423"/>
              <a:gd name="connsiteY2" fmla="*/ 3642046 h 3814172"/>
              <a:gd name="connsiteX3" fmla="*/ 3 w 2837423"/>
              <a:gd name="connsiteY3" fmla="*/ 1952771 h 3814172"/>
              <a:gd name="connsiteX0" fmla="*/ 2657 w 2840077"/>
              <a:gd name="connsiteY0" fmla="*/ 1957300 h 3823021"/>
              <a:gd name="connsiteX1" fmla="*/ 2838509 w 2840077"/>
              <a:gd name="connsiteY1" fmla="*/ 201625 h 3823021"/>
              <a:gd name="connsiteX2" fmla="*/ 2827876 w 2840077"/>
              <a:gd name="connsiteY2" fmla="*/ 3646575 h 3823021"/>
              <a:gd name="connsiteX3" fmla="*/ 2657 w 2840077"/>
              <a:gd name="connsiteY3" fmla="*/ 1957300 h 3823021"/>
              <a:gd name="connsiteX0" fmla="*/ 2657 w 2840077"/>
              <a:gd name="connsiteY0" fmla="*/ 1957300 h 3823021"/>
              <a:gd name="connsiteX1" fmla="*/ 2838509 w 2840077"/>
              <a:gd name="connsiteY1" fmla="*/ 201625 h 3823021"/>
              <a:gd name="connsiteX2" fmla="*/ 2827876 w 2840077"/>
              <a:gd name="connsiteY2" fmla="*/ 3646575 h 3823021"/>
              <a:gd name="connsiteX3" fmla="*/ 2657 w 2840077"/>
              <a:gd name="connsiteY3" fmla="*/ 1957300 h 3823021"/>
              <a:gd name="connsiteX0" fmla="*/ 2657 w 2840077"/>
              <a:gd name="connsiteY0" fmla="*/ 1957300 h 3823021"/>
              <a:gd name="connsiteX1" fmla="*/ 2838509 w 2840077"/>
              <a:gd name="connsiteY1" fmla="*/ 201625 h 3823021"/>
              <a:gd name="connsiteX2" fmla="*/ 2827876 w 2840077"/>
              <a:gd name="connsiteY2" fmla="*/ 3646575 h 3823021"/>
              <a:gd name="connsiteX3" fmla="*/ 2657 w 2840077"/>
              <a:gd name="connsiteY3" fmla="*/ 1957300 h 3823021"/>
              <a:gd name="connsiteX0" fmla="*/ 1724 w 2839144"/>
              <a:gd name="connsiteY0" fmla="*/ 1952772 h 3818493"/>
              <a:gd name="connsiteX1" fmla="*/ 2837576 w 2839144"/>
              <a:gd name="connsiteY1" fmla="*/ 197097 h 3818493"/>
              <a:gd name="connsiteX2" fmla="*/ 2826943 w 2839144"/>
              <a:gd name="connsiteY2" fmla="*/ 3642047 h 3818493"/>
              <a:gd name="connsiteX3" fmla="*/ 1724 w 2839144"/>
              <a:gd name="connsiteY3" fmla="*/ 1952772 h 3818493"/>
              <a:gd name="connsiteX0" fmla="*/ 6408 w 2843828"/>
              <a:gd name="connsiteY0" fmla="*/ 1955012 h 3820733"/>
              <a:gd name="connsiteX1" fmla="*/ 2842260 w 2843828"/>
              <a:gd name="connsiteY1" fmla="*/ 199337 h 3820733"/>
              <a:gd name="connsiteX2" fmla="*/ 2831627 w 2843828"/>
              <a:gd name="connsiteY2" fmla="*/ 3644287 h 3820733"/>
              <a:gd name="connsiteX3" fmla="*/ 6408 w 2843828"/>
              <a:gd name="connsiteY3" fmla="*/ 1955012 h 3820733"/>
              <a:gd name="connsiteX0" fmla="*/ 5013 w 2842433"/>
              <a:gd name="connsiteY0" fmla="*/ 1958851 h 3824572"/>
              <a:gd name="connsiteX1" fmla="*/ 2840865 w 2842433"/>
              <a:gd name="connsiteY1" fmla="*/ 203176 h 3824572"/>
              <a:gd name="connsiteX2" fmla="*/ 2830232 w 2842433"/>
              <a:gd name="connsiteY2" fmla="*/ 3648126 h 3824572"/>
              <a:gd name="connsiteX3" fmla="*/ 5013 w 2842433"/>
              <a:gd name="connsiteY3" fmla="*/ 1958851 h 3824572"/>
              <a:gd name="connsiteX0" fmla="*/ 4395 w 2841815"/>
              <a:gd name="connsiteY0" fmla="*/ 1940220 h 3805941"/>
              <a:gd name="connsiteX1" fmla="*/ 2840247 w 2841815"/>
              <a:gd name="connsiteY1" fmla="*/ 184545 h 3805941"/>
              <a:gd name="connsiteX2" fmla="*/ 2829614 w 2841815"/>
              <a:gd name="connsiteY2" fmla="*/ 3629495 h 3805941"/>
              <a:gd name="connsiteX3" fmla="*/ 4395 w 2841815"/>
              <a:gd name="connsiteY3" fmla="*/ 1940220 h 3805941"/>
              <a:gd name="connsiteX0" fmla="*/ 4160 w 2841580"/>
              <a:gd name="connsiteY0" fmla="*/ 1955097 h 3820818"/>
              <a:gd name="connsiteX1" fmla="*/ 2840012 w 2841580"/>
              <a:gd name="connsiteY1" fmla="*/ 199422 h 3820818"/>
              <a:gd name="connsiteX2" fmla="*/ 2829379 w 2841580"/>
              <a:gd name="connsiteY2" fmla="*/ 3644372 h 3820818"/>
              <a:gd name="connsiteX3" fmla="*/ 4160 w 2841580"/>
              <a:gd name="connsiteY3" fmla="*/ 1955097 h 3820818"/>
              <a:gd name="connsiteX0" fmla="*/ 4297 w 2841717"/>
              <a:gd name="connsiteY0" fmla="*/ 1962618 h 3828339"/>
              <a:gd name="connsiteX1" fmla="*/ 2840149 w 2841717"/>
              <a:gd name="connsiteY1" fmla="*/ 206943 h 3828339"/>
              <a:gd name="connsiteX2" fmla="*/ 2829516 w 2841717"/>
              <a:gd name="connsiteY2" fmla="*/ 3651893 h 3828339"/>
              <a:gd name="connsiteX3" fmla="*/ 4297 w 2841717"/>
              <a:gd name="connsiteY3" fmla="*/ 1962618 h 3828339"/>
              <a:gd name="connsiteX0" fmla="*/ 4297 w 2841717"/>
              <a:gd name="connsiteY0" fmla="*/ 1962618 h 3818494"/>
              <a:gd name="connsiteX1" fmla="*/ 2840149 w 2841717"/>
              <a:gd name="connsiteY1" fmla="*/ 206943 h 3818494"/>
              <a:gd name="connsiteX2" fmla="*/ 2829516 w 2841717"/>
              <a:gd name="connsiteY2" fmla="*/ 3641260 h 3818494"/>
              <a:gd name="connsiteX3" fmla="*/ 4297 w 2841717"/>
              <a:gd name="connsiteY3" fmla="*/ 1962618 h 3818494"/>
              <a:gd name="connsiteX0" fmla="*/ 4297 w 2841717"/>
              <a:gd name="connsiteY0" fmla="*/ 1962618 h 3833407"/>
              <a:gd name="connsiteX1" fmla="*/ 2840149 w 2841717"/>
              <a:gd name="connsiteY1" fmla="*/ 206943 h 3833407"/>
              <a:gd name="connsiteX2" fmla="*/ 2829516 w 2841717"/>
              <a:gd name="connsiteY2" fmla="*/ 3641260 h 3833407"/>
              <a:gd name="connsiteX3" fmla="*/ 4297 w 2841717"/>
              <a:gd name="connsiteY3" fmla="*/ 1962618 h 3833407"/>
              <a:gd name="connsiteX0" fmla="*/ 4297 w 2841717"/>
              <a:gd name="connsiteY0" fmla="*/ 1968277 h 3839066"/>
              <a:gd name="connsiteX1" fmla="*/ 2840149 w 2841717"/>
              <a:gd name="connsiteY1" fmla="*/ 212602 h 3839066"/>
              <a:gd name="connsiteX2" fmla="*/ 2829516 w 2841717"/>
              <a:gd name="connsiteY2" fmla="*/ 3646919 h 3839066"/>
              <a:gd name="connsiteX3" fmla="*/ 4297 w 2841717"/>
              <a:gd name="connsiteY3" fmla="*/ 1968277 h 3839066"/>
              <a:gd name="connsiteX0" fmla="*/ 4394 w 2841814"/>
              <a:gd name="connsiteY0" fmla="*/ 1945517 h 3816306"/>
              <a:gd name="connsiteX1" fmla="*/ 2840246 w 2841814"/>
              <a:gd name="connsiteY1" fmla="*/ 189842 h 3816306"/>
              <a:gd name="connsiteX2" fmla="*/ 2829613 w 2841814"/>
              <a:gd name="connsiteY2" fmla="*/ 3624159 h 3816306"/>
              <a:gd name="connsiteX3" fmla="*/ 4394 w 2841814"/>
              <a:gd name="connsiteY3" fmla="*/ 1945517 h 3816306"/>
              <a:gd name="connsiteX0" fmla="*/ 4160 w 2841580"/>
              <a:gd name="connsiteY0" fmla="*/ 1956837 h 3827626"/>
              <a:gd name="connsiteX1" fmla="*/ 2840012 w 2841580"/>
              <a:gd name="connsiteY1" fmla="*/ 201162 h 3827626"/>
              <a:gd name="connsiteX2" fmla="*/ 2829379 w 2841580"/>
              <a:gd name="connsiteY2" fmla="*/ 3635479 h 3827626"/>
              <a:gd name="connsiteX3" fmla="*/ 4160 w 2841580"/>
              <a:gd name="connsiteY3" fmla="*/ 1956837 h 3827626"/>
              <a:gd name="connsiteX0" fmla="*/ 4072 w 2862165"/>
              <a:gd name="connsiteY0" fmla="*/ 1947068 h 3817857"/>
              <a:gd name="connsiteX1" fmla="*/ 2861189 w 2862165"/>
              <a:gd name="connsiteY1" fmla="*/ 202025 h 3817857"/>
              <a:gd name="connsiteX2" fmla="*/ 2829291 w 2862165"/>
              <a:gd name="connsiteY2" fmla="*/ 3625710 h 3817857"/>
              <a:gd name="connsiteX3" fmla="*/ 4072 w 2862165"/>
              <a:gd name="connsiteY3" fmla="*/ 1947068 h 3817857"/>
              <a:gd name="connsiteX0" fmla="*/ 4072 w 2882454"/>
              <a:gd name="connsiteY0" fmla="*/ 1947068 h 3817857"/>
              <a:gd name="connsiteX1" fmla="*/ 2861189 w 2882454"/>
              <a:gd name="connsiteY1" fmla="*/ 202025 h 3817857"/>
              <a:gd name="connsiteX2" fmla="*/ 2882454 w 2882454"/>
              <a:gd name="connsiteY2" fmla="*/ 3625710 h 3817857"/>
              <a:gd name="connsiteX3" fmla="*/ 4072 w 2882454"/>
              <a:gd name="connsiteY3" fmla="*/ 1947068 h 3817857"/>
              <a:gd name="connsiteX0" fmla="*/ 4072 w 2862757"/>
              <a:gd name="connsiteY0" fmla="*/ 1947068 h 3827661"/>
              <a:gd name="connsiteX1" fmla="*/ 2861189 w 2862757"/>
              <a:gd name="connsiteY1" fmla="*/ 202025 h 3827661"/>
              <a:gd name="connsiteX2" fmla="*/ 2850557 w 2862757"/>
              <a:gd name="connsiteY2" fmla="*/ 3636343 h 3827661"/>
              <a:gd name="connsiteX3" fmla="*/ 4072 w 2862757"/>
              <a:gd name="connsiteY3" fmla="*/ 1947068 h 3827661"/>
              <a:gd name="connsiteX0" fmla="*/ 4115 w 2852863"/>
              <a:gd name="connsiteY0" fmla="*/ 1966614 h 3847207"/>
              <a:gd name="connsiteX1" fmla="*/ 2850600 w 2852863"/>
              <a:gd name="connsiteY1" fmla="*/ 200306 h 3847207"/>
              <a:gd name="connsiteX2" fmla="*/ 2850600 w 2852863"/>
              <a:gd name="connsiteY2" fmla="*/ 3655889 h 3847207"/>
              <a:gd name="connsiteX3" fmla="*/ 4115 w 2852863"/>
              <a:gd name="connsiteY3" fmla="*/ 1966614 h 3847207"/>
              <a:gd name="connsiteX0" fmla="*/ 4115 w 2852863"/>
              <a:gd name="connsiteY0" fmla="*/ 1966614 h 3847207"/>
              <a:gd name="connsiteX1" fmla="*/ 2850600 w 2852863"/>
              <a:gd name="connsiteY1" fmla="*/ 200306 h 3847207"/>
              <a:gd name="connsiteX2" fmla="*/ 2850600 w 2852863"/>
              <a:gd name="connsiteY2" fmla="*/ 3655889 h 3847207"/>
              <a:gd name="connsiteX3" fmla="*/ 4115 w 2852863"/>
              <a:gd name="connsiteY3" fmla="*/ 1966614 h 3847207"/>
              <a:gd name="connsiteX0" fmla="*/ 4115 w 2852863"/>
              <a:gd name="connsiteY0" fmla="*/ 1966614 h 3847207"/>
              <a:gd name="connsiteX1" fmla="*/ 2850600 w 2852863"/>
              <a:gd name="connsiteY1" fmla="*/ 200306 h 3847207"/>
              <a:gd name="connsiteX2" fmla="*/ 2850600 w 2852863"/>
              <a:gd name="connsiteY2" fmla="*/ 3655889 h 3847207"/>
              <a:gd name="connsiteX3" fmla="*/ 4115 w 2852863"/>
              <a:gd name="connsiteY3" fmla="*/ 1966614 h 3847207"/>
              <a:gd name="connsiteX0" fmla="*/ 4115 w 2852863"/>
              <a:gd name="connsiteY0" fmla="*/ 1966614 h 3857017"/>
              <a:gd name="connsiteX1" fmla="*/ 2850600 w 2852863"/>
              <a:gd name="connsiteY1" fmla="*/ 200306 h 3857017"/>
              <a:gd name="connsiteX2" fmla="*/ 2850600 w 2852863"/>
              <a:gd name="connsiteY2" fmla="*/ 3666521 h 3857017"/>
              <a:gd name="connsiteX3" fmla="*/ 4115 w 2852863"/>
              <a:gd name="connsiteY3" fmla="*/ 1966614 h 3857017"/>
              <a:gd name="connsiteX0" fmla="*/ 4115 w 2852863"/>
              <a:gd name="connsiteY0" fmla="*/ 1966614 h 3857017"/>
              <a:gd name="connsiteX1" fmla="*/ 2850600 w 2852863"/>
              <a:gd name="connsiteY1" fmla="*/ 200306 h 3857017"/>
              <a:gd name="connsiteX2" fmla="*/ 2850600 w 2852863"/>
              <a:gd name="connsiteY2" fmla="*/ 3666521 h 3857017"/>
              <a:gd name="connsiteX3" fmla="*/ 4115 w 2852863"/>
              <a:gd name="connsiteY3" fmla="*/ 1966614 h 3857017"/>
              <a:gd name="connsiteX0" fmla="*/ 4115 w 2850600"/>
              <a:gd name="connsiteY0" fmla="*/ 1966614 h 3857017"/>
              <a:gd name="connsiteX1" fmla="*/ 2850600 w 2850600"/>
              <a:gd name="connsiteY1" fmla="*/ 200306 h 3857017"/>
              <a:gd name="connsiteX2" fmla="*/ 2850600 w 2850600"/>
              <a:gd name="connsiteY2" fmla="*/ 3666521 h 3857017"/>
              <a:gd name="connsiteX3" fmla="*/ 4115 w 2850600"/>
              <a:gd name="connsiteY3" fmla="*/ 1966614 h 3857017"/>
              <a:gd name="connsiteX0" fmla="*/ 4115 w 2850600"/>
              <a:gd name="connsiteY0" fmla="*/ 1947068 h 3837471"/>
              <a:gd name="connsiteX1" fmla="*/ 2850600 w 2850600"/>
              <a:gd name="connsiteY1" fmla="*/ 202025 h 3837471"/>
              <a:gd name="connsiteX2" fmla="*/ 2850600 w 2850600"/>
              <a:gd name="connsiteY2" fmla="*/ 3646975 h 3837471"/>
              <a:gd name="connsiteX3" fmla="*/ 4115 w 2850600"/>
              <a:gd name="connsiteY3" fmla="*/ 1947068 h 3837471"/>
              <a:gd name="connsiteX0" fmla="*/ 3720 w 2850205"/>
              <a:gd name="connsiteY0" fmla="*/ 1958536 h 3848939"/>
              <a:gd name="connsiteX1" fmla="*/ 2850205 w 2850205"/>
              <a:gd name="connsiteY1" fmla="*/ 213493 h 3848939"/>
              <a:gd name="connsiteX2" fmla="*/ 2850205 w 2850205"/>
              <a:gd name="connsiteY2" fmla="*/ 3658443 h 3848939"/>
              <a:gd name="connsiteX3" fmla="*/ 3720 w 2850205"/>
              <a:gd name="connsiteY3" fmla="*/ 1958536 h 3848939"/>
              <a:gd name="connsiteX0" fmla="*/ 3720 w 2850205"/>
              <a:gd name="connsiteY0" fmla="*/ 1954702 h 3845105"/>
              <a:gd name="connsiteX1" fmla="*/ 2850205 w 2850205"/>
              <a:gd name="connsiteY1" fmla="*/ 209659 h 3845105"/>
              <a:gd name="connsiteX2" fmla="*/ 2850205 w 2850205"/>
              <a:gd name="connsiteY2" fmla="*/ 3654609 h 3845105"/>
              <a:gd name="connsiteX3" fmla="*/ 3720 w 2850205"/>
              <a:gd name="connsiteY3" fmla="*/ 1954702 h 3845105"/>
              <a:gd name="connsiteX0" fmla="*/ 3720 w 2850205"/>
              <a:gd name="connsiteY0" fmla="*/ 1959762 h 3850165"/>
              <a:gd name="connsiteX1" fmla="*/ 2850205 w 2850205"/>
              <a:gd name="connsiteY1" fmla="*/ 214719 h 3850165"/>
              <a:gd name="connsiteX2" fmla="*/ 2850205 w 2850205"/>
              <a:gd name="connsiteY2" fmla="*/ 3659669 h 3850165"/>
              <a:gd name="connsiteX3" fmla="*/ 3720 w 2850205"/>
              <a:gd name="connsiteY3" fmla="*/ 1959762 h 3850165"/>
              <a:gd name="connsiteX0" fmla="*/ 5982 w 2852467"/>
              <a:gd name="connsiteY0" fmla="*/ 1965042 h 3855445"/>
              <a:gd name="connsiteX1" fmla="*/ 2852467 w 2852467"/>
              <a:gd name="connsiteY1" fmla="*/ 219999 h 3855445"/>
              <a:gd name="connsiteX2" fmla="*/ 2852467 w 2852467"/>
              <a:gd name="connsiteY2" fmla="*/ 3664949 h 3855445"/>
              <a:gd name="connsiteX3" fmla="*/ 5982 w 2852467"/>
              <a:gd name="connsiteY3" fmla="*/ 1965042 h 385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467" h="3855445">
                <a:moveTo>
                  <a:pt x="5982" y="1965042"/>
                </a:moveTo>
                <a:cubicBezTo>
                  <a:pt x="-87938" y="1103804"/>
                  <a:pt x="926709" y="-607352"/>
                  <a:pt x="2852467" y="219999"/>
                </a:cubicBezTo>
                <a:cubicBezTo>
                  <a:pt x="2850441" y="1451605"/>
                  <a:pt x="2841580" y="2782013"/>
                  <a:pt x="2852467" y="3664949"/>
                </a:cubicBezTo>
                <a:cubicBezTo>
                  <a:pt x="786712" y="4448431"/>
                  <a:pt x="4211" y="2602995"/>
                  <a:pt x="5982" y="19650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 b="1"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8FBB6E-1010-4141-856E-E548EC4336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5734" y="1043423"/>
            <a:ext cx="7285567" cy="545484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80CBAB29-E177-49CE-855E-EFD861C33B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52026F6-8245-4202-9F25-CAFB9E5D87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32657"/>
            <a:ext cx="5514859" cy="3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0CAADD-3C45-4ECA-A51A-26E2B09E31FC}"/>
              </a:ext>
            </a:extLst>
          </p:cNvPr>
          <p:cNvSpPr/>
          <p:nvPr userDrawn="1"/>
        </p:nvSpPr>
        <p:spPr>
          <a:xfrm>
            <a:off x="0" y="1635370"/>
            <a:ext cx="12192000" cy="5222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GB" sz="1800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9B6D5-7210-49C1-85B1-2E8C1771C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2"/>
          <a:stretch/>
        </p:blipFill>
        <p:spPr>
          <a:xfrm>
            <a:off x="8893062" y="2056501"/>
            <a:ext cx="3348495" cy="3840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0" y="1927274"/>
            <a:ext cx="7695803" cy="1209821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1" y="5556739"/>
            <a:ext cx="4976049" cy="1083213"/>
          </a:xfrm>
        </p:spPr>
        <p:txBody>
          <a:bodyPr anchor="t"/>
          <a:lstStyle>
            <a:lvl1pPr marL="0" indent="0" algn="l">
              <a:lnSpc>
                <a:spcPts val="24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80CBAB29-E177-49CE-855E-EFD861C33B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73" y="269827"/>
            <a:ext cx="1249683" cy="376429"/>
          </a:xfrm>
          <a:prstGeom prst="rect">
            <a:avLst/>
          </a:prstGeom>
        </p:spPr>
      </p:pic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52026F6-8245-4202-9F25-CAFB9E5D87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320119"/>
            <a:ext cx="5514859" cy="32613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AF62305-0EBA-41D7-9250-6A6D874AF6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5" y="3023632"/>
            <a:ext cx="4931673" cy="3630175"/>
          </a:xfrm>
          <a:prstGeom prst="rect">
            <a:avLst/>
          </a:prstGeom>
        </p:spPr>
      </p:pic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4D8AAE8-76A2-44CE-8E9A-2FEB4B8FB0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17065" y="1722309"/>
            <a:ext cx="3803289" cy="3855445"/>
          </a:xfrm>
          <a:custGeom>
            <a:avLst/>
            <a:gdLst>
              <a:gd name="connsiteX0" fmla="*/ 0 w 3867208"/>
              <a:gd name="connsiteY0" fmla="*/ 1915163 h 3830326"/>
              <a:gd name="connsiteX1" fmla="*/ 1933604 w 3867208"/>
              <a:gd name="connsiteY1" fmla="*/ 0 h 3830326"/>
              <a:gd name="connsiteX2" fmla="*/ 3867208 w 3867208"/>
              <a:gd name="connsiteY2" fmla="*/ 1915163 h 3830326"/>
              <a:gd name="connsiteX3" fmla="*/ 1933604 w 3867208"/>
              <a:gd name="connsiteY3" fmla="*/ 3830326 h 3830326"/>
              <a:gd name="connsiteX4" fmla="*/ 0 w 3867208"/>
              <a:gd name="connsiteY4" fmla="*/ 1915163 h 3830326"/>
              <a:gd name="connsiteX0" fmla="*/ 0 w 3884161"/>
              <a:gd name="connsiteY0" fmla="*/ 2065144 h 3980307"/>
              <a:gd name="connsiteX1" fmla="*/ 1933604 w 3884161"/>
              <a:gd name="connsiteY1" fmla="*/ 149981 h 3980307"/>
              <a:gd name="connsiteX2" fmla="*/ 2825219 w 3884161"/>
              <a:gd name="connsiteY2" fmla="*/ 341367 h 3980307"/>
              <a:gd name="connsiteX3" fmla="*/ 3867208 w 3884161"/>
              <a:gd name="connsiteY3" fmla="*/ 2065144 h 3980307"/>
              <a:gd name="connsiteX4" fmla="*/ 1933604 w 3884161"/>
              <a:gd name="connsiteY4" fmla="*/ 3980307 h 3980307"/>
              <a:gd name="connsiteX5" fmla="*/ 0 w 3884161"/>
              <a:gd name="connsiteY5" fmla="*/ 2065144 h 3980307"/>
              <a:gd name="connsiteX0" fmla="*/ 0 w 3867211"/>
              <a:gd name="connsiteY0" fmla="*/ 2065144 h 4088539"/>
              <a:gd name="connsiteX1" fmla="*/ 1933604 w 3867211"/>
              <a:gd name="connsiteY1" fmla="*/ 149981 h 4088539"/>
              <a:gd name="connsiteX2" fmla="*/ 2825219 w 3867211"/>
              <a:gd name="connsiteY2" fmla="*/ 341367 h 4088539"/>
              <a:gd name="connsiteX3" fmla="*/ 3867208 w 3867211"/>
              <a:gd name="connsiteY3" fmla="*/ 2065144 h 4088539"/>
              <a:gd name="connsiteX4" fmla="*/ 2835851 w 3867211"/>
              <a:gd name="connsiteY4" fmla="*/ 3658726 h 4088539"/>
              <a:gd name="connsiteX5" fmla="*/ 1933604 w 3867211"/>
              <a:gd name="connsiteY5" fmla="*/ 3980307 h 4088539"/>
              <a:gd name="connsiteX6" fmla="*/ 0 w 3867211"/>
              <a:gd name="connsiteY6" fmla="*/ 2065144 h 4088539"/>
              <a:gd name="connsiteX0" fmla="*/ 0 w 3867211"/>
              <a:gd name="connsiteY0" fmla="*/ 2065144 h 4125405"/>
              <a:gd name="connsiteX1" fmla="*/ 1933604 w 3867211"/>
              <a:gd name="connsiteY1" fmla="*/ 149981 h 4125405"/>
              <a:gd name="connsiteX2" fmla="*/ 2825219 w 3867211"/>
              <a:gd name="connsiteY2" fmla="*/ 341367 h 4125405"/>
              <a:gd name="connsiteX3" fmla="*/ 3867208 w 3867211"/>
              <a:gd name="connsiteY3" fmla="*/ 2065144 h 4125405"/>
              <a:gd name="connsiteX4" fmla="*/ 2814586 w 3867211"/>
              <a:gd name="connsiteY4" fmla="*/ 3775685 h 4125405"/>
              <a:gd name="connsiteX5" fmla="*/ 1933604 w 3867211"/>
              <a:gd name="connsiteY5" fmla="*/ 3980307 h 4125405"/>
              <a:gd name="connsiteX6" fmla="*/ 0 w 3867211"/>
              <a:gd name="connsiteY6" fmla="*/ 2065144 h 4125405"/>
              <a:gd name="connsiteX0" fmla="*/ 0 w 3867211"/>
              <a:gd name="connsiteY0" fmla="*/ 1944924 h 4005185"/>
              <a:gd name="connsiteX1" fmla="*/ 1933604 w 3867211"/>
              <a:gd name="connsiteY1" fmla="*/ 29761 h 4005185"/>
              <a:gd name="connsiteX2" fmla="*/ 2825219 w 3867211"/>
              <a:gd name="connsiteY2" fmla="*/ 221147 h 4005185"/>
              <a:gd name="connsiteX3" fmla="*/ 3867208 w 3867211"/>
              <a:gd name="connsiteY3" fmla="*/ 1944924 h 4005185"/>
              <a:gd name="connsiteX4" fmla="*/ 2814586 w 3867211"/>
              <a:gd name="connsiteY4" fmla="*/ 3655465 h 4005185"/>
              <a:gd name="connsiteX5" fmla="*/ 1933604 w 3867211"/>
              <a:gd name="connsiteY5" fmla="*/ 3860087 h 4005185"/>
              <a:gd name="connsiteX6" fmla="*/ 0 w 3867211"/>
              <a:gd name="connsiteY6" fmla="*/ 1944924 h 4005185"/>
              <a:gd name="connsiteX0" fmla="*/ 0 w 3867211"/>
              <a:gd name="connsiteY0" fmla="*/ 1944924 h 3862463"/>
              <a:gd name="connsiteX1" fmla="*/ 1933604 w 3867211"/>
              <a:gd name="connsiteY1" fmla="*/ 29761 h 3862463"/>
              <a:gd name="connsiteX2" fmla="*/ 2825219 w 3867211"/>
              <a:gd name="connsiteY2" fmla="*/ 221147 h 3862463"/>
              <a:gd name="connsiteX3" fmla="*/ 3867208 w 3867211"/>
              <a:gd name="connsiteY3" fmla="*/ 1944924 h 3862463"/>
              <a:gd name="connsiteX4" fmla="*/ 2814586 w 3867211"/>
              <a:gd name="connsiteY4" fmla="*/ 3655465 h 3862463"/>
              <a:gd name="connsiteX5" fmla="*/ 1933604 w 3867211"/>
              <a:gd name="connsiteY5" fmla="*/ 3860087 h 3862463"/>
              <a:gd name="connsiteX6" fmla="*/ 0 w 3867211"/>
              <a:gd name="connsiteY6" fmla="*/ 1944924 h 3862463"/>
              <a:gd name="connsiteX0" fmla="*/ 0 w 3867211"/>
              <a:gd name="connsiteY0" fmla="*/ 1944924 h 3862463"/>
              <a:gd name="connsiteX1" fmla="*/ 1933604 w 3867211"/>
              <a:gd name="connsiteY1" fmla="*/ 29761 h 3862463"/>
              <a:gd name="connsiteX2" fmla="*/ 2825219 w 3867211"/>
              <a:gd name="connsiteY2" fmla="*/ 221147 h 3862463"/>
              <a:gd name="connsiteX3" fmla="*/ 3867208 w 3867211"/>
              <a:gd name="connsiteY3" fmla="*/ 1944924 h 3862463"/>
              <a:gd name="connsiteX4" fmla="*/ 2814586 w 3867211"/>
              <a:gd name="connsiteY4" fmla="*/ 3655465 h 3862463"/>
              <a:gd name="connsiteX5" fmla="*/ 1933604 w 3867211"/>
              <a:gd name="connsiteY5" fmla="*/ 3860087 h 3862463"/>
              <a:gd name="connsiteX6" fmla="*/ 0 w 3867211"/>
              <a:gd name="connsiteY6" fmla="*/ 1944924 h 3862463"/>
              <a:gd name="connsiteX0" fmla="*/ 0 w 3867210"/>
              <a:gd name="connsiteY0" fmla="*/ 1944924 h 3862463"/>
              <a:gd name="connsiteX1" fmla="*/ 1933604 w 3867210"/>
              <a:gd name="connsiteY1" fmla="*/ 29761 h 3862463"/>
              <a:gd name="connsiteX2" fmla="*/ 2825219 w 3867210"/>
              <a:gd name="connsiteY2" fmla="*/ 221147 h 3862463"/>
              <a:gd name="connsiteX3" fmla="*/ 3867208 w 3867210"/>
              <a:gd name="connsiteY3" fmla="*/ 1944924 h 3862463"/>
              <a:gd name="connsiteX4" fmla="*/ 2814586 w 3867210"/>
              <a:gd name="connsiteY4" fmla="*/ 3655465 h 3862463"/>
              <a:gd name="connsiteX5" fmla="*/ 1933604 w 3867210"/>
              <a:gd name="connsiteY5" fmla="*/ 3860087 h 3862463"/>
              <a:gd name="connsiteX6" fmla="*/ 0 w 3867210"/>
              <a:gd name="connsiteY6" fmla="*/ 1944924 h 3862463"/>
              <a:gd name="connsiteX0" fmla="*/ 0 w 3867210"/>
              <a:gd name="connsiteY0" fmla="*/ 1915565 h 3833104"/>
              <a:gd name="connsiteX1" fmla="*/ 1933604 w 3867210"/>
              <a:gd name="connsiteY1" fmla="*/ 402 h 3833104"/>
              <a:gd name="connsiteX2" fmla="*/ 2825219 w 3867210"/>
              <a:gd name="connsiteY2" fmla="*/ 191788 h 3833104"/>
              <a:gd name="connsiteX3" fmla="*/ 3867208 w 3867210"/>
              <a:gd name="connsiteY3" fmla="*/ 1915565 h 3833104"/>
              <a:gd name="connsiteX4" fmla="*/ 2814586 w 3867210"/>
              <a:gd name="connsiteY4" fmla="*/ 3626106 h 3833104"/>
              <a:gd name="connsiteX5" fmla="*/ 1933604 w 3867210"/>
              <a:gd name="connsiteY5" fmla="*/ 3830728 h 3833104"/>
              <a:gd name="connsiteX6" fmla="*/ 0 w 3867210"/>
              <a:gd name="connsiteY6" fmla="*/ 1915565 h 3833104"/>
              <a:gd name="connsiteX0" fmla="*/ 0 w 2930810"/>
              <a:gd name="connsiteY0" fmla="*/ 1915565 h 3944359"/>
              <a:gd name="connsiteX1" fmla="*/ 1933604 w 2930810"/>
              <a:gd name="connsiteY1" fmla="*/ 402 h 3944359"/>
              <a:gd name="connsiteX2" fmla="*/ 2825219 w 2930810"/>
              <a:gd name="connsiteY2" fmla="*/ 191788 h 3944359"/>
              <a:gd name="connsiteX3" fmla="*/ 2814586 w 2930810"/>
              <a:gd name="connsiteY3" fmla="*/ 3626106 h 3944359"/>
              <a:gd name="connsiteX4" fmla="*/ 1933604 w 2930810"/>
              <a:gd name="connsiteY4" fmla="*/ 3830728 h 3944359"/>
              <a:gd name="connsiteX5" fmla="*/ 0 w 2930810"/>
              <a:gd name="connsiteY5" fmla="*/ 1915565 h 3944359"/>
              <a:gd name="connsiteX0" fmla="*/ 0 w 2885606"/>
              <a:gd name="connsiteY0" fmla="*/ 1915565 h 3944359"/>
              <a:gd name="connsiteX1" fmla="*/ 1933604 w 2885606"/>
              <a:gd name="connsiteY1" fmla="*/ 402 h 3944359"/>
              <a:gd name="connsiteX2" fmla="*/ 2825219 w 2885606"/>
              <a:gd name="connsiteY2" fmla="*/ 191788 h 3944359"/>
              <a:gd name="connsiteX3" fmla="*/ 2814586 w 2885606"/>
              <a:gd name="connsiteY3" fmla="*/ 3626106 h 3944359"/>
              <a:gd name="connsiteX4" fmla="*/ 1933604 w 2885606"/>
              <a:gd name="connsiteY4" fmla="*/ 3830728 h 3944359"/>
              <a:gd name="connsiteX5" fmla="*/ 0 w 2885606"/>
              <a:gd name="connsiteY5" fmla="*/ 1915565 h 3944359"/>
              <a:gd name="connsiteX0" fmla="*/ 0 w 2885606"/>
              <a:gd name="connsiteY0" fmla="*/ 1916755 h 3945549"/>
              <a:gd name="connsiteX1" fmla="*/ 1933604 w 2885606"/>
              <a:gd name="connsiteY1" fmla="*/ 1592 h 3945549"/>
              <a:gd name="connsiteX2" fmla="*/ 2825219 w 2885606"/>
              <a:gd name="connsiteY2" fmla="*/ 192978 h 3945549"/>
              <a:gd name="connsiteX3" fmla="*/ 2814586 w 2885606"/>
              <a:gd name="connsiteY3" fmla="*/ 3627296 h 3945549"/>
              <a:gd name="connsiteX4" fmla="*/ 1933604 w 2885606"/>
              <a:gd name="connsiteY4" fmla="*/ 3831918 h 3945549"/>
              <a:gd name="connsiteX5" fmla="*/ 0 w 2885606"/>
              <a:gd name="connsiteY5" fmla="*/ 1916755 h 3945549"/>
              <a:gd name="connsiteX0" fmla="*/ 0 w 2885606"/>
              <a:gd name="connsiteY0" fmla="*/ 1919708 h 3948502"/>
              <a:gd name="connsiteX1" fmla="*/ 1933604 w 2885606"/>
              <a:gd name="connsiteY1" fmla="*/ 4545 h 3948502"/>
              <a:gd name="connsiteX2" fmla="*/ 2825219 w 2885606"/>
              <a:gd name="connsiteY2" fmla="*/ 195931 h 3948502"/>
              <a:gd name="connsiteX3" fmla="*/ 2814586 w 2885606"/>
              <a:gd name="connsiteY3" fmla="*/ 3630249 h 3948502"/>
              <a:gd name="connsiteX4" fmla="*/ 1933604 w 2885606"/>
              <a:gd name="connsiteY4" fmla="*/ 3834871 h 3948502"/>
              <a:gd name="connsiteX5" fmla="*/ 0 w 2885606"/>
              <a:gd name="connsiteY5" fmla="*/ 1919708 h 3948502"/>
              <a:gd name="connsiteX0" fmla="*/ 0 w 2885606"/>
              <a:gd name="connsiteY0" fmla="*/ 1915534 h 3944328"/>
              <a:gd name="connsiteX1" fmla="*/ 1933604 w 2885606"/>
              <a:gd name="connsiteY1" fmla="*/ 371 h 3944328"/>
              <a:gd name="connsiteX2" fmla="*/ 2825219 w 2885606"/>
              <a:gd name="connsiteY2" fmla="*/ 191757 h 3944328"/>
              <a:gd name="connsiteX3" fmla="*/ 2814586 w 2885606"/>
              <a:gd name="connsiteY3" fmla="*/ 3626075 h 3944328"/>
              <a:gd name="connsiteX4" fmla="*/ 1933604 w 2885606"/>
              <a:gd name="connsiteY4" fmla="*/ 3830697 h 3944328"/>
              <a:gd name="connsiteX5" fmla="*/ 0 w 2885606"/>
              <a:gd name="connsiteY5" fmla="*/ 1915534 h 3944328"/>
              <a:gd name="connsiteX0" fmla="*/ 0 w 2885606"/>
              <a:gd name="connsiteY0" fmla="*/ 1761558 h 3790352"/>
              <a:gd name="connsiteX1" fmla="*/ 2825219 w 2885606"/>
              <a:gd name="connsiteY1" fmla="*/ 37781 h 3790352"/>
              <a:gd name="connsiteX2" fmla="*/ 2814586 w 2885606"/>
              <a:gd name="connsiteY2" fmla="*/ 3472099 h 3790352"/>
              <a:gd name="connsiteX3" fmla="*/ 1933604 w 2885606"/>
              <a:gd name="connsiteY3" fmla="*/ 3676721 h 3790352"/>
              <a:gd name="connsiteX4" fmla="*/ 0 w 2885606"/>
              <a:gd name="connsiteY4" fmla="*/ 1761558 h 3790352"/>
              <a:gd name="connsiteX0" fmla="*/ 0 w 2885606"/>
              <a:gd name="connsiteY0" fmla="*/ 1907030 h 3935824"/>
              <a:gd name="connsiteX1" fmla="*/ 2825219 w 2885606"/>
              <a:gd name="connsiteY1" fmla="*/ 183253 h 3935824"/>
              <a:gd name="connsiteX2" fmla="*/ 2814586 w 2885606"/>
              <a:gd name="connsiteY2" fmla="*/ 3617571 h 3935824"/>
              <a:gd name="connsiteX3" fmla="*/ 1933604 w 2885606"/>
              <a:gd name="connsiteY3" fmla="*/ 3822193 h 3935824"/>
              <a:gd name="connsiteX4" fmla="*/ 0 w 2885606"/>
              <a:gd name="connsiteY4" fmla="*/ 1907030 h 3935824"/>
              <a:gd name="connsiteX0" fmla="*/ 494 w 2886100"/>
              <a:gd name="connsiteY0" fmla="*/ 1909989 h 3938783"/>
              <a:gd name="connsiteX1" fmla="*/ 2825713 w 2886100"/>
              <a:gd name="connsiteY1" fmla="*/ 186212 h 3938783"/>
              <a:gd name="connsiteX2" fmla="*/ 2815080 w 2886100"/>
              <a:gd name="connsiteY2" fmla="*/ 3620530 h 3938783"/>
              <a:gd name="connsiteX3" fmla="*/ 1934098 w 2886100"/>
              <a:gd name="connsiteY3" fmla="*/ 3825152 h 3938783"/>
              <a:gd name="connsiteX4" fmla="*/ 494 w 2886100"/>
              <a:gd name="connsiteY4" fmla="*/ 1909989 h 3938783"/>
              <a:gd name="connsiteX0" fmla="*/ 13885 w 2899491"/>
              <a:gd name="connsiteY0" fmla="*/ 1887087 h 3915881"/>
              <a:gd name="connsiteX1" fmla="*/ 2839104 w 2899491"/>
              <a:gd name="connsiteY1" fmla="*/ 184575 h 3915881"/>
              <a:gd name="connsiteX2" fmla="*/ 2828471 w 2899491"/>
              <a:gd name="connsiteY2" fmla="*/ 3597628 h 3915881"/>
              <a:gd name="connsiteX3" fmla="*/ 1947489 w 2899491"/>
              <a:gd name="connsiteY3" fmla="*/ 3802250 h 3915881"/>
              <a:gd name="connsiteX4" fmla="*/ 13885 w 2899491"/>
              <a:gd name="connsiteY4" fmla="*/ 1887087 h 3915881"/>
              <a:gd name="connsiteX0" fmla="*/ 13885 w 2899491"/>
              <a:gd name="connsiteY0" fmla="*/ 1876075 h 3904869"/>
              <a:gd name="connsiteX1" fmla="*/ 2839104 w 2899491"/>
              <a:gd name="connsiteY1" fmla="*/ 173563 h 3904869"/>
              <a:gd name="connsiteX2" fmla="*/ 2828471 w 2899491"/>
              <a:gd name="connsiteY2" fmla="*/ 3586616 h 3904869"/>
              <a:gd name="connsiteX3" fmla="*/ 1947489 w 2899491"/>
              <a:gd name="connsiteY3" fmla="*/ 3791238 h 3904869"/>
              <a:gd name="connsiteX4" fmla="*/ 13885 w 2899491"/>
              <a:gd name="connsiteY4" fmla="*/ 1876075 h 3904869"/>
              <a:gd name="connsiteX0" fmla="*/ 2 w 2885608"/>
              <a:gd name="connsiteY0" fmla="*/ 1876075 h 3623570"/>
              <a:gd name="connsiteX1" fmla="*/ 2825221 w 2885608"/>
              <a:gd name="connsiteY1" fmla="*/ 173563 h 3623570"/>
              <a:gd name="connsiteX2" fmla="*/ 2814588 w 2885608"/>
              <a:gd name="connsiteY2" fmla="*/ 3586616 h 3623570"/>
              <a:gd name="connsiteX3" fmla="*/ 2 w 2885608"/>
              <a:gd name="connsiteY3" fmla="*/ 1876075 h 3623570"/>
              <a:gd name="connsiteX0" fmla="*/ 2 w 2826789"/>
              <a:gd name="connsiteY0" fmla="*/ 1876075 h 3623570"/>
              <a:gd name="connsiteX1" fmla="*/ 2825221 w 2826789"/>
              <a:gd name="connsiteY1" fmla="*/ 173563 h 3623570"/>
              <a:gd name="connsiteX2" fmla="*/ 2814588 w 2826789"/>
              <a:gd name="connsiteY2" fmla="*/ 3586616 h 3623570"/>
              <a:gd name="connsiteX3" fmla="*/ 2 w 2826789"/>
              <a:gd name="connsiteY3" fmla="*/ 1876075 h 3623570"/>
              <a:gd name="connsiteX0" fmla="*/ 2 w 2826789"/>
              <a:gd name="connsiteY0" fmla="*/ 1876075 h 3808865"/>
              <a:gd name="connsiteX1" fmla="*/ 2825221 w 2826789"/>
              <a:gd name="connsiteY1" fmla="*/ 173563 h 3808865"/>
              <a:gd name="connsiteX2" fmla="*/ 2814588 w 2826789"/>
              <a:gd name="connsiteY2" fmla="*/ 3586616 h 3808865"/>
              <a:gd name="connsiteX3" fmla="*/ 2 w 2826789"/>
              <a:gd name="connsiteY3" fmla="*/ 1876075 h 3808865"/>
              <a:gd name="connsiteX0" fmla="*/ 1522 w 2828309"/>
              <a:gd name="connsiteY0" fmla="*/ 1886585 h 3834114"/>
              <a:gd name="connsiteX1" fmla="*/ 2826741 w 2828309"/>
              <a:gd name="connsiteY1" fmla="*/ 184073 h 3834114"/>
              <a:gd name="connsiteX2" fmla="*/ 2816108 w 2828309"/>
              <a:gd name="connsiteY2" fmla="*/ 3597126 h 3834114"/>
              <a:gd name="connsiteX3" fmla="*/ 1522 w 2828309"/>
              <a:gd name="connsiteY3" fmla="*/ 1886585 h 3834114"/>
              <a:gd name="connsiteX0" fmla="*/ 1504 w 2838924"/>
              <a:gd name="connsiteY0" fmla="*/ 1935609 h 3834953"/>
              <a:gd name="connsiteX1" fmla="*/ 2837356 w 2838924"/>
              <a:gd name="connsiteY1" fmla="*/ 179934 h 3834953"/>
              <a:gd name="connsiteX2" fmla="*/ 2826723 w 2838924"/>
              <a:gd name="connsiteY2" fmla="*/ 3592987 h 3834953"/>
              <a:gd name="connsiteX3" fmla="*/ 1504 w 2838924"/>
              <a:gd name="connsiteY3" fmla="*/ 1935609 h 3834953"/>
              <a:gd name="connsiteX0" fmla="*/ 1504 w 2838924"/>
              <a:gd name="connsiteY0" fmla="*/ 1935609 h 3784068"/>
              <a:gd name="connsiteX1" fmla="*/ 2837356 w 2838924"/>
              <a:gd name="connsiteY1" fmla="*/ 179934 h 3784068"/>
              <a:gd name="connsiteX2" fmla="*/ 2826723 w 2838924"/>
              <a:gd name="connsiteY2" fmla="*/ 3592987 h 3784068"/>
              <a:gd name="connsiteX3" fmla="*/ 1504 w 2838924"/>
              <a:gd name="connsiteY3" fmla="*/ 1935609 h 3784068"/>
              <a:gd name="connsiteX0" fmla="*/ 1504 w 2838924"/>
              <a:gd name="connsiteY0" fmla="*/ 1935609 h 3795628"/>
              <a:gd name="connsiteX1" fmla="*/ 2837356 w 2838924"/>
              <a:gd name="connsiteY1" fmla="*/ 179934 h 3795628"/>
              <a:gd name="connsiteX2" fmla="*/ 2826723 w 2838924"/>
              <a:gd name="connsiteY2" fmla="*/ 3592987 h 3795628"/>
              <a:gd name="connsiteX3" fmla="*/ 1504 w 2838924"/>
              <a:gd name="connsiteY3" fmla="*/ 1935609 h 3795628"/>
              <a:gd name="connsiteX0" fmla="*/ 3 w 2837423"/>
              <a:gd name="connsiteY0" fmla="*/ 1923691 h 3799749"/>
              <a:gd name="connsiteX1" fmla="*/ 2835855 w 2837423"/>
              <a:gd name="connsiteY1" fmla="*/ 168016 h 3799749"/>
              <a:gd name="connsiteX2" fmla="*/ 2825222 w 2837423"/>
              <a:gd name="connsiteY2" fmla="*/ 3612966 h 3799749"/>
              <a:gd name="connsiteX3" fmla="*/ 3 w 2837423"/>
              <a:gd name="connsiteY3" fmla="*/ 1923691 h 3799749"/>
              <a:gd name="connsiteX0" fmla="*/ 3 w 2837423"/>
              <a:gd name="connsiteY0" fmla="*/ 1923691 h 3785092"/>
              <a:gd name="connsiteX1" fmla="*/ 2835855 w 2837423"/>
              <a:gd name="connsiteY1" fmla="*/ 168016 h 3785092"/>
              <a:gd name="connsiteX2" fmla="*/ 2825222 w 2837423"/>
              <a:gd name="connsiteY2" fmla="*/ 3612966 h 3785092"/>
              <a:gd name="connsiteX3" fmla="*/ 3 w 2837423"/>
              <a:gd name="connsiteY3" fmla="*/ 1923691 h 3785092"/>
              <a:gd name="connsiteX0" fmla="*/ 3 w 2837423"/>
              <a:gd name="connsiteY0" fmla="*/ 1952771 h 3814172"/>
              <a:gd name="connsiteX1" fmla="*/ 2835855 w 2837423"/>
              <a:gd name="connsiteY1" fmla="*/ 197096 h 3814172"/>
              <a:gd name="connsiteX2" fmla="*/ 2825222 w 2837423"/>
              <a:gd name="connsiteY2" fmla="*/ 3642046 h 3814172"/>
              <a:gd name="connsiteX3" fmla="*/ 3 w 2837423"/>
              <a:gd name="connsiteY3" fmla="*/ 1952771 h 3814172"/>
              <a:gd name="connsiteX0" fmla="*/ 2657 w 2840077"/>
              <a:gd name="connsiteY0" fmla="*/ 1957300 h 3823021"/>
              <a:gd name="connsiteX1" fmla="*/ 2838509 w 2840077"/>
              <a:gd name="connsiteY1" fmla="*/ 201625 h 3823021"/>
              <a:gd name="connsiteX2" fmla="*/ 2827876 w 2840077"/>
              <a:gd name="connsiteY2" fmla="*/ 3646575 h 3823021"/>
              <a:gd name="connsiteX3" fmla="*/ 2657 w 2840077"/>
              <a:gd name="connsiteY3" fmla="*/ 1957300 h 3823021"/>
              <a:gd name="connsiteX0" fmla="*/ 2657 w 2840077"/>
              <a:gd name="connsiteY0" fmla="*/ 1957300 h 3823021"/>
              <a:gd name="connsiteX1" fmla="*/ 2838509 w 2840077"/>
              <a:gd name="connsiteY1" fmla="*/ 201625 h 3823021"/>
              <a:gd name="connsiteX2" fmla="*/ 2827876 w 2840077"/>
              <a:gd name="connsiteY2" fmla="*/ 3646575 h 3823021"/>
              <a:gd name="connsiteX3" fmla="*/ 2657 w 2840077"/>
              <a:gd name="connsiteY3" fmla="*/ 1957300 h 3823021"/>
              <a:gd name="connsiteX0" fmla="*/ 2657 w 2840077"/>
              <a:gd name="connsiteY0" fmla="*/ 1957300 h 3823021"/>
              <a:gd name="connsiteX1" fmla="*/ 2838509 w 2840077"/>
              <a:gd name="connsiteY1" fmla="*/ 201625 h 3823021"/>
              <a:gd name="connsiteX2" fmla="*/ 2827876 w 2840077"/>
              <a:gd name="connsiteY2" fmla="*/ 3646575 h 3823021"/>
              <a:gd name="connsiteX3" fmla="*/ 2657 w 2840077"/>
              <a:gd name="connsiteY3" fmla="*/ 1957300 h 3823021"/>
              <a:gd name="connsiteX0" fmla="*/ 1724 w 2839144"/>
              <a:gd name="connsiteY0" fmla="*/ 1952772 h 3818493"/>
              <a:gd name="connsiteX1" fmla="*/ 2837576 w 2839144"/>
              <a:gd name="connsiteY1" fmla="*/ 197097 h 3818493"/>
              <a:gd name="connsiteX2" fmla="*/ 2826943 w 2839144"/>
              <a:gd name="connsiteY2" fmla="*/ 3642047 h 3818493"/>
              <a:gd name="connsiteX3" fmla="*/ 1724 w 2839144"/>
              <a:gd name="connsiteY3" fmla="*/ 1952772 h 3818493"/>
              <a:gd name="connsiteX0" fmla="*/ 6408 w 2843828"/>
              <a:gd name="connsiteY0" fmla="*/ 1955012 h 3820733"/>
              <a:gd name="connsiteX1" fmla="*/ 2842260 w 2843828"/>
              <a:gd name="connsiteY1" fmla="*/ 199337 h 3820733"/>
              <a:gd name="connsiteX2" fmla="*/ 2831627 w 2843828"/>
              <a:gd name="connsiteY2" fmla="*/ 3644287 h 3820733"/>
              <a:gd name="connsiteX3" fmla="*/ 6408 w 2843828"/>
              <a:gd name="connsiteY3" fmla="*/ 1955012 h 3820733"/>
              <a:gd name="connsiteX0" fmla="*/ 5013 w 2842433"/>
              <a:gd name="connsiteY0" fmla="*/ 1958851 h 3824572"/>
              <a:gd name="connsiteX1" fmla="*/ 2840865 w 2842433"/>
              <a:gd name="connsiteY1" fmla="*/ 203176 h 3824572"/>
              <a:gd name="connsiteX2" fmla="*/ 2830232 w 2842433"/>
              <a:gd name="connsiteY2" fmla="*/ 3648126 h 3824572"/>
              <a:gd name="connsiteX3" fmla="*/ 5013 w 2842433"/>
              <a:gd name="connsiteY3" fmla="*/ 1958851 h 3824572"/>
              <a:gd name="connsiteX0" fmla="*/ 4395 w 2841815"/>
              <a:gd name="connsiteY0" fmla="*/ 1940220 h 3805941"/>
              <a:gd name="connsiteX1" fmla="*/ 2840247 w 2841815"/>
              <a:gd name="connsiteY1" fmla="*/ 184545 h 3805941"/>
              <a:gd name="connsiteX2" fmla="*/ 2829614 w 2841815"/>
              <a:gd name="connsiteY2" fmla="*/ 3629495 h 3805941"/>
              <a:gd name="connsiteX3" fmla="*/ 4395 w 2841815"/>
              <a:gd name="connsiteY3" fmla="*/ 1940220 h 3805941"/>
              <a:gd name="connsiteX0" fmla="*/ 4160 w 2841580"/>
              <a:gd name="connsiteY0" fmla="*/ 1955097 h 3820818"/>
              <a:gd name="connsiteX1" fmla="*/ 2840012 w 2841580"/>
              <a:gd name="connsiteY1" fmla="*/ 199422 h 3820818"/>
              <a:gd name="connsiteX2" fmla="*/ 2829379 w 2841580"/>
              <a:gd name="connsiteY2" fmla="*/ 3644372 h 3820818"/>
              <a:gd name="connsiteX3" fmla="*/ 4160 w 2841580"/>
              <a:gd name="connsiteY3" fmla="*/ 1955097 h 3820818"/>
              <a:gd name="connsiteX0" fmla="*/ 4297 w 2841717"/>
              <a:gd name="connsiteY0" fmla="*/ 1962618 h 3828339"/>
              <a:gd name="connsiteX1" fmla="*/ 2840149 w 2841717"/>
              <a:gd name="connsiteY1" fmla="*/ 206943 h 3828339"/>
              <a:gd name="connsiteX2" fmla="*/ 2829516 w 2841717"/>
              <a:gd name="connsiteY2" fmla="*/ 3651893 h 3828339"/>
              <a:gd name="connsiteX3" fmla="*/ 4297 w 2841717"/>
              <a:gd name="connsiteY3" fmla="*/ 1962618 h 3828339"/>
              <a:gd name="connsiteX0" fmla="*/ 4297 w 2841717"/>
              <a:gd name="connsiteY0" fmla="*/ 1962618 h 3818494"/>
              <a:gd name="connsiteX1" fmla="*/ 2840149 w 2841717"/>
              <a:gd name="connsiteY1" fmla="*/ 206943 h 3818494"/>
              <a:gd name="connsiteX2" fmla="*/ 2829516 w 2841717"/>
              <a:gd name="connsiteY2" fmla="*/ 3641260 h 3818494"/>
              <a:gd name="connsiteX3" fmla="*/ 4297 w 2841717"/>
              <a:gd name="connsiteY3" fmla="*/ 1962618 h 3818494"/>
              <a:gd name="connsiteX0" fmla="*/ 4297 w 2841717"/>
              <a:gd name="connsiteY0" fmla="*/ 1962618 h 3833407"/>
              <a:gd name="connsiteX1" fmla="*/ 2840149 w 2841717"/>
              <a:gd name="connsiteY1" fmla="*/ 206943 h 3833407"/>
              <a:gd name="connsiteX2" fmla="*/ 2829516 w 2841717"/>
              <a:gd name="connsiteY2" fmla="*/ 3641260 h 3833407"/>
              <a:gd name="connsiteX3" fmla="*/ 4297 w 2841717"/>
              <a:gd name="connsiteY3" fmla="*/ 1962618 h 3833407"/>
              <a:gd name="connsiteX0" fmla="*/ 4297 w 2841717"/>
              <a:gd name="connsiteY0" fmla="*/ 1968277 h 3839066"/>
              <a:gd name="connsiteX1" fmla="*/ 2840149 w 2841717"/>
              <a:gd name="connsiteY1" fmla="*/ 212602 h 3839066"/>
              <a:gd name="connsiteX2" fmla="*/ 2829516 w 2841717"/>
              <a:gd name="connsiteY2" fmla="*/ 3646919 h 3839066"/>
              <a:gd name="connsiteX3" fmla="*/ 4297 w 2841717"/>
              <a:gd name="connsiteY3" fmla="*/ 1968277 h 3839066"/>
              <a:gd name="connsiteX0" fmla="*/ 4394 w 2841814"/>
              <a:gd name="connsiteY0" fmla="*/ 1945517 h 3816306"/>
              <a:gd name="connsiteX1" fmla="*/ 2840246 w 2841814"/>
              <a:gd name="connsiteY1" fmla="*/ 189842 h 3816306"/>
              <a:gd name="connsiteX2" fmla="*/ 2829613 w 2841814"/>
              <a:gd name="connsiteY2" fmla="*/ 3624159 h 3816306"/>
              <a:gd name="connsiteX3" fmla="*/ 4394 w 2841814"/>
              <a:gd name="connsiteY3" fmla="*/ 1945517 h 3816306"/>
              <a:gd name="connsiteX0" fmla="*/ 4160 w 2841580"/>
              <a:gd name="connsiteY0" fmla="*/ 1956837 h 3827626"/>
              <a:gd name="connsiteX1" fmla="*/ 2840012 w 2841580"/>
              <a:gd name="connsiteY1" fmla="*/ 201162 h 3827626"/>
              <a:gd name="connsiteX2" fmla="*/ 2829379 w 2841580"/>
              <a:gd name="connsiteY2" fmla="*/ 3635479 h 3827626"/>
              <a:gd name="connsiteX3" fmla="*/ 4160 w 2841580"/>
              <a:gd name="connsiteY3" fmla="*/ 1956837 h 3827626"/>
              <a:gd name="connsiteX0" fmla="*/ 4072 w 2862165"/>
              <a:gd name="connsiteY0" fmla="*/ 1947068 h 3817857"/>
              <a:gd name="connsiteX1" fmla="*/ 2861189 w 2862165"/>
              <a:gd name="connsiteY1" fmla="*/ 202025 h 3817857"/>
              <a:gd name="connsiteX2" fmla="*/ 2829291 w 2862165"/>
              <a:gd name="connsiteY2" fmla="*/ 3625710 h 3817857"/>
              <a:gd name="connsiteX3" fmla="*/ 4072 w 2862165"/>
              <a:gd name="connsiteY3" fmla="*/ 1947068 h 3817857"/>
              <a:gd name="connsiteX0" fmla="*/ 4072 w 2882454"/>
              <a:gd name="connsiteY0" fmla="*/ 1947068 h 3817857"/>
              <a:gd name="connsiteX1" fmla="*/ 2861189 w 2882454"/>
              <a:gd name="connsiteY1" fmla="*/ 202025 h 3817857"/>
              <a:gd name="connsiteX2" fmla="*/ 2882454 w 2882454"/>
              <a:gd name="connsiteY2" fmla="*/ 3625710 h 3817857"/>
              <a:gd name="connsiteX3" fmla="*/ 4072 w 2882454"/>
              <a:gd name="connsiteY3" fmla="*/ 1947068 h 3817857"/>
              <a:gd name="connsiteX0" fmla="*/ 4072 w 2862757"/>
              <a:gd name="connsiteY0" fmla="*/ 1947068 h 3827661"/>
              <a:gd name="connsiteX1" fmla="*/ 2861189 w 2862757"/>
              <a:gd name="connsiteY1" fmla="*/ 202025 h 3827661"/>
              <a:gd name="connsiteX2" fmla="*/ 2850557 w 2862757"/>
              <a:gd name="connsiteY2" fmla="*/ 3636343 h 3827661"/>
              <a:gd name="connsiteX3" fmla="*/ 4072 w 2862757"/>
              <a:gd name="connsiteY3" fmla="*/ 1947068 h 3827661"/>
              <a:gd name="connsiteX0" fmla="*/ 4115 w 2852863"/>
              <a:gd name="connsiteY0" fmla="*/ 1966614 h 3847207"/>
              <a:gd name="connsiteX1" fmla="*/ 2850600 w 2852863"/>
              <a:gd name="connsiteY1" fmla="*/ 200306 h 3847207"/>
              <a:gd name="connsiteX2" fmla="*/ 2850600 w 2852863"/>
              <a:gd name="connsiteY2" fmla="*/ 3655889 h 3847207"/>
              <a:gd name="connsiteX3" fmla="*/ 4115 w 2852863"/>
              <a:gd name="connsiteY3" fmla="*/ 1966614 h 3847207"/>
              <a:gd name="connsiteX0" fmla="*/ 4115 w 2852863"/>
              <a:gd name="connsiteY0" fmla="*/ 1966614 h 3847207"/>
              <a:gd name="connsiteX1" fmla="*/ 2850600 w 2852863"/>
              <a:gd name="connsiteY1" fmla="*/ 200306 h 3847207"/>
              <a:gd name="connsiteX2" fmla="*/ 2850600 w 2852863"/>
              <a:gd name="connsiteY2" fmla="*/ 3655889 h 3847207"/>
              <a:gd name="connsiteX3" fmla="*/ 4115 w 2852863"/>
              <a:gd name="connsiteY3" fmla="*/ 1966614 h 3847207"/>
              <a:gd name="connsiteX0" fmla="*/ 4115 w 2852863"/>
              <a:gd name="connsiteY0" fmla="*/ 1966614 h 3847207"/>
              <a:gd name="connsiteX1" fmla="*/ 2850600 w 2852863"/>
              <a:gd name="connsiteY1" fmla="*/ 200306 h 3847207"/>
              <a:gd name="connsiteX2" fmla="*/ 2850600 w 2852863"/>
              <a:gd name="connsiteY2" fmla="*/ 3655889 h 3847207"/>
              <a:gd name="connsiteX3" fmla="*/ 4115 w 2852863"/>
              <a:gd name="connsiteY3" fmla="*/ 1966614 h 3847207"/>
              <a:gd name="connsiteX0" fmla="*/ 4115 w 2852863"/>
              <a:gd name="connsiteY0" fmla="*/ 1966614 h 3857017"/>
              <a:gd name="connsiteX1" fmla="*/ 2850600 w 2852863"/>
              <a:gd name="connsiteY1" fmla="*/ 200306 h 3857017"/>
              <a:gd name="connsiteX2" fmla="*/ 2850600 w 2852863"/>
              <a:gd name="connsiteY2" fmla="*/ 3666521 h 3857017"/>
              <a:gd name="connsiteX3" fmla="*/ 4115 w 2852863"/>
              <a:gd name="connsiteY3" fmla="*/ 1966614 h 3857017"/>
              <a:gd name="connsiteX0" fmla="*/ 4115 w 2852863"/>
              <a:gd name="connsiteY0" fmla="*/ 1966614 h 3857017"/>
              <a:gd name="connsiteX1" fmla="*/ 2850600 w 2852863"/>
              <a:gd name="connsiteY1" fmla="*/ 200306 h 3857017"/>
              <a:gd name="connsiteX2" fmla="*/ 2850600 w 2852863"/>
              <a:gd name="connsiteY2" fmla="*/ 3666521 h 3857017"/>
              <a:gd name="connsiteX3" fmla="*/ 4115 w 2852863"/>
              <a:gd name="connsiteY3" fmla="*/ 1966614 h 3857017"/>
              <a:gd name="connsiteX0" fmla="*/ 4115 w 2850600"/>
              <a:gd name="connsiteY0" fmla="*/ 1966614 h 3857017"/>
              <a:gd name="connsiteX1" fmla="*/ 2850600 w 2850600"/>
              <a:gd name="connsiteY1" fmla="*/ 200306 h 3857017"/>
              <a:gd name="connsiteX2" fmla="*/ 2850600 w 2850600"/>
              <a:gd name="connsiteY2" fmla="*/ 3666521 h 3857017"/>
              <a:gd name="connsiteX3" fmla="*/ 4115 w 2850600"/>
              <a:gd name="connsiteY3" fmla="*/ 1966614 h 3857017"/>
              <a:gd name="connsiteX0" fmla="*/ 4115 w 2850600"/>
              <a:gd name="connsiteY0" fmla="*/ 1947068 h 3837471"/>
              <a:gd name="connsiteX1" fmla="*/ 2850600 w 2850600"/>
              <a:gd name="connsiteY1" fmla="*/ 202025 h 3837471"/>
              <a:gd name="connsiteX2" fmla="*/ 2850600 w 2850600"/>
              <a:gd name="connsiteY2" fmla="*/ 3646975 h 3837471"/>
              <a:gd name="connsiteX3" fmla="*/ 4115 w 2850600"/>
              <a:gd name="connsiteY3" fmla="*/ 1947068 h 3837471"/>
              <a:gd name="connsiteX0" fmla="*/ 3720 w 2850205"/>
              <a:gd name="connsiteY0" fmla="*/ 1958536 h 3848939"/>
              <a:gd name="connsiteX1" fmla="*/ 2850205 w 2850205"/>
              <a:gd name="connsiteY1" fmla="*/ 213493 h 3848939"/>
              <a:gd name="connsiteX2" fmla="*/ 2850205 w 2850205"/>
              <a:gd name="connsiteY2" fmla="*/ 3658443 h 3848939"/>
              <a:gd name="connsiteX3" fmla="*/ 3720 w 2850205"/>
              <a:gd name="connsiteY3" fmla="*/ 1958536 h 3848939"/>
              <a:gd name="connsiteX0" fmla="*/ 3720 w 2850205"/>
              <a:gd name="connsiteY0" fmla="*/ 1954702 h 3845105"/>
              <a:gd name="connsiteX1" fmla="*/ 2850205 w 2850205"/>
              <a:gd name="connsiteY1" fmla="*/ 209659 h 3845105"/>
              <a:gd name="connsiteX2" fmla="*/ 2850205 w 2850205"/>
              <a:gd name="connsiteY2" fmla="*/ 3654609 h 3845105"/>
              <a:gd name="connsiteX3" fmla="*/ 3720 w 2850205"/>
              <a:gd name="connsiteY3" fmla="*/ 1954702 h 3845105"/>
              <a:gd name="connsiteX0" fmla="*/ 3720 w 2850205"/>
              <a:gd name="connsiteY0" fmla="*/ 1959762 h 3850165"/>
              <a:gd name="connsiteX1" fmla="*/ 2850205 w 2850205"/>
              <a:gd name="connsiteY1" fmla="*/ 214719 h 3850165"/>
              <a:gd name="connsiteX2" fmla="*/ 2850205 w 2850205"/>
              <a:gd name="connsiteY2" fmla="*/ 3659669 h 3850165"/>
              <a:gd name="connsiteX3" fmla="*/ 3720 w 2850205"/>
              <a:gd name="connsiteY3" fmla="*/ 1959762 h 3850165"/>
              <a:gd name="connsiteX0" fmla="*/ 5982 w 2852467"/>
              <a:gd name="connsiteY0" fmla="*/ 1965042 h 3855445"/>
              <a:gd name="connsiteX1" fmla="*/ 2852467 w 2852467"/>
              <a:gd name="connsiteY1" fmla="*/ 219999 h 3855445"/>
              <a:gd name="connsiteX2" fmla="*/ 2852467 w 2852467"/>
              <a:gd name="connsiteY2" fmla="*/ 3664949 h 3855445"/>
              <a:gd name="connsiteX3" fmla="*/ 5982 w 2852467"/>
              <a:gd name="connsiteY3" fmla="*/ 1965042 h 385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467" h="3855445">
                <a:moveTo>
                  <a:pt x="5982" y="1965042"/>
                </a:moveTo>
                <a:cubicBezTo>
                  <a:pt x="-87938" y="1103804"/>
                  <a:pt x="926709" y="-607352"/>
                  <a:pt x="2852467" y="219999"/>
                </a:cubicBezTo>
                <a:cubicBezTo>
                  <a:pt x="2850441" y="1451605"/>
                  <a:pt x="2841580" y="2782013"/>
                  <a:pt x="2852467" y="3664949"/>
                </a:cubicBezTo>
                <a:cubicBezTo>
                  <a:pt x="786712" y="4448431"/>
                  <a:pt x="4211" y="2602995"/>
                  <a:pt x="5982" y="19650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 b="1"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6095F3-3DF8-4417-A721-A205BF0F3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23988"/>
            <a:ext cx="12192000" cy="54340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E0BA17-686C-406B-A4AC-64680553B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5" y="461673"/>
            <a:ext cx="1249683" cy="3764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2DF86A-9BD8-4131-ACFB-666B06C3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1" y="504001"/>
            <a:ext cx="9603935" cy="919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54FFDBC-915F-43F5-8FA2-4177281293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01" y="6307200"/>
            <a:ext cx="2070612" cy="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496997"/>
            <a:ext cx="10392000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788" y="1469243"/>
            <a:ext cx="10392000" cy="3762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157485"/>
            <a:ext cx="2400000" cy="1667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C38BA8AB-C120-4C29-A312-296116AF91CD}" type="datetime1">
              <a:rPr lang="en-GB" smtClean="0"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2000" y="6446378"/>
            <a:ext cx="7344000" cy="1667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00" y="6446378"/>
            <a:ext cx="432000" cy="1667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14F6F3D1-4E0B-4A1A-8A63-FA953DDDF0A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5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2400"/>
        </a:spcBef>
        <a:buFont typeface="Arial" panose="020B0604020202020204" pitchFamily="34" charset="0"/>
        <a:buNone/>
        <a:defRPr sz="2250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spcBef>
          <a:spcPts val="1100"/>
        </a:spcBef>
        <a:buClr>
          <a:schemeClr val="accent2"/>
        </a:buClr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252000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252000" algn="l" defTabSz="914400" rtl="0" eaLnBrk="1" latinLnBrk="0" hangingPunct="1"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1" y="504001"/>
            <a:ext cx="9603935" cy="121325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00001"/>
            <a:ext cx="10770997" cy="43967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00" y="6265718"/>
            <a:ext cx="851019" cy="328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>
                <a:solidFill>
                  <a:schemeClr val="accent3"/>
                </a:solidFill>
              </a:defRPr>
            </a:lvl1pPr>
          </a:lstStyle>
          <a:p>
            <a:pPr defTabSz="457200"/>
            <a:fld id="{926DE4B7-B73B-4769-985F-B4B11BDEA247}" type="slidenum">
              <a:rPr lang="en-GB" smtClean="0">
                <a:solidFill>
                  <a:srgbClr val="009F98"/>
                </a:solidFill>
              </a:rPr>
              <a:pPr defTabSz="457200"/>
              <a:t>‹#›</a:t>
            </a:fld>
            <a:endParaRPr lang="en-GB" dirty="0">
              <a:solidFill>
                <a:srgbClr val="009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lvl1pPr algn="l" defTabSz="914400" rtl="0" eaLnBrk="1" latinLnBrk="0" hangingPunct="1">
        <a:lnSpc>
          <a:spcPts val="3300"/>
        </a:lnSpc>
        <a:spcBef>
          <a:spcPct val="0"/>
        </a:spcBef>
        <a:buNone/>
        <a:defRPr sz="28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36800" indent="-136800" algn="l" defTabSz="9144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200" indent="-136800" algn="l" defTabSz="9144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36800" algn="l" defTabSz="9144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496800" indent="-136800" algn="l" defTabSz="9144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5480" y="2348880"/>
            <a:ext cx="7776864" cy="1447319"/>
          </a:xfrm>
        </p:spPr>
        <p:txBody>
          <a:bodyPr>
            <a:normAutofit/>
          </a:bodyPr>
          <a:lstStyle/>
          <a:p>
            <a:r>
              <a:rPr lang="en-GB" sz="4400" b="0" dirty="0">
                <a:latin typeface="Frutiger LT 45 Light" panose="020B0803030504020204" pitchFamily="34" charset="0"/>
              </a:rPr>
              <a:t>Simple and scalable modelling of elective waiting lists using 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5EBB992-6D79-158C-4C04-9B62ACC4FC97}"/>
              </a:ext>
            </a:extLst>
          </p:cNvPr>
          <p:cNvSpPr txBox="1">
            <a:spLocks/>
          </p:cNvSpPr>
          <p:nvPr/>
        </p:nvSpPr>
        <p:spPr>
          <a:xfrm>
            <a:off x="4367808" y="4797152"/>
            <a:ext cx="6336704" cy="14473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95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400" dirty="0">
                <a:latin typeface="Frutiger LT 45 Light" panose="020B0803030504020204" pitchFamily="34" charset="0"/>
              </a:rPr>
              <a:t>Dr Richard Wood</a:t>
            </a:r>
          </a:p>
          <a:p>
            <a:pPr algn="r"/>
            <a:endParaRPr lang="en-GB" sz="1400" b="0" dirty="0">
              <a:latin typeface="Frutiger LT 45 Light" panose="020B0803030504020204" pitchFamily="34" charset="0"/>
            </a:endParaRPr>
          </a:p>
          <a:p>
            <a:pPr algn="r"/>
            <a:r>
              <a:rPr lang="en-GB" sz="2000" b="0" dirty="0">
                <a:latin typeface="Frutiger LT 45 Light" panose="020B0803030504020204" pitchFamily="34" charset="0"/>
              </a:rPr>
              <a:t>Head of Modelling and Analytics, BNSSG ICB</a:t>
            </a:r>
          </a:p>
          <a:p>
            <a:pPr algn="r"/>
            <a:r>
              <a:rPr lang="en-GB" sz="2000" b="0" dirty="0">
                <a:latin typeface="Frutiger LT 45 Light" panose="020B0803030504020204" pitchFamily="34" charset="0"/>
              </a:rPr>
              <a:t>Visiting Senior Research Fellow, University of Bath</a:t>
            </a:r>
          </a:p>
        </p:txBody>
      </p:sp>
    </p:spTree>
    <p:extLst>
      <p:ext uri="{BB962C8B-B14F-4D97-AF65-F5344CB8AC3E}">
        <p14:creationId xmlns:p14="http://schemas.microsoft.com/office/powerpoint/2010/main" val="36075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595-6771-9E5C-21A2-ED3F8E2E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 – a hospital in BNSSG</a:t>
            </a:r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3B20DEC2-CC0A-1867-B94D-4146788F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556792"/>
            <a:ext cx="7273701" cy="50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9443A9-E037-DB09-5007-34189F2F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00" y="1988840"/>
            <a:ext cx="3744417" cy="39604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model is fitted to recent data (grey areas).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projects future wait list size at specialty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are based upon: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b="1" dirty="0"/>
              <a:t>0, 1, 5% </a:t>
            </a:r>
            <a:r>
              <a:rPr lang="en-GB" dirty="0"/>
              <a:t>referral growth.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b="1" dirty="0"/>
              <a:t>0, 5, 10% </a:t>
            </a:r>
            <a:r>
              <a:rPr lang="en-GB" dirty="0"/>
              <a:t>capacity growth.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(both are variable in code).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3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C65-B5C0-9F5D-16B9-3E51F81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727A-8CB3-7C6E-E630-50A5B73A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38800"/>
            <a:ext cx="10392000" cy="4338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Provides a ‘</a:t>
            </a:r>
            <a:r>
              <a:rPr lang="en-GB" b="1" dirty="0">
                <a:solidFill>
                  <a:schemeClr val="accent2"/>
                </a:solidFill>
              </a:rPr>
              <a:t>do nothing</a:t>
            </a:r>
            <a:r>
              <a:rPr lang="en-GB" dirty="0"/>
              <a:t>’ assessment of future wait list size, assuming: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No changes to capacity and according to different (unknown) demand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Modelling of </a:t>
            </a:r>
            <a:r>
              <a:rPr lang="en-GB" b="1" dirty="0">
                <a:solidFill>
                  <a:schemeClr val="accent1"/>
                </a:solidFill>
              </a:rPr>
              <a:t>additional capacity </a:t>
            </a:r>
            <a:r>
              <a:rPr lang="en-GB" dirty="0"/>
              <a:t>allows consideration of the resources required to recover waiting lists within given timescales.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Projections useful for </a:t>
            </a:r>
            <a:r>
              <a:rPr lang="en-GB" b="1" dirty="0">
                <a:solidFill>
                  <a:schemeClr val="accent2"/>
                </a:solidFill>
              </a:rPr>
              <a:t>long-term planning </a:t>
            </a:r>
            <a:r>
              <a:rPr lang="en-GB" dirty="0"/>
              <a:t>in helping to understand which specialties could be prioritised for additional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Analysis is being complemented with estimates of the </a:t>
            </a:r>
            <a:r>
              <a:rPr lang="en-GB" b="1" dirty="0">
                <a:solidFill>
                  <a:schemeClr val="accent1"/>
                </a:solidFill>
              </a:rPr>
              <a:t>additional healthcare activity </a:t>
            </a:r>
            <a:r>
              <a:rPr lang="en-GB" dirty="0"/>
              <a:t>consumed while waiting for treatment (separate work).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This helps identify particular specialties which could be targeted to prevent additional pressures. </a:t>
            </a:r>
          </a:p>
        </p:txBody>
      </p:sp>
    </p:spTree>
    <p:extLst>
      <p:ext uri="{BB962C8B-B14F-4D97-AF65-F5344CB8AC3E}">
        <p14:creationId xmlns:p14="http://schemas.microsoft.com/office/powerpoint/2010/main" val="2716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99CD-C493-FDFC-B124-99E8C839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repository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A37FA2-07CF-0465-7524-B72C6E440645}"/>
              </a:ext>
            </a:extLst>
          </p:cNvPr>
          <p:cNvSpPr txBox="1">
            <a:spLocks/>
          </p:cNvSpPr>
          <p:nvPr/>
        </p:nvSpPr>
        <p:spPr>
          <a:xfrm>
            <a:off x="8112223" y="2191699"/>
            <a:ext cx="3672409" cy="3762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2400"/>
              </a:spcBef>
              <a:buFont typeface="Arial" panose="020B0604020202020204" pitchFamily="34" charset="0"/>
              <a:buNone/>
              <a:defRPr sz="225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spcBef>
                <a:spcPts val="1100"/>
              </a:spcBef>
              <a:buClr>
                <a:schemeClr val="accent2"/>
              </a:buClr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5200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25200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github.com/nhs-bnssg-analytics/waiting-list-projections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Contains projections: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For all hospital trusts.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For all specialties.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Updated on a monthly basis.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975BB-514B-2398-6A6B-E13D5228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4" y="1404440"/>
            <a:ext cx="3572348" cy="5336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90760-68A0-3844-093F-979879D1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99" y="1404440"/>
            <a:ext cx="3897287" cy="5336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43501E-2799-7FF8-F2A9-586C8944F78A}"/>
              </a:ext>
            </a:extLst>
          </p:cNvPr>
          <p:cNvSpPr/>
          <p:nvPr/>
        </p:nvSpPr>
        <p:spPr>
          <a:xfrm>
            <a:off x="263351" y="2592198"/>
            <a:ext cx="3402637" cy="144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21B7F9-CA26-7810-0DD4-F747D3A141F0}"/>
              </a:ext>
            </a:extLst>
          </p:cNvPr>
          <p:cNvSpPr/>
          <p:nvPr/>
        </p:nvSpPr>
        <p:spPr>
          <a:xfrm>
            <a:off x="3665988" y="2492919"/>
            <a:ext cx="413788" cy="3428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51F4-7786-E20B-B34E-5F075DC3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0482-4E1F-6C57-4A1B-EA1AC6EF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348880"/>
            <a:ext cx="4368485" cy="28803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input data is publicly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updated on a monthly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have developed an automated data scraper which each month: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Pulls the latest data.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Formats it ready for modelling.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94CD2-6256-D9A7-DBCD-0FC44D07B3B1}"/>
              </a:ext>
            </a:extLst>
          </p:cNvPr>
          <p:cNvSpPr txBox="1"/>
          <p:nvPr/>
        </p:nvSpPr>
        <p:spPr>
          <a:xfrm>
            <a:off x="7680176" y="25958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Credit: Dr Nick Howlett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89451-D705-C18F-3BEC-38D89F30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280762"/>
            <a:ext cx="5690649" cy="508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05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FD33-48A6-DE47-8208-17E4FF9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Waiting list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F46F-8D32-A796-5A44-375868F4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2132856"/>
            <a:ext cx="3720413" cy="29703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formatted data is also used to create animated gifs of waiting list shape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are also produced for each trust and specialty in England.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are updated each month and available at the GitHub page.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B48C-9485-66AD-937A-F50846CC827D}"/>
              </a:ext>
            </a:extLst>
          </p:cNvPr>
          <p:cNvSpPr txBox="1"/>
          <p:nvPr/>
        </p:nvSpPr>
        <p:spPr>
          <a:xfrm>
            <a:off x="7680176" y="25958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Credit: Dr Nick Howlett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E92ED2-AE0D-655F-2BBF-CF842B95F9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68" y="1732297"/>
            <a:ext cx="6482748" cy="45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FD33-48A6-DE47-8208-17E4FF9D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72816"/>
            <a:ext cx="10392000" cy="553998"/>
          </a:xfrm>
        </p:spPr>
        <p:txBody>
          <a:bodyPr/>
          <a:lstStyle/>
          <a:p>
            <a:r>
              <a:rPr lang="en-GB" dirty="0"/>
              <a:t>richard.wood16@nhs.net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F46F-8D32-A796-5A44-375868F4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3284984"/>
            <a:ext cx="6672741" cy="2520280"/>
          </a:xfrm>
        </p:spPr>
        <p:txBody>
          <a:bodyPr/>
          <a:lstStyle/>
          <a:p>
            <a:r>
              <a:rPr lang="en-GB" u="sng" dirty="0"/>
              <a:t>github.com/</a:t>
            </a:r>
            <a:r>
              <a:rPr lang="en-GB" u="sng" dirty="0" err="1"/>
              <a:t>nhs</a:t>
            </a:r>
            <a:r>
              <a:rPr lang="en-GB" u="sng" dirty="0"/>
              <a:t>-</a:t>
            </a:r>
            <a:r>
              <a:rPr lang="en-GB" u="sng" dirty="0" err="1"/>
              <a:t>bnssg</a:t>
            </a:r>
            <a:r>
              <a:rPr lang="en-GB" u="sng" dirty="0"/>
              <a:t>-analytics/waiting-list-projections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 err="1"/>
              <a:t>Wood,</a:t>
            </a:r>
            <a:r>
              <a:rPr lang="en-GB" sz="1400" dirty="0"/>
              <a:t> R. M. (2021). Unravelling the dynamics of referral-to-treatment in the NHS. Health Systems, 10(2), 131-137.</a:t>
            </a:r>
          </a:p>
          <a:p>
            <a:endParaRPr lang="en-GB" sz="1400" dirty="0"/>
          </a:p>
          <a:p>
            <a:r>
              <a:rPr lang="en-GB" sz="1400" dirty="0" err="1"/>
              <a:t>Wood,</a:t>
            </a:r>
            <a:r>
              <a:rPr lang="en-GB" sz="1400" dirty="0"/>
              <a:t> R. M. (2022). Modelling the impact of COVID-19 on elective waiting times. Journal of Simulation, 16(1), 101-109.</a:t>
            </a:r>
          </a:p>
          <a:p>
            <a:endParaRPr lang="en-GB" sz="1400" dirty="0"/>
          </a:p>
          <a:p>
            <a:r>
              <a:rPr lang="en-GB" sz="1400" dirty="0"/>
              <a:t>Howlett, N. C., &amp; </a:t>
            </a:r>
            <a:r>
              <a:rPr lang="en-GB" sz="1400" dirty="0" err="1"/>
              <a:t>Wood,</a:t>
            </a:r>
            <a:r>
              <a:rPr lang="en-GB" sz="1400" dirty="0"/>
              <a:t> R. M. (2022). </a:t>
            </a:r>
            <a:r>
              <a:rPr lang="en-GB" sz="1400" dirty="0" err="1"/>
              <a:t>Modeling</a:t>
            </a:r>
            <a:r>
              <a:rPr lang="en-GB" sz="1400" dirty="0"/>
              <a:t> the Recovery of Elective Waiting Lists Following COVID-19: Scenario Projections for England. Value in Health.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82E83-76FE-E218-7F5C-B955EF079C47}"/>
              </a:ext>
            </a:extLst>
          </p:cNvPr>
          <p:cNvSpPr txBox="1"/>
          <p:nvPr/>
        </p:nvSpPr>
        <p:spPr>
          <a:xfrm>
            <a:off x="9146617" y="51571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@BNSSGAnalytics</a:t>
            </a:r>
          </a:p>
        </p:txBody>
      </p:sp>
      <p:pic>
        <p:nvPicPr>
          <p:cNvPr id="2050" name="Picture 2" descr="The Twitter rules: safety, privacy, authenticity, and more">
            <a:extLst>
              <a:ext uri="{FF2B5EF4-FFF2-40B4-BE49-F238E27FC236}">
                <a16:creationId xmlns:a16="http://schemas.microsoft.com/office/drawing/2014/main" id="{9619197C-FD9B-34E4-4934-7EB6A9E6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21" y="4970090"/>
            <a:ext cx="752872" cy="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0B02-E858-D0EF-D337-C5E30733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England waiting list size (millions)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E9913-3C6A-471B-0235-8B1A2193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075513"/>
            <a:ext cx="6224555" cy="38591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1895AE5-019D-A18F-0713-CB2F57AF2ADC}"/>
              </a:ext>
            </a:extLst>
          </p:cNvPr>
          <p:cNvSpPr/>
          <p:nvPr/>
        </p:nvSpPr>
        <p:spPr>
          <a:xfrm>
            <a:off x="6816080" y="3731697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DA6D71-DE39-D168-BF5E-DFF976111180}"/>
              </a:ext>
            </a:extLst>
          </p:cNvPr>
          <p:cNvSpPr/>
          <p:nvPr/>
        </p:nvSpPr>
        <p:spPr>
          <a:xfrm>
            <a:off x="7608168" y="2507561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D6EFB-F3CA-EC96-784E-6A4F527BC1D1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7176120" y="3875713"/>
            <a:ext cx="1231631" cy="631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AD08C6-92EA-DABA-F878-D74995AFE94B}"/>
              </a:ext>
            </a:extLst>
          </p:cNvPr>
          <p:cNvCxnSpPr>
            <a:cxnSpLocks/>
            <a:stCxn id="7" idx="6"/>
            <a:endCxn id="14" idx="1"/>
          </p:cNvCxnSpPr>
          <p:nvPr/>
        </p:nvCxnSpPr>
        <p:spPr>
          <a:xfrm flipV="1">
            <a:off x="7968208" y="2337450"/>
            <a:ext cx="439543" cy="3141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F01705-46DF-9C2A-151D-866CC320DE80}"/>
              </a:ext>
            </a:extLst>
          </p:cNvPr>
          <p:cNvSpPr txBox="1"/>
          <p:nvPr/>
        </p:nvSpPr>
        <p:spPr>
          <a:xfrm>
            <a:off x="8407751" y="4091737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Initial effect of pandemic (reduced capacity but lower demand = drop)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30FDB-AC1B-11BF-5429-D8D08AFFAEAB}"/>
              </a:ext>
            </a:extLst>
          </p:cNvPr>
          <p:cNvSpPr txBox="1"/>
          <p:nvPr/>
        </p:nvSpPr>
        <p:spPr>
          <a:xfrm>
            <a:off x="8407751" y="216817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August 2022 – hits 7m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004D0B-077D-3167-374B-83B744F3B6F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64152" y="3284984"/>
            <a:ext cx="943599" cy="63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BEC8AA-3138-CE72-6747-81D6582EADC8}"/>
              </a:ext>
            </a:extLst>
          </p:cNvPr>
          <p:cNvSpPr txBox="1"/>
          <p:nvPr/>
        </p:nvSpPr>
        <p:spPr>
          <a:xfrm>
            <a:off x="8407751" y="2998901"/>
            <a:ext cx="267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COVID-19 still restricting elective treatment capacity</a:t>
            </a:r>
          </a:p>
        </p:txBody>
      </p:sp>
    </p:spTree>
    <p:extLst>
      <p:ext uri="{BB962C8B-B14F-4D97-AF65-F5344CB8AC3E}">
        <p14:creationId xmlns:p14="http://schemas.microsoft.com/office/powerpoint/2010/main" val="129644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E853-2B82-8C59-A150-B2CE486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Bathtub analogy of waiting list dynamics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7C701-D4FA-1C9F-A0E9-B5351BDE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41426"/>
            <a:ext cx="6264697" cy="417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80B1B5-5552-2450-293B-B66006A21153}"/>
              </a:ext>
            </a:extLst>
          </p:cNvPr>
          <p:cNvSpPr txBox="1"/>
          <p:nvPr/>
        </p:nvSpPr>
        <p:spPr>
          <a:xfrm>
            <a:off x="6600056" y="2000491"/>
            <a:ext cx="23762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 GP referrals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39DDA-B682-0F93-70B3-62D5723A8BF4}"/>
              </a:ext>
            </a:extLst>
          </p:cNvPr>
          <p:cNvSpPr txBox="1"/>
          <p:nvPr/>
        </p:nvSpPr>
        <p:spPr>
          <a:xfrm>
            <a:off x="4727848" y="5589240"/>
            <a:ext cx="23762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Treatments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D9F57E-CE8B-395C-DF62-582AF5D16053}"/>
              </a:ext>
            </a:extLst>
          </p:cNvPr>
          <p:cNvSpPr txBox="1"/>
          <p:nvPr/>
        </p:nvSpPr>
        <p:spPr>
          <a:xfrm>
            <a:off x="7690395" y="3841612"/>
            <a:ext cx="23762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Waiting list 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010B7-75FD-806C-4FAD-45E9823F097C}"/>
              </a:ext>
            </a:extLst>
          </p:cNvPr>
          <p:cNvSpPr txBox="1"/>
          <p:nvPr/>
        </p:nvSpPr>
        <p:spPr>
          <a:xfrm>
            <a:off x="4511824" y="2560548"/>
            <a:ext cx="15520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Performance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</a:rPr>
              <a:t>(18wk RTT 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50F6D-0470-EFCE-9E69-CF5BAAA1C567}"/>
              </a:ext>
            </a:extLst>
          </p:cNvPr>
          <p:cNvSpPr txBox="1"/>
          <p:nvPr/>
        </p:nvSpPr>
        <p:spPr>
          <a:xfrm>
            <a:off x="4799856" y="4180166"/>
            <a:ext cx="10081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3729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6CA-C1A9-D36D-D80D-8758DCB6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8680"/>
            <a:ext cx="10776600" cy="553998"/>
          </a:xfrm>
        </p:spPr>
        <p:txBody>
          <a:bodyPr/>
          <a:lstStyle/>
          <a:p>
            <a:r>
              <a:rPr lang="en-GB" dirty="0"/>
              <a:t>We can model this with Discrete Time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A5F9-199A-97CD-3A32-7D7DCDA69ED7}"/>
              </a:ext>
            </a:extLst>
          </p:cNvPr>
          <p:cNvSpPr>
            <a:spLocks noGrp="1"/>
          </p:cNvSpPr>
          <p:nvPr/>
        </p:nvSpPr>
        <p:spPr>
          <a:xfrm>
            <a:off x="1487488" y="1772816"/>
            <a:ext cx="7886700" cy="4711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(run in 1 to 100000)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(day in -200 to 365)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Clock starts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sample # referrals from Poisson distribution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add these to bottom of waiting list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Clock stops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set # activity from fixed capacity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remove these from top of waiting list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 measures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save: waiting list size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save: proportion waiting under 18wks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update waiting times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results across runs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F82CA-2FC0-EDBD-95D4-BBBE76AA709E}"/>
              </a:ext>
            </a:extLst>
          </p:cNvPr>
          <p:cNvSpPr/>
          <p:nvPr/>
        </p:nvSpPr>
        <p:spPr>
          <a:xfrm>
            <a:off x="1415480" y="1700808"/>
            <a:ext cx="3024336" cy="31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03C79-7011-F632-7646-B1BDB170B115}"/>
              </a:ext>
            </a:extLst>
          </p:cNvPr>
          <p:cNvSpPr/>
          <p:nvPr/>
        </p:nvSpPr>
        <p:spPr>
          <a:xfrm>
            <a:off x="1783341" y="2016460"/>
            <a:ext cx="3024336" cy="31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96719-AC34-6C17-F06A-C1313A3D9AEB}"/>
              </a:ext>
            </a:extLst>
          </p:cNvPr>
          <p:cNvSpPr txBox="1"/>
          <p:nvPr/>
        </p:nvSpPr>
        <p:spPr>
          <a:xfrm>
            <a:off x="4439816" y="1484067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Loop over replications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DF8CE-0FE8-BF59-55B9-BF9027BCF165}"/>
              </a:ext>
            </a:extLst>
          </p:cNvPr>
          <p:cNvSpPr txBox="1"/>
          <p:nvPr/>
        </p:nvSpPr>
        <p:spPr>
          <a:xfrm>
            <a:off x="4849234" y="187242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Loop over time-steps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B3253-4505-6C0B-B801-84CB468BE879}"/>
              </a:ext>
            </a:extLst>
          </p:cNvPr>
          <p:cNvSpPr/>
          <p:nvPr/>
        </p:nvSpPr>
        <p:spPr>
          <a:xfrm>
            <a:off x="2135560" y="2341902"/>
            <a:ext cx="5256584" cy="295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D56FC-7BDD-987B-D52E-48EA3E272814}"/>
              </a:ext>
            </a:extLst>
          </p:cNvPr>
          <p:cNvSpPr txBox="1"/>
          <p:nvPr/>
        </p:nvSpPr>
        <p:spPr>
          <a:xfrm>
            <a:off x="7536160" y="219410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Simulate referrals and treatments on that 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E8190-F4F4-89C6-005B-B87E6207D2CB}"/>
              </a:ext>
            </a:extLst>
          </p:cNvPr>
          <p:cNvSpPr/>
          <p:nvPr/>
        </p:nvSpPr>
        <p:spPr>
          <a:xfrm>
            <a:off x="1415480" y="5925216"/>
            <a:ext cx="3312186" cy="31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74DC0-075B-62A4-9CFA-47CEC7379865}"/>
              </a:ext>
            </a:extLst>
          </p:cNvPr>
          <p:cNvSpPr txBox="1"/>
          <p:nvPr/>
        </p:nvSpPr>
        <p:spPr>
          <a:xfrm>
            <a:off x="4734327" y="572342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Summary measures</a:t>
            </a:r>
          </a:p>
        </p:txBody>
      </p:sp>
    </p:spTree>
    <p:extLst>
      <p:ext uri="{BB962C8B-B14F-4D97-AF65-F5344CB8AC3E}">
        <p14:creationId xmlns:p14="http://schemas.microsoft.com/office/powerpoint/2010/main" val="11628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6CA-C1A9-D36D-D80D-8758DCB6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8680"/>
            <a:ext cx="10776600" cy="553998"/>
          </a:xfrm>
        </p:spPr>
        <p:txBody>
          <a:bodyPr/>
          <a:lstStyle/>
          <a:p>
            <a:r>
              <a:rPr lang="en-GB" dirty="0"/>
              <a:t>Outputs can support strategic decision making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F202-CB74-5325-EABB-716CE212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0" y="4077072"/>
            <a:ext cx="4389811" cy="223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B30D2-EE1F-03C8-C5CC-02205ACA5DF1}"/>
              </a:ext>
            </a:extLst>
          </p:cNvPr>
          <p:cNvSpPr txBox="1"/>
          <p:nvPr/>
        </p:nvSpPr>
        <p:spPr>
          <a:xfrm>
            <a:off x="407368" y="1732746"/>
            <a:ext cx="1094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both…         </a:t>
            </a:r>
            <a:r>
              <a:rPr lang="en-GB" sz="2000" b="1" i="1" u="sng" dirty="0">
                <a:solidFill>
                  <a:schemeClr val="accent3"/>
                </a:solidFill>
              </a:rPr>
              <a:t>pre COVID-19</a:t>
            </a:r>
            <a:r>
              <a:rPr lang="en-GB" sz="2000" b="1" i="1" dirty="0">
                <a:solidFill>
                  <a:schemeClr val="accent3"/>
                </a:solidFill>
              </a:rPr>
              <a:t>                         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…and…               </a:t>
            </a:r>
            <a:r>
              <a:rPr lang="en-GB" sz="2000" b="1" i="1" u="sng" dirty="0">
                <a:solidFill>
                  <a:schemeClr val="accent3"/>
                </a:solidFill>
              </a:rPr>
              <a:t>at the start of the pandemic</a:t>
            </a:r>
            <a:r>
              <a:rPr lang="en-GB" sz="2000" b="1" i="1" dirty="0">
                <a:solidFill>
                  <a:schemeClr val="accent3"/>
                </a:solidFill>
              </a:rPr>
              <a:t>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25BCE-B1BF-D798-010C-66200CF1A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61" y="3982743"/>
            <a:ext cx="3752935" cy="2448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E86A2-3B45-3C04-F3F4-86E2F27A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1" y="2584304"/>
            <a:ext cx="4228558" cy="1184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1A6F2-9D04-2DA4-ECF7-181819BFB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2584304"/>
            <a:ext cx="4409857" cy="11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16CA-C1A9-D36D-D80D-8758DCB6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8680"/>
            <a:ext cx="10776600" cy="553998"/>
          </a:xfrm>
        </p:spPr>
        <p:txBody>
          <a:bodyPr/>
          <a:lstStyle/>
          <a:p>
            <a:r>
              <a:rPr lang="en-GB" dirty="0"/>
              <a:t>And pandemic recovery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F97036-2A7F-45E9-2D0F-5E32BA54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309700"/>
            <a:ext cx="5421356" cy="5195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43FDB5-2803-BB5E-FC1A-2906F6BB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2" y="4098143"/>
            <a:ext cx="3925968" cy="221117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97E32-736B-6B06-B215-972B9A86E613}"/>
              </a:ext>
            </a:extLst>
          </p:cNvPr>
          <p:cNvSpPr txBox="1"/>
          <p:nvPr/>
        </p:nvSpPr>
        <p:spPr>
          <a:xfrm>
            <a:off x="407368" y="3140968"/>
            <a:ext cx="46085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With waiting lists so large, it is essential to consider the increased risk of patients ‘reneging’ (leaving the waiting list before treatment)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18BA4-A351-35B4-A893-639DE38A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556792"/>
            <a:ext cx="5112568" cy="5833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175DB6-0CAA-8C8F-B946-89887113F35D}"/>
              </a:ext>
            </a:extLst>
          </p:cNvPr>
          <p:cNvSpPr/>
          <p:nvPr/>
        </p:nvSpPr>
        <p:spPr>
          <a:xfrm>
            <a:off x="191344" y="2996952"/>
            <a:ext cx="4968552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C65-B5C0-9F5D-16B9-3E51F81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727A-8CB3-7C6E-E630-50A5B73A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38800"/>
            <a:ext cx="10392000" cy="4338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not </a:t>
            </a:r>
            <a:r>
              <a:rPr lang="en-GB" b="1" i="1" dirty="0">
                <a:solidFill>
                  <a:schemeClr val="accent2"/>
                </a:solidFill>
              </a:rPr>
              <a:t>simple</a:t>
            </a:r>
            <a:r>
              <a:rPr lang="en-GB" dirty="0"/>
              <a:t> to calibrate the DTS simulation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Which means we can only really use it for one instance at a time.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E.g. at the aggregated-specialty England level here (also at BNSSG level too).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therefore not </a:t>
            </a:r>
            <a:r>
              <a:rPr lang="en-GB" b="1" i="1" dirty="0">
                <a:solidFill>
                  <a:schemeClr val="accent1"/>
                </a:solidFill>
              </a:rPr>
              <a:t>scalable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scalable solution would benefit from being able to be applied </a:t>
            </a:r>
            <a:r>
              <a:rPr lang="en-GB" dirty="0" err="1"/>
              <a:t>en</a:t>
            </a:r>
            <a:r>
              <a:rPr lang="en-GB" dirty="0"/>
              <a:t> masse: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For all hospital trusts.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For all specialties.</a:t>
            </a:r>
          </a:p>
          <a:p>
            <a:pPr marL="666900" lvl="2" indent="-342900">
              <a:buFont typeface="Arial" panose="020B0604020202020204" pitchFamily="34" charset="0"/>
              <a:buChar char="•"/>
            </a:pPr>
            <a:r>
              <a:rPr lang="en-GB" dirty="0"/>
              <a:t>On a monthly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aim is therefore to create a </a:t>
            </a:r>
            <a:r>
              <a:rPr lang="en-GB" b="1" i="1" dirty="0">
                <a:solidFill>
                  <a:schemeClr val="accent2"/>
                </a:solidFill>
              </a:rPr>
              <a:t>simple</a:t>
            </a:r>
            <a:r>
              <a:rPr lang="en-GB" dirty="0"/>
              <a:t> and </a:t>
            </a:r>
            <a:r>
              <a:rPr lang="en-GB" b="1" i="1" dirty="0">
                <a:solidFill>
                  <a:schemeClr val="accent1"/>
                </a:solidFill>
              </a:rPr>
              <a:t>scalable</a:t>
            </a:r>
            <a:r>
              <a:rPr lang="en-GB" dirty="0"/>
              <a:t> model for waiting lists.</a:t>
            </a:r>
          </a:p>
        </p:txBody>
      </p:sp>
    </p:spTree>
    <p:extLst>
      <p:ext uri="{BB962C8B-B14F-4D97-AF65-F5344CB8AC3E}">
        <p14:creationId xmlns:p14="http://schemas.microsoft.com/office/powerpoint/2010/main" val="8911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DFB7-45C2-E4FE-E4CC-E1E2D25F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Simplified waiting list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B6786-2A63-FD03-16F0-6EADA0CA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916832"/>
            <a:ext cx="5040560" cy="250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26A04-0367-888E-DB64-F27F732F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5771968"/>
            <a:ext cx="4572508" cy="809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0C345-B37A-2A7B-748D-F5EE4E4AB8FF}"/>
              </a:ext>
            </a:extLst>
          </p:cNvPr>
          <p:cNvSpPr txBox="1"/>
          <p:nvPr/>
        </p:nvSpPr>
        <p:spPr>
          <a:xfrm>
            <a:off x="2232207" y="5915067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Must solve: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3BD169-EB35-C321-2E6F-DEA5C4B86305}"/>
              </a:ext>
            </a:extLst>
          </p:cNvPr>
          <p:cNvCxnSpPr>
            <a:cxnSpLocks/>
          </p:cNvCxnSpPr>
          <p:nvPr/>
        </p:nvCxnSpPr>
        <p:spPr>
          <a:xfrm flipV="1">
            <a:off x="3033934" y="4425401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620583-2FD6-7311-7185-CD65F2DCB197}"/>
              </a:ext>
            </a:extLst>
          </p:cNvPr>
          <p:cNvSpPr txBox="1"/>
          <p:nvPr/>
        </p:nvSpPr>
        <p:spPr>
          <a:xfrm>
            <a:off x="1674250" y="466892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referral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9E6AC-163C-98E0-97F7-8B50D00E03E7}"/>
              </a:ext>
            </a:extLst>
          </p:cNvPr>
          <p:cNvSpPr txBox="1"/>
          <p:nvPr/>
        </p:nvSpPr>
        <p:spPr>
          <a:xfrm>
            <a:off x="3719736" y="466892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Referral rate growth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98D686-38AA-6AA8-45C4-4C537826B733}"/>
              </a:ext>
            </a:extLst>
          </p:cNvPr>
          <p:cNvCxnSpPr>
            <a:cxnSpLocks/>
          </p:cNvCxnSpPr>
          <p:nvPr/>
        </p:nvCxnSpPr>
        <p:spPr>
          <a:xfrm flipH="1" flipV="1">
            <a:off x="3791744" y="4425401"/>
            <a:ext cx="106286" cy="2117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4A5B5D-2591-DBC2-1B25-CA03CD3C0A3B}"/>
              </a:ext>
            </a:extLst>
          </p:cNvPr>
          <p:cNvCxnSpPr>
            <a:cxnSpLocks/>
          </p:cNvCxnSpPr>
          <p:nvPr/>
        </p:nvCxnSpPr>
        <p:spPr>
          <a:xfrm flipV="1">
            <a:off x="6850358" y="4425401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F825CC-581F-765D-E928-9B6525C5E2AB}"/>
              </a:ext>
            </a:extLst>
          </p:cNvPr>
          <p:cNvSpPr txBox="1"/>
          <p:nvPr/>
        </p:nvSpPr>
        <p:spPr>
          <a:xfrm>
            <a:off x="5807968" y="466892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279B1-FDA1-F1A0-90B2-FC3A7EEB059C}"/>
              </a:ext>
            </a:extLst>
          </p:cNvPr>
          <p:cNvSpPr txBox="1"/>
          <p:nvPr/>
        </p:nvSpPr>
        <p:spPr>
          <a:xfrm>
            <a:off x="7536160" y="466892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Capacity growth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EC3BA1-ABE5-79B3-CB22-5C55C335C466}"/>
              </a:ext>
            </a:extLst>
          </p:cNvPr>
          <p:cNvCxnSpPr>
            <a:cxnSpLocks/>
          </p:cNvCxnSpPr>
          <p:nvPr/>
        </p:nvCxnSpPr>
        <p:spPr>
          <a:xfrm flipH="1" flipV="1">
            <a:off x="7608168" y="4425401"/>
            <a:ext cx="106286" cy="2117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416AD5-F677-DC1E-B375-8A5E11A0BACA}"/>
              </a:ext>
            </a:extLst>
          </p:cNvPr>
          <p:cNvSpPr txBox="1"/>
          <p:nvPr/>
        </p:nvSpPr>
        <p:spPr>
          <a:xfrm>
            <a:off x="6456040" y="299379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Proportion reneging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6F35B3-8BF1-1218-0C69-EBA543C3FBC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69802" y="2806295"/>
            <a:ext cx="486238" cy="3413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DFB7-45C2-E4FE-E4CC-E1E2D25F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0F86D-7CB4-B9EB-BB04-27FF5A3F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8" y="5425067"/>
            <a:ext cx="10392000" cy="88425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B3E3D-F858-1B44-4859-B03FB459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46" y="1340768"/>
            <a:ext cx="4079854" cy="34896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EFE05D-07B1-B200-4EE7-C6D18CBCF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76" y="1340768"/>
            <a:ext cx="3896955" cy="3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NSSG PowerPoint Template">
  <a:themeElements>
    <a:clrScheme name="NHS BNSSG 3-18">
      <a:dk1>
        <a:sysClr val="windowText" lastClr="000000"/>
      </a:dk1>
      <a:lt1>
        <a:sysClr val="window" lastClr="FFFFFF"/>
      </a:lt1>
      <a:dk2>
        <a:srgbClr val="425563"/>
      </a:dk2>
      <a:lt2>
        <a:srgbClr val="E8EDEE"/>
      </a:lt2>
      <a:accent1>
        <a:srgbClr val="005EB8"/>
      </a:accent1>
      <a:accent2>
        <a:srgbClr val="AE2573"/>
      </a:accent2>
      <a:accent3>
        <a:srgbClr val="003087"/>
      </a:accent3>
      <a:accent4>
        <a:srgbClr val="7C2855"/>
      </a:accent4>
      <a:accent5>
        <a:srgbClr val="41B6E6"/>
      </a:accent5>
      <a:accent6>
        <a:srgbClr val="00A499"/>
      </a:accent6>
      <a:hlink>
        <a:srgbClr val="000000"/>
      </a:hlink>
      <a:folHlink>
        <a:srgbClr val="005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HS WESTON Theme Colours">
      <a:dk1>
        <a:sysClr val="windowText" lastClr="000000"/>
      </a:dk1>
      <a:lt1>
        <a:sysClr val="window" lastClr="FFFFFF"/>
      </a:lt1>
      <a:dk2>
        <a:srgbClr val="0069B4"/>
      </a:dk2>
      <a:lt2>
        <a:srgbClr val="9D9D9C"/>
      </a:lt2>
      <a:accent1>
        <a:srgbClr val="0069B4"/>
      </a:accent1>
      <a:accent2>
        <a:srgbClr val="36BCEE"/>
      </a:accent2>
      <a:accent3>
        <a:srgbClr val="009F98"/>
      </a:accent3>
      <a:accent4>
        <a:srgbClr val="65B32E"/>
      </a:accent4>
      <a:accent5>
        <a:srgbClr val="BF0378"/>
      </a:accent5>
      <a:accent6>
        <a:srgbClr val="65C6C2"/>
      </a:accent6>
      <a:hlink>
        <a:srgbClr val="000000"/>
      </a:hlink>
      <a:folHlink>
        <a:srgbClr val="6C5E57"/>
      </a:folHlink>
    </a:clrScheme>
    <a:fontScheme name="NHS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_HealthyWeston_Presentation" id="{36447905-6909-4600-8DD6-B299A3F24ADB}" vid="{0539BC04-7EE3-426F-A7E8-D9CB2D4CDA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BNSSG PowerPoint Template</Template>
  <TotalTime>17857</TotalTime>
  <Words>729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Frutiger LT 45 Light</vt:lpstr>
      <vt:lpstr>BNSSG PowerPoint Template</vt:lpstr>
      <vt:lpstr>Office Theme</vt:lpstr>
      <vt:lpstr>Simple and scalable modelling of elective waiting lists using R</vt:lpstr>
      <vt:lpstr>England waiting list size (millions)</vt:lpstr>
      <vt:lpstr>Bathtub analogy of waiting list dynamics</vt:lpstr>
      <vt:lpstr>We can model this with Discrete Time Simulation</vt:lpstr>
      <vt:lpstr>Outputs can support strategic decision making </vt:lpstr>
      <vt:lpstr>And pandemic recovery</vt:lpstr>
      <vt:lpstr>But…</vt:lpstr>
      <vt:lpstr>Simplified waiting list dynamics</vt:lpstr>
      <vt:lpstr>Solution</vt:lpstr>
      <vt:lpstr>Example application – a hospital in BNSSG</vt:lpstr>
      <vt:lpstr>Utility</vt:lpstr>
      <vt:lpstr>GitHub repository</vt:lpstr>
      <vt:lpstr>Data scraper</vt:lpstr>
      <vt:lpstr>Waiting list shape</vt:lpstr>
      <vt:lpstr>richard.wood16@nhs.net</vt:lpstr>
    </vt:vector>
  </TitlesOfParts>
  <Company>SCW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 slide</dc:title>
  <dc:creator>Murch Rebecca (BNSSG CCG)</dc:creator>
  <cp:lastModifiedBy>WOOD, Richard (NHS BRISTOL, NORTH SOMERSET AND SOUTH GLOUCESTERSHIRE ICB - 15C)</cp:lastModifiedBy>
  <cp:revision>261</cp:revision>
  <cp:lastPrinted>2019-06-26T06:04:58Z</cp:lastPrinted>
  <dcterms:created xsi:type="dcterms:W3CDTF">2018-10-25T07:56:29Z</dcterms:created>
  <dcterms:modified xsi:type="dcterms:W3CDTF">2022-11-14T11:49:04Z</dcterms:modified>
</cp:coreProperties>
</file>