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81" r:id="rId4"/>
    <p:sldId id="279" r:id="rId5"/>
    <p:sldId id="282" r:id="rId6"/>
    <p:sldId id="280" r:id="rId7"/>
    <p:sldId id="283" r:id="rId8"/>
    <p:sldId id="267" r:id="rId9"/>
    <p:sldId id="271" r:id="rId10"/>
    <p:sldId id="266" r:id="rId11"/>
    <p:sldId id="270" r:id="rId12"/>
    <p:sldId id="286" r:id="rId13"/>
    <p:sldId id="284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3" r:id="rId22"/>
    <p:sldId id="295" r:id="rId23"/>
    <p:sldId id="296" r:id="rId24"/>
    <p:sldId id="297" r:id="rId25"/>
    <p:sldId id="285" r:id="rId26"/>
    <p:sldId id="269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EFC"/>
    <a:srgbClr val="A8E838"/>
    <a:srgbClr val="F15B74"/>
    <a:srgbClr val="FDD51B"/>
    <a:srgbClr val="FFFFFF"/>
    <a:srgbClr val="AA5881"/>
    <a:srgbClr val="F39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Yu" userId="2ee6ce3f-d1f5-4d55-a056-445abe13a9f8" providerId="ADAL" clId="{BCCDFEFD-E49E-4F67-B4AF-4AF2F5AA88F6}"/>
    <pc:docChg chg="undo custSel addSld delSld modSld sldOrd">
      <pc:chgData name="Victor Yu" userId="2ee6ce3f-d1f5-4d55-a056-445abe13a9f8" providerId="ADAL" clId="{BCCDFEFD-E49E-4F67-B4AF-4AF2F5AA88F6}" dt="2022-11-09T11:01:37.871" v="640"/>
      <pc:docMkLst>
        <pc:docMk/>
      </pc:docMkLst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1002371214" sldId="261"/>
        </pc:sldMkLst>
      </pc:sldChg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1482674361" sldId="265"/>
        </pc:sldMkLst>
      </pc:sldChg>
      <pc:sldChg chg="ord">
        <pc:chgData name="Victor Yu" userId="2ee6ce3f-d1f5-4d55-a056-445abe13a9f8" providerId="ADAL" clId="{BCCDFEFD-E49E-4F67-B4AF-4AF2F5AA88F6}" dt="2022-11-08T12:34:02.387" v="113"/>
        <pc:sldMkLst>
          <pc:docMk/>
          <pc:sldMk cId="3622868299" sldId="266"/>
        </pc:sldMkLst>
      </pc:sldChg>
      <pc:sldChg chg="addSp modSp mod">
        <pc:chgData name="Victor Yu" userId="2ee6ce3f-d1f5-4d55-a056-445abe13a9f8" providerId="ADAL" clId="{BCCDFEFD-E49E-4F67-B4AF-4AF2F5AA88F6}" dt="2022-11-08T13:23:50.801" v="188" actId="27636"/>
        <pc:sldMkLst>
          <pc:docMk/>
          <pc:sldMk cId="4003287800" sldId="267"/>
        </pc:sldMkLst>
        <pc:spChg chg="mod">
          <ac:chgData name="Victor Yu" userId="2ee6ce3f-d1f5-4d55-a056-445abe13a9f8" providerId="ADAL" clId="{BCCDFEFD-E49E-4F67-B4AF-4AF2F5AA88F6}" dt="2022-11-08T13:23:50.801" v="188" actId="27636"/>
          <ac:spMkLst>
            <pc:docMk/>
            <pc:sldMk cId="4003287800" sldId="267"/>
            <ac:spMk id="3" creationId="{B7C27477-30CF-4716-9C2F-07E83472E597}"/>
          </ac:spMkLst>
        </pc:spChg>
        <pc:picChg chg="add mod">
          <ac:chgData name="Victor Yu" userId="2ee6ce3f-d1f5-4d55-a056-445abe13a9f8" providerId="ADAL" clId="{BCCDFEFD-E49E-4F67-B4AF-4AF2F5AA88F6}" dt="2022-11-08T11:17:35.412" v="5" actId="1076"/>
          <ac:picMkLst>
            <pc:docMk/>
            <pc:sldMk cId="4003287800" sldId="267"/>
            <ac:picMk id="6" creationId="{7086A1C7-0110-41E4-AA83-D838B787B433}"/>
          </ac:picMkLst>
        </pc:picChg>
      </pc:sldChg>
      <pc:sldChg chg="modNotesTx">
        <pc:chgData name="Victor Yu" userId="2ee6ce3f-d1f5-4d55-a056-445abe13a9f8" providerId="ADAL" clId="{BCCDFEFD-E49E-4F67-B4AF-4AF2F5AA88F6}" dt="2022-11-08T11:33:46.842" v="73" actId="20577"/>
        <pc:sldMkLst>
          <pc:docMk/>
          <pc:sldMk cId="2011350685" sldId="269"/>
        </pc:sldMkLst>
      </pc:sldChg>
      <pc:sldChg chg="modSp mod">
        <pc:chgData name="Victor Yu" userId="2ee6ce3f-d1f5-4d55-a056-445abe13a9f8" providerId="ADAL" clId="{BCCDFEFD-E49E-4F67-B4AF-4AF2F5AA88F6}" dt="2022-11-08T11:42:14.655" v="80" actId="20577"/>
        <pc:sldMkLst>
          <pc:docMk/>
          <pc:sldMk cId="2071926036" sldId="270"/>
        </pc:sldMkLst>
        <pc:spChg chg="mod">
          <ac:chgData name="Victor Yu" userId="2ee6ce3f-d1f5-4d55-a056-445abe13a9f8" providerId="ADAL" clId="{BCCDFEFD-E49E-4F67-B4AF-4AF2F5AA88F6}" dt="2022-11-08T11:42:14.655" v="80" actId="20577"/>
          <ac:spMkLst>
            <pc:docMk/>
            <pc:sldMk cId="2071926036" sldId="270"/>
            <ac:spMk id="2" creationId="{C5B95B84-7F5E-44CC-9EA7-0016319B32BE}"/>
          </ac:spMkLst>
        </pc:spChg>
      </pc:sldChg>
      <pc:sldChg chg="addSp modSp mod">
        <pc:chgData name="Victor Yu" userId="2ee6ce3f-d1f5-4d55-a056-445abe13a9f8" providerId="ADAL" clId="{BCCDFEFD-E49E-4F67-B4AF-4AF2F5AA88F6}" dt="2022-11-09T10:49:45.721" v="530" actId="113"/>
        <pc:sldMkLst>
          <pc:docMk/>
          <pc:sldMk cId="3751706079" sldId="271"/>
        </pc:sldMkLst>
        <pc:spChg chg="mod">
          <ac:chgData name="Victor Yu" userId="2ee6ce3f-d1f5-4d55-a056-445abe13a9f8" providerId="ADAL" clId="{BCCDFEFD-E49E-4F67-B4AF-4AF2F5AA88F6}" dt="2022-11-08T11:21:23.980" v="13" actId="20577"/>
          <ac:spMkLst>
            <pc:docMk/>
            <pc:sldMk cId="3751706079" sldId="271"/>
            <ac:spMk id="2" creationId="{43C50DEA-EED3-47F2-A8B6-8780E4D828E3}"/>
          </ac:spMkLst>
        </pc:spChg>
        <pc:spChg chg="add mod">
          <ac:chgData name="Victor Yu" userId="2ee6ce3f-d1f5-4d55-a056-445abe13a9f8" providerId="ADAL" clId="{BCCDFEFD-E49E-4F67-B4AF-4AF2F5AA88F6}" dt="2022-11-09T10:49:45.721" v="530" actId="113"/>
          <ac:spMkLst>
            <pc:docMk/>
            <pc:sldMk cId="3751706079" sldId="271"/>
            <ac:spMk id="7" creationId="{D06D5424-A028-4A1F-A2CB-1A90FB6794D3}"/>
          </ac:spMkLst>
        </pc:spChg>
      </pc:sldChg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3004742654" sldId="273"/>
        </pc:sldMkLst>
      </pc:sldChg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2742673015" sldId="274"/>
        </pc:sldMkLst>
      </pc:sldChg>
      <pc:sldChg chg="del">
        <pc:chgData name="Victor Yu" userId="2ee6ce3f-d1f5-4d55-a056-445abe13a9f8" providerId="ADAL" clId="{BCCDFEFD-E49E-4F67-B4AF-4AF2F5AA88F6}" dt="2022-11-09T11:00:25.524" v="620" actId="2696"/>
        <pc:sldMkLst>
          <pc:docMk/>
          <pc:sldMk cId="2343021370" sldId="275"/>
        </pc:sldMkLst>
      </pc:sldChg>
      <pc:sldChg chg="modSp mod">
        <pc:chgData name="Victor Yu" userId="2ee6ce3f-d1f5-4d55-a056-445abe13a9f8" providerId="ADAL" clId="{BCCDFEFD-E49E-4F67-B4AF-4AF2F5AA88F6}" dt="2022-11-08T11:04:16.497" v="0" actId="20577"/>
        <pc:sldMkLst>
          <pc:docMk/>
          <pc:sldMk cId="2233122249" sldId="276"/>
        </pc:sldMkLst>
        <pc:spChg chg="mod">
          <ac:chgData name="Victor Yu" userId="2ee6ce3f-d1f5-4d55-a056-445abe13a9f8" providerId="ADAL" clId="{BCCDFEFD-E49E-4F67-B4AF-4AF2F5AA88F6}" dt="2022-11-08T11:04:16.497" v="0" actId="20577"/>
          <ac:spMkLst>
            <pc:docMk/>
            <pc:sldMk cId="2233122249" sldId="276"/>
            <ac:spMk id="3" creationId="{EFFE935F-C421-4E1A-AE49-6ACB2892AF79}"/>
          </ac:spMkLst>
        </pc:spChg>
      </pc:sldChg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194397268" sldId="277"/>
        </pc:sldMkLst>
      </pc:sldChg>
      <pc:sldChg chg="del">
        <pc:chgData name="Victor Yu" userId="2ee6ce3f-d1f5-4d55-a056-445abe13a9f8" providerId="ADAL" clId="{BCCDFEFD-E49E-4F67-B4AF-4AF2F5AA88F6}" dt="2022-11-08T11:11:57.285" v="1" actId="47"/>
        <pc:sldMkLst>
          <pc:docMk/>
          <pc:sldMk cId="813135450" sldId="278"/>
        </pc:sldMkLst>
      </pc:sldChg>
      <pc:sldChg chg="modSp mod">
        <pc:chgData name="Victor Yu" userId="2ee6ce3f-d1f5-4d55-a056-445abe13a9f8" providerId="ADAL" clId="{BCCDFEFD-E49E-4F67-B4AF-4AF2F5AA88F6}" dt="2022-11-08T14:35:45.323" v="303" actId="27636"/>
        <pc:sldMkLst>
          <pc:docMk/>
          <pc:sldMk cId="327162240" sldId="281"/>
        </pc:sldMkLst>
        <pc:spChg chg="mod">
          <ac:chgData name="Victor Yu" userId="2ee6ce3f-d1f5-4d55-a056-445abe13a9f8" providerId="ADAL" clId="{BCCDFEFD-E49E-4F67-B4AF-4AF2F5AA88F6}" dt="2022-11-08T14:35:45.323" v="303" actId="27636"/>
          <ac:spMkLst>
            <pc:docMk/>
            <pc:sldMk cId="327162240" sldId="281"/>
            <ac:spMk id="3" creationId="{98CACC3D-1092-446A-A0B6-43B36077DFF2}"/>
          </ac:spMkLst>
        </pc:spChg>
      </pc:sldChg>
      <pc:sldChg chg="modSp new mod">
        <pc:chgData name="Victor Yu" userId="2ee6ce3f-d1f5-4d55-a056-445abe13a9f8" providerId="ADAL" clId="{BCCDFEFD-E49E-4F67-B4AF-4AF2F5AA88F6}" dt="2022-11-09T11:00:31.457" v="631" actId="20577"/>
        <pc:sldMkLst>
          <pc:docMk/>
          <pc:sldMk cId="2508636469" sldId="284"/>
        </pc:sldMkLst>
        <pc:spChg chg="mod">
          <ac:chgData name="Victor Yu" userId="2ee6ce3f-d1f5-4d55-a056-445abe13a9f8" providerId="ADAL" clId="{BCCDFEFD-E49E-4F67-B4AF-4AF2F5AA88F6}" dt="2022-11-08T12:22:58.913" v="107" actId="20577"/>
          <ac:spMkLst>
            <pc:docMk/>
            <pc:sldMk cId="2508636469" sldId="284"/>
            <ac:spMk id="2" creationId="{5303A6D4-7634-4B7D-9EB3-64AF2B61D49B}"/>
          </ac:spMkLst>
        </pc:spChg>
        <pc:spChg chg="mod">
          <ac:chgData name="Victor Yu" userId="2ee6ce3f-d1f5-4d55-a056-445abe13a9f8" providerId="ADAL" clId="{BCCDFEFD-E49E-4F67-B4AF-4AF2F5AA88F6}" dt="2022-11-09T11:00:31.457" v="631" actId="20577"/>
          <ac:spMkLst>
            <pc:docMk/>
            <pc:sldMk cId="2508636469" sldId="284"/>
            <ac:spMk id="3" creationId="{105555B3-3902-4768-80C2-51258B044CE2}"/>
          </ac:spMkLst>
        </pc:spChg>
      </pc:sldChg>
      <pc:sldChg chg="modSp new mod">
        <pc:chgData name="Victor Yu" userId="2ee6ce3f-d1f5-4d55-a056-445abe13a9f8" providerId="ADAL" clId="{BCCDFEFD-E49E-4F67-B4AF-4AF2F5AA88F6}" dt="2022-11-09T10:45:00.147" v="493" actId="6549"/>
        <pc:sldMkLst>
          <pc:docMk/>
          <pc:sldMk cId="2708217954" sldId="285"/>
        </pc:sldMkLst>
        <pc:spChg chg="mod">
          <ac:chgData name="Victor Yu" userId="2ee6ce3f-d1f5-4d55-a056-445abe13a9f8" providerId="ADAL" clId="{BCCDFEFD-E49E-4F67-B4AF-4AF2F5AA88F6}" dt="2022-11-08T11:28:06.003" v="30" actId="20577"/>
          <ac:spMkLst>
            <pc:docMk/>
            <pc:sldMk cId="2708217954" sldId="285"/>
            <ac:spMk id="2" creationId="{6622E325-20EA-4A1E-AB58-8AAA319D978D}"/>
          </ac:spMkLst>
        </pc:spChg>
        <pc:spChg chg="mod">
          <ac:chgData name="Victor Yu" userId="2ee6ce3f-d1f5-4d55-a056-445abe13a9f8" providerId="ADAL" clId="{BCCDFEFD-E49E-4F67-B4AF-4AF2F5AA88F6}" dt="2022-11-09T10:45:00.147" v="493" actId="6549"/>
          <ac:spMkLst>
            <pc:docMk/>
            <pc:sldMk cId="2708217954" sldId="285"/>
            <ac:spMk id="3" creationId="{D5D227CC-327E-4022-865E-A5B567E903D0}"/>
          </ac:spMkLst>
        </pc:spChg>
      </pc:sldChg>
      <pc:sldChg chg="addSp delSp modSp add mod">
        <pc:chgData name="Victor Yu" userId="2ee6ce3f-d1f5-4d55-a056-445abe13a9f8" providerId="ADAL" clId="{BCCDFEFD-E49E-4F67-B4AF-4AF2F5AA88F6}" dt="2022-11-08T11:42:27.150" v="90" actId="1076"/>
        <pc:sldMkLst>
          <pc:docMk/>
          <pc:sldMk cId="229910500" sldId="286"/>
        </pc:sldMkLst>
        <pc:spChg chg="mod">
          <ac:chgData name="Victor Yu" userId="2ee6ce3f-d1f5-4d55-a056-445abe13a9f8" providerId="ADAL" clId="{BCCDFEFD-E49E-4F67-B4AF-4AF2F5AA88F6}" dt="2022-11-08T11:42:22.200" v="87" actId="20577"/>
          <ac:spMkLst>
            <pc:docMk/>
            <pc:sldMk cId="229910500" sldId="286"/>
            <ac:spMk id="2" creationId="{C5B95B84-7F5E-44CC-9EA7-0016319B32BE}"/>
          </ac:spMkLst>
        </pc:spChg>
        <pc:picChg chg="add mod">
          <ac:chgData name="Victor Yu" userId="2ee6ce3f-d1f5-4d55-a056-445abe13a9f8" providerId="ADAL" clId="{BCCDFEFD-E49E-4F67-B4AF-4AF2F5AA88F6}" dt="2022-11-08T11:42:27.150" v="90" actId="1076"/>
          <ac:picMkLst>
            <pc:docMk/>
            <pc:sldMk cId="229910500" sldId="286"/>
            <ac:picMk id="5" creationId="{BCADCACE-53AB-433E-84C6-367E616B418E}"/>
          </ac:picMkLst>
        </pc:picChg>
        <pc:picChg chg="del">
          <ac:chgData name="Victor Yu" userId="2ee6ce3f-d1f5-4d55-a056-445abe13a9f8" providerId="ADAL" clId="{BCCDFEFD-E49E-4F67-B4AF-4AF2F5AA88F6}" dt="2022-11-08T11:42:23.469" v="88" actId="478"/>
          <ac:picMkLst>
            <pc:docMk/>
            <pc:sldMk cId="229910500" sldId="286"/>
            <ac:picMk id="13" creationId="{E27F82B5-5301-4565-BB1D-43151BF4EE27}"/>
          </ac:picMkLst>
        </pc:picChg>
      </pc:sldChg>
      <pc:sldChg chg="addSp delSp modSp new mod">
        <pc:chgData name="Victor Yu" userId="2ee6ce3f-d1f5-4d55-a056-445abe13a9f8" providerId="ADAL" clId="{BCCDFEFD-E49E-4F67-B4AF-4AF2F5AA88F6}" dt="2022-11-08T13:55:07.166" v="240" actId="1076"/>
        <pc:sldMkLst>
          <pc:docMk/>
          <pc:sldMk cId="230892511" sldId="287"/>
        </pc:sldMkLst>
        <pc:spChg chg="mod">
          <ac:chgData name="Victor Yu" userId="2ee6ce3f-d1f5-4d55-a056-445abe13a9f8" providerId="ADAL" clId="{BCCDFEFD-E49E-4F67-B4AF-4AF2F5AA88F6}" dt="2022-11-08T13:26:13.875" v="206" actId="20577"/>
          <ac:spMkLst>
            <pc:docMk/>
            <pc:sldMk cId="230892511" sldId="287"/>
            <ac:spMk id="2" creationId="{C48E901A-574F-45E0-A0A3-2922BCA26034}"/>
          </ac:spMkLst>
        </pc:spChg>
        <pc:spChg chg="add del">
          <ac:chgData name="Victor Yu" userId="2ee6ce3f-d1f5-4d55-a056-445abe13a9f8" providerId="ADAL" clId="{BCCDFEFD-E49E-4F67-B4AF-4AF2F5AA88F6}" dt="2022-11-08T13:28:49.064" v="233" actId="478"/>
          <ac:spMkLst>
            <pc:docMk/>
            <pc:sldMk cId="230892511" sldId="287"/>
            <ac:spMk id="3" creationId="{B6B47B84-7689-4747-BB27-31C1720960F2}"/>
          </ac:spMkLst>
        </pc:spChg>
        <pc:picChg chg="add mod modCrop">
          <ac:chgData name="Victor Yu" userId="2ee6ce3f-d1f5-4d55-a056-445abe13a9f8" providerId="ADAL" clId="{BCCDFEFD-E49E-4F67-B4AF-4AF2F5AA88F6}" dt="2022-11-08T13:55:07.166" v="240" actId="1076"/>
          <ac:picMkLst>
            <pc:docMk/>
            <pc:sldMk cId="230892511" sldId="287"/>
            <ac:picMk id="5" creationId="{0DB808DF-C154-4CE9-8745-CCC74A801A5D}"/>
          </ac:picMkLst>
        </pc:picChg>
        <pc:picChg chg="add mod">
          <ac:chgData name="Victor Yu" userId="2ee6ce3f-d1f5-4d55-a056-445abe13a9f8" providerId="ADAL" clId="{BCCDFEFD-E49E-4F67-B4AF-4AF2F5AA88F6}" dt="2022-11-08T13:27:07.801" v="210" actId="1076"/>
          <ac:picMkLst>
            <pc:docMk/>
            <pc:sldMk cId="230892511" sldId="287"/>
            <ac:picMk id="7" creationId="{0015039B-AC42-47B6-A3D7-AE9D7FA03E27}"/>
          </ac:picMkLst>
        </pc:picChg>
        <pc:picChg chg="add del mod">
          <ac:chgData name="Victor Yu" userId="2ee6ce3f-d1f5-4d55-a056-445abe13a9f8" providerId="ADAL" clId="{BCCDFEFD-E49E-4F67-B4AF-4AF2F5AA88F6}" dt="2022-11-08T13:27:48.164" v="224"/>
          <ac:picMkLst>
            <pc:docMk/>
            <pc:sldMk cId="230892511" sldId="287"/>
            <ac:picMk id="8" creationId="{74402BF5-7086-4A95-BF2D-362812DE48C9}"/>
          </ac:picMkLst>
        </pc:picChg>
      </pc:sldChg>
      <pc:sldChg chg="addSp delSp modSp add mod">
        <pc:chgData name="Victor Yu" userId="2ee6ce3f-d1f5-4d55-a056-445abe13a9f8" providerId="ADAL" clId="{BCCDFEFD-E49E-4F67-B4AF-4AF2F5AA88F6}" dt="2022-11-08T13:28:44.711" v="232" actId="1076"/>
        <pc:sldMkLst>
          <pc:docMk/>
          <pc:sldMk cId="513446432" sldId="288"/>
        </pc:sldMkLst>
        <pc:spChg chg="mod">
          <ac:chgData name="Victor Yu" userId="2ee6ce3f-d1f5-4d55-a056-445abe13a9f8" providerId="ADAL" clId="{BCCDFEFD-E49E-4F67-B4AF-4AF2F5AA88F6}" dt="2022-11-08T13:27:23.646" v="217" actId="20577"/>
          <ac:spMkLst>
            <pc:docMk/>
            <pc:sldMk cId="513446432" sldId="288"/>
            <ac:spMk id="2" creationId="{C48E901A-574F-45E0-A0A3-2922BCA26034}"/>
          </ac:spMkLst>
        </pc:spChg>
        <pc:spChg chg="del">
          <ac:chgData name="Victor Yu" userId="2ee6ce3f-d1f5-4d55-a056-445abe13a9f8" providerId="ADAL" clId="{BCCDFEFD-E49E-4F67-B4AF-4AF2F5AA88F6}" dt="2022-11-08T13:27:49.346" v="225"/>
          <ac:spMkLst>
            <pc:docMk/>
            <pc:sldMk cId="513446432" sldId="288"/>
            <ac:spMk id="3" creationId="{B6B47B84-7689-4747-BB27-31C1720960F2}"/>
          </ac:spMkLst>
        </pc:spChg>
        <pc:picChg chg="del">
          <ac:chgData name="Victor Yu" userId="2ee6ce3f-d1f5-4d55-a056-445abe13a9f8" providerId="ADAL" clId="{BCCDFEFD-E49E-4F67-B4AF-4AF2F5AA88F6}" dt="2022-11-08T13:27:31.420" v="218" actId="478"/>
          <ac:picMkLst>
            <pc:docMk/>
            <pc:sldMk cId="513446432" sldId="288"/>
            <ac:picMk id="5" creationId="{0DB808DF-C154-4CE9-8745-CCC74A801A5D}"/>
          </ac:picMkLst>
        </pc:picChg>
        <pc:picChg chg="del">
          <ac:chgData name="Victor Yu" userId="2ee6ce3f-d1f5-4d55-a056-445abe13a9f8" providerId="ADAL" clId="{BCCDFEFD-E49E-4F67-B4AF-4AF2F5AA88F6}" dt="2022-11-08T13:28:20.162" v="230" actId="478"/>
          <ac:picMkLst>
            <pc:docMk/>
            <pc:sldMk cId="513446432" sldId="288"/>
            <ac:picMk id="7" creationId="{0015039B-AC42-47B6-A3D7-AE9D7FA03E27}"/>
          </ac:picMkLst>
        </pc:picChg>
        <pc:picChg chg="add mod modCrop">
          <ac:chgData name="Victor Yu" userId="2ee6ce3f-d1f5-4d55-a056-445abe13a9f8" providerId="ADAL" clId="{BCCDFEFD-E49E-4F67-B4AF-4AF2F5AA88F6}" dt="2022-11-08T13:28:14.873" v="229" actId="1076"/>
          <ac:picMkLst>
            <pc:docMk/>
            <pc:sldMk cId="513446432" sldId="288"/>
            <ac:picMk id="8" creationId="{43418BBB-F5B8-4C8A-BF06-CB70778F7BFC}"/>
          </ac:picMkLst>
        </pc:picChg>
        <pc:picChg chg="add mod modCrop">
          <ac:chgData name="Victor Yu" userId="2ee6ce3f-d1f5-4d55-a056-445abe13a9f8" providerId="ADAL" clId="{BCCDFEFD-E49E-4F67-B4AF-4AF2F5AA88F6}" dt="2022-11-08T13:28:14.873" v="229" actId="1076"/>
          <ac:picMkLst>
            <pc:docMk/>
            <pc:sldMk cId="513446432" sldId="288"/>
            <ac:picMk id="9" creationId="{5915C818-EDDD-4EE7-AAA6-D8F2E052BC4C}"/>
          </ac:picMkLst>
        </pc:picChg>
        <pc:picChg chg="add mod">
          <ac:chgData name="Victor Yu" userId="2ee6ce3f-d1f5-4d55-a056-445abe13a9f8" providerId="ADAL" clId="{BCCDFEFD-E49E-4F67-B4AF-4AF2F5AA88F6}" dt="2022-11-08T13:28:44.711" v="232" actId="1076"/>
          <ac:picMkLst>
            <pc:docMk/>
            <pc:sldMk cId="513446432" sldId="288"/>
            <ac:picMk id="10" creationId="{FA680405-B572-4201-AFD3-7258A94C03AA}"/>
          </ac:picMkLst>
        </pc:picChg>
      </pc:sldChg>
      <pc:sldChg chg="addSp delSp modSp add mod">
        <pc:chgData name="Victor Yu" userId="2ee6ce3f-d1f5-4d55-a056-445abe13a9f8" providerId="ADAL" clId="{BCCDFEFD-E49E-4F67-B4AF-4AF2F5AA88F6}" dt="2022-11-08T14:02:39.315" v="250" actId="478"/>
        <pc:sldMkLst>
          <pc:docMk/>
          <pc:sldMk cId="1207127561" sldId="289"/>
        </pc:sldMkLst>
        <pc:spChg chg="mod">
          <ac:chgData name="Victor Yu" userId="2ee6ce3f-d1f5-4d55-a056-445abe13a9f8" providerId="ADAL" clId="{BCCDFEFD-E49E-4F67-B4AF-4AF2F5AA88F6}" dt="2022-11-08T13:27:21.736" v="216" actId="20577"/>
          <ac:spMkLst>
            <pc:docMk/>
            <pc:sldMk cId="1207127561" sldId="289"/>
            <ac:spMk id="2" creationId="{C48E901A-574F-45E0-A0A3-2922BCA26034}"/>
          </ac:spMkLst>
        </pc:spChg>
        <pc:spChg chg="del">
          <ac:chgData name="Victor Yu" userId="2ee6ce3f-d1f5-4d55-a056-445abe13a9f8" providerId="ADAL" clId="{BCCDFEFD-E49E-4F67-B4AF-4AF2F5AA88F6}" dt="2022-11-08T14:02:39.315" v="250" actId="478"/>
          <ac:spMkLst>
            <pc:docMk/>
            <pc:sldMk cId="1207127561" sldId="289"/>
            <ac:spMk id="3" creationId="{B6B47B84-7689-4747-BB27-31C1720960F2}"/>
          </ac:spMkLst>
        </pc:spChg>
        <pc:picChg chg="del">
          <ac:chgData name="Victor Yu" userId="2ee6ce3f-d1f5-4d55-a056-445abe13a9f8" providerId="ADAL" clId="{BCCDFEFD-E49E-4F67-B4AF-4AF2F5AA88F6}" dt="2022-11-08T13:35:28.275" v="234" actId="478"/>
          <ac:picMkLst>
            <pc:docMk/>
            <pc:sldMk cId="1207127561" sldId="289"/>
            <ac:picMk id="5" creationId="{0DB808DF-C154-4CE9-8745-CCC74A801A5D}"/>
          </ac:picMkLst>
        </pc:picChg>
        <pc:picChg chg="del">
          <ac:chgData name="Victor Yu" userId="2ee6ce3f-d1f5-4d55-a056-445abe13a9f8" providerId="ADAL" clId="{BCCDFEFD-E49E-4F67-B4AF-4AF2F5AA88F6}" dt="2022-11-08T14:02:33.709" v="247" actId="478"/>
          <ac:picMkLst>
            <pc:docMk/>
            <pc:sldMk cId="1207127561" sldId="289"/>
            <ac:picMk id="7" creationId="{0015039B-AC42-47B6-A3D7-AE9D7FA03E27}"/>
          </ac:picMkLst>
        </pc:picChg>
        <pc:picChg chg="add mod">
          <ac:chgData name="Victor Yu" userId="2ee6ce3f-d1f5-4d55-a056-445abe13a9f8" providerId="ADAL" clId="{BCCDFEFD-E49E-4F67-B4AF-4AF2F5AA88F6}" dt="2022-11-08T13:35:28.984" v="235"/>
          <ac:picMkLst>
            <pc:docMk/>
            <pc:sldMk cId="1207127561" sldId="289"/>
            <ac:picMk id="8" creationId="{51D2FCDD-CE1B-4707-9582-4678F54BD4B5}"/>
          </ac:picMkLst>
        </pc:picChg>
        <pc:picChg chg="add mod modCrop">
          <ac:chgData name="Victor Yu" userId="2ee6ce3f-d1f5-4d55-a056-445abe13a9f8" providerId="ADAL" clId="{BCCDFEFD-E49E-4F67-B4AF-4AF2F5AA88F6}" dt="2022-11-08T13:54:58.502" v="239" actId="1076"/>
          <ac:picMkLst>
            <pc:docMk/>
            <pc:sldMk cId="1207127561" sldId="289"/>
            <ac:picMk id="9" creationId="{7F1435F9-C494-4DC3-B6EF-E56AFCEC2A64}"/>
          </ac:picMkLst>
        </pc:picChg>
        <pc:picChg chg="add mod">
          <ac:chgData name="Victor Yu" userId="2ee6ce3f-d1f5-4d55-a056-445abe13a9f8" providerId="ADAL" clId="{BCCDFEFD-E49E-4F67-B4AF-4AF2F5AA88F6}" dt="2022-11-08T14:02:37.273" v="249" actId="1076"/>
          <ac:picMkLst>
            <pc:docMk/>
            <pc:sldMk cId="1207127561" sldId="289"/>
            <ac:picMk id="10" creationId="{825AA358-5687-47C4-8A43-3B7C01BFAB9E}"/>
          </ac:picMkLst>
        </pc:picChg>
      </pc:sldChg>
      <pc:sldChg chg="addSp delSp modSp add mod">
        <pc:chgData name="Victor Yu" userId="2ee6ce3f-d1f5-4d55-a056-445abe13a9f8" providerId="ADAL" clId="{BCCDFEFD-E49E-4F67-B4AF-4AF2F5AA88F6}" dt="2022-11-08T14:27:49.482" v="252" actId="478"/>
        <pc:sldMkLst>
          <pc:docMk/>
          <pc:sldMk cId="1911716508" sldId="290"/>
        </pc:sldMkLst>
        <pc:spChg chg="mod">
          <ac:chgData name="Victor Yu" userId="2ee6ce3f-d1f5-4d55-a056-445abe13a9f8" providerId="ADAL" clId="{BCCDFEFD-E49E-4F67-B4AF-4AF2F5AA88F6}" dt="2022-11-08T13:27:19.419" v="215" actId="20577"/>
          <ac:spMkLst>
            <pc:docMk/>
            <pc:sldMk cId="1911716508" sldId="290"/>
            <ac:spMk id="2" creationId="{C48E901A-574F-45E0-A0A3-2922BCA26034}"/>
          </ac:spMkLst>
        </pc:spChg>
        <pc:spChg chg="del mod">
          <ac:chgData name="Victor Yu" userId="2ee6ce3f-d1f5-4d55-a056-445abe13a9f8" providerId="ADAL" clId="{BCCDFEFD-E49E-4F67-B4AF-4AF2F5AA88F6}" dt="2022-11-08T14:27:49.482" v="252" actId="478"/>
          <ac:spMkLst>
            <pc:docMk/>
            <pc:sldMk cId="1911716508" sldId="290"/>
            <ac:spMk id="3" creationId="{B6B47B84-7689-4747-BB27-31C1720960F2}"/>
          </ac:spMkLst>
        </pc:spChg>
        <pc:picChg chg="del">
          <ac:chgData name="Victor Yu" userId="2ee6ce3f-d1f5-4d55-a056-445abe13a9f8" providerId="ADAL" clId="{BCCDFEFD-E49E-4F67-B4AF-4AF2F5AA88F6}" dt="2022-11-08T13:58:48.204" v="241" actId="478"/>
          <ac:picMkLst>
            <pc:docMk/>
            <pc:sldMk cId="1911716508" sldId="290"/>
            <ac:picMk id="5" creationId="{0DB808DF-C154-4CE9-8745-CCC74A801A5D}"/>
          </ac:picMkLst>
        </pc:picChg>
        <pc:picChg chg="add mod">
          <ac:chgData name="Victor Yu" userId="2ee6ce3f-d1f5-4d55-a056-445abe13a9f8" providerId="ADAL" clId="{BCCDFEFD-E49E-4F67-B4AF-4AF2F5AA88F6}" dt="2022-11-08T13:58:50.221" v="242"/>
          <ac:picMkLst>
            <pc:docMk/>
            <pc:sldMk cId="1911716508" sldId="290"/>
            <ac:picMk id="8" creationId="{48E41045-65DC-4EA9-889A-E71C8D40BA37}"/>
          </ac:picMkLst>
        </pc:picChg>
        <pc:picChg chg="add mod modCrop">
          <ac:chgData name="Victor Yu" userId="2ee6ce3f-d1f5-4d55-a056-445abe13a9f8" providerId="ADAL" clId="{BCCDFEFD-E49E-4F67-B4AF-4AF2F5AA88F6}" dt="2022-11-08T13:59:07.862" v="246" actId="1076"/>
          <ac:picMkLst>
            <pc:docMk/>
            <pc:sldMk cId="1911716508" sldId="290"/>
            <ac:picMk id="9" creationId="{4D76A958-A9C1-42DC-8265-C43E9A2E0D6D}"/>
          </ac:picMkLst>
        </pc:picChg>
      </pc:sldChg>
      <pc:sldChg chg="addSp modSp new mod">
        <pc:chgData name="Victor Yu" userId="2ee6ce3f-d1f5-4d55-a056-445abe13a9f8" providerId="ADAL" clId="{BCCDFEFD-E49E-4F67-B4AF-4AF2F5AA88F6}" dt="2022-11-08T16:24:48.389" v="306"/>
        <pc:sldMkLst>
          <pc:docMk/>
          <pc:sldMk cId="499806330" sldId="291"/>
        </pc:sldMkLst>
        <pc:spChg chg="mod">
          <ac:chgData name="Victor Yu" userId="2ee6ce3f-d1f5-4d55-a056-445abe13a9f8" providerId="ADAL" clId="{BCCDFEFD-E49E-4F67-B4AF-4AF2F5AA88F6}" dt="2022-11-08T14:31:01.998" v="294" actId="20577"/>
          <ac:spMkLst>
            <pc:docMk/>
            <pc:sldMk cId="499806330" sldId="291"/>
            <ac:spMk id="2" creationId="{6FC27FCA-D02D-497C-AB9E-9D642AA7CB36}"/>
          </ac:spMkLst>
        </pc:spChg>
        <pc:picChg chg="add mod">
          <ac:chgData name="Victor Yu" userId="2ee6ce3f-d1f5-4d55-a056-445abe13a9f8" providerId="ADAL" clId="{BCCDFEFD-E49E-4F67-B4AF-4AF2F5AA88F6}" dt="2022-11-08T16:24:44.666" v="305" actId="1076"/>
          <ac:picMkLst>
            <pc:docMk/>
            <pc:sldMk cId="499806330" sldId="291"/>
            <ac:picMk id="6" creationId="{D3A58A99-12A7-41C2-AA78-8B78BC0A40F1}"/>
          </ac:picMkLst>
        </pc:picChg>
        <pc:picChg chg="add mod">
          <ac:chgData name="Victor Yu" userId="2ee6ce3f-d1f5-4d55-a056-445abe13a9f8" providerId="ADAL" clId="{BCCDFEFD-E49E-4F67-B4AF-4AF2F5AA88F6}" dt="2022-11-08T16:24:48.389" v="306"/>
          <ac:picMkLst>
            <pc:docMk/>
            <pc:sldMk cId="499806330" sldId="291"/>
            <ac:picMk id="7" creationId="{7D7E64FF-4EC7-4E0D-9A09-2421636D48B3}"/>
          </ac:picMkLst>
        </pc:picChg>
        <pc:picChg chg="add mod">
          <ac:chgData name="Victor Yu" userId="2ee6ce3f-d1f5-4d55-a056-445abe13a9f8" providerId="ADAL" clId="{BCCDFEFD-E49E-4F67-B4AF-4AF2F5AA88F6}" dt="2022-11-08T16:24:48.389" v="306"/>
          <ac:picMkLst>
            <pc:docMk/>
            <pc:sldMk cId="499806330" sldId="291"/>
            <ac:picMk id="8" creationId="{0FD8C5C0-52E1-494B-9A99-65AA8EDE78B3}"/>
          </ac:picMkLst>
        </pc:picChg>
      </pc:sldChg>
      <pc:sldChg chg="addSp delSp modSp add mod">
        <pc:chgData name="Victor Yu" userId="2ee6ce3f-d1f5-4d55-a056-445abe13a9f8" providerId="ADAL" clId="{BCCDFEFD-E49E-4F67-B4AF-4AF2F5AA88F6}" dt="2022-11-09T11:01:37.871" v="640"/>
        <pc:sldMkLst>
          <pc:docMk/>
          <pc:sldMk cId="1689004977" sldId="292"/>
        </pc:sldMkLst>
        <pc:picChg chg="del">
          <ac:chgData name="Victor Yu" userId="2ee6ce3f-d1f5-4d55-a056-445abe13a9f8" providerId="ADAL" clId="{BCCDFEFD-E49E-4F67-B4AF-4AF2F5AA88F6}" dt="2022-11-09T11:01:13.384" v="632" actId="478"/>
          <ac:picMkLst>
            <pc:docMk/>
            <pc:sldMk cId="1689004977" sldId="292"/>
            <ac:picMk id="6" creationId="{D3A58A99-12A7-41C2-AA78-8B78BC0A40F1}"/>
          </ac:picMkLst>
        </pc:picChg>
        <pc:picChg chg="del">
          <ac:chgData name="Victor Yu" userId="2ee6ce3f-d1f5-4d55-a056-445abe13a9f8" providerId="ADAL" clId="{BCCDFEFD-E49E-4F67-B4AF-4AF2F5AA88F6}" dt="2022-11-08T16:24:57.254" v="308" actId="478"/>
          <ac:picMkLst>
            <pc:docMk/>
            <pc:sldMk cId="1689004977" sldId="292"/>
            <ac:picMk id="7" creationId="{7D7E64FF-4EC7-4E0D-9A09-2421636D48B3}"/>
          </ac:picMkLst>
        </pc:picChg>
        <pc:picChg chg="del">
          <ac:chgData name="Victor Yu" userId="2ee6ce3f-d1f5-4d55-a056-445abe13a9f8" providerId="ADAL" clId="{BCCDFEFD-E49E-4F67-B4AF-4AF2F5AA88F6}" dt="2022-11-08T16:24:57.254" v="308" actId="478"/>
          <ac:picMkLst>
            <pc:docMk/>
            <pc:sldMk cId="1689004977" sldId="292"/>
            <ac:picMk id="8" creationId="{0FD8C5C0-52E1-494B-9A99-65AA8EDE78B3}"/>
          </ac:picMkLst>
        </pc:picChg>
        <pc:picChg chg="add del mod">
          <ac:chgData name="Victor Yu" userId="2ee6ce3f-d1f5-4d55-a056-445abe13a9f8" providerId="ADAL" clId="{BCCDFEFD-E49E-4F67-B4AF-4AF2F5AA88F6}" dt="2022-11-09T11:01:28.984" v="638" actId="478"/>
          <ac:picMkLst>
            <pc:docMk/>
            <pc:sldMk cId="1689004977" sldId="292"/>
            <ac:picMk id="9" creationId="{3477E7C6-E9A7-4C8F-8A44-8E70196D87E9}"/>
          </ac:picMkLst>
        </pc:picChg>
        <pc:picChg chg="add del mod">
          <ac:chgData name="Victor Yu" userId="2ee6ce3f-d1f5-4d55-a056-445abe13a9f8" providerId="ADAL" clId="{BCCDFEFD-E49E-4F67-B4AF-4AF2F5AA88F6}" dt="2022-11-09T11:01:29.288" v="639" actId="478"/>
          <ac:picMkLst>
            <pc:docMk/>
            <pc:sldMk cId="1689004977" sldId="292"/>
            <ac:picMk id="10" creationId="{686FA10E-EAFE-4E08-B5B0-E42015C32C52}"/>
          </ac:picMkLst>
        </pc:picChg>
        <pc:picChg chg="add mod modCrop">
          <ac:chgData name="Victor Yu" userId="2ee6ce3f-d1f5-4d55-a056-445abe13a9f8" providerId="ADAL" clId="{BCCDFEFD-E49E-4F67-B4AF-4AF2F5AA88F6}" dt="2022-11-09T11:01:22.320" v="637" actId="1076"/>
          <ac:picMkLst>
            <pc:docMk/>
            <pc:sldMk cId="1689004977" sldId="292"/>
            <ac:picMk id="11" creationId="{F46FDBE0-E04B-44D0-9FF5-4FF4A349A313}"/>
          </ac:picMkLst>
        </pc:picChg>
        <pc:picChg chg="add mod">
          <ac:chgData name="Victor Yu" userId="2ee6ce3f-d1f5-4d55-a056-445abe13a9f8" providerId="ADAL" clId="{BCCDFEFD-E49E-4F67-B4AF-4AF2F5AA88F6}" dt="2022-11-09T11:01:37.871" v="640"/>
          <ac:picMkLst>
            <pc:docMk/>
            <pc:sldMk cId="1689004977" sldId="292"/>
            <ac:picMk id="12" creationId="{347EF1C9-7314-4B2B-A462-06B412773D82}"/>
          </ac:picMkLst>
        </pc:picChg>
        <pc:picChg chg="add mod">
          <ac:chgData name="Victor Yu" userId="2ee6ce3f-d1f5-4d55-a056-445abe13a9f8" providerId="ADAL" clId="{BCCDFEFD-E49E-4F67-B4AF-4AF2F5AA88F6}" dt="2022-11-09T11:01:37.871" v="640"/>
          <ac:picMkLst>
            <pc:docMk/>
            <pc:sldMk cId="1689004977" sldId="292"/>
            <ac:picMk id="13" creationId="{0C35060F-81A5-4AB8-B956-AEDABF1D82C5}"/>
          </ac:picMkLst>
        </pc:picChg>
      </pc:sldChg>
      <pc:sldChg chg="addSp delSp modSp new mod ord">
        <pc:chgData name="Victor Yu" userId="2ee6ce3f-d1f5-4d55-a056-445abe13a9f8" providerId="ADAL" clId="{BCCDFEFD-E49E-4F67-B4AF-4AF2F5AA88F6}" dt="2022-11-08T17:53:07.191" v="450"/>
        <pc:sldMkLst>
          <pc:docMk/>
          <pc:sldMk cId="422922283" sldId="293"/>
        </pc:sldMkLst>
        <pc:spChg chg="mod">
          <ac:chgData name="Victor Yu" userId="2ee6ce3f-d1f5-4d55-a056-445abe13a9f8" providerId="ADAL" clId="{BCCDFEFD-E49E-4F67-B4AF-4AF2F5AA88F6}" dt="2022-11-08T17:28:10.590" v="428"/>
          <ac:spMkLst>
            <pc:docMk/>
            <pc:sldMk cId="422922283" sldId="293"/>
            <ac:spMk id="2" creationId="{EAFFA55D-C23B-4ACC-B879-078950621FD0}"/>
          </ac:spMkLst>
        </pc:spChg>
        <pc:spChg chg="del mod">
          <ac:chgData name="Victor Yu" userId="2ee6ce3f-d1f5-4d55-a056-445abe13a9f8" providerId="ADAL" clId="{BCCDFEFD-E49E-4F67-B4AF-4AF2F5AA88F6}" dt="2022-11-08T16:56:53.327" v="330"/>
          <ac:spMkLst>
            <pc:docMk/>
            <pc:sldMk cId="422922283" sldId="293"/>
            <ac:spMk id="3" creationId="{355085B9-D72C-4BDF-A839-07A3F1210AFB}"/>
          </ac:spMkLst>
        </pc:spChg>
        <pc:spChg chg="add mod">
          <ac:chgData name="Victor Yu" userId="2ee6ce3f-d1f5-4d55-a056-445abe13a9f8" providerId="ADAL" clId="{BCCDFEFD-E49E-4F67-B4AF-4AF2F5AA88F6}" dt="2022-11-08T17:03:52.597" v="384" actId="20577"/>
          <ac:spMkLst>
            <pc:docMk/>
            <pc:sldMk cId="422922283" sldId="293"/>
            <ac:spMk id="6" creationId="{A3AF96C4-EC61-4ADF-8738-D199EC75A662}"/>
          </ac:spMkLst>
        </pc:spChg>
        <pc:spChg chg="add mod">
          <ac:chgData name="Victor Yu" userId="2ee6ce3f-d1f5-4d55-a056-445abe13a9f8" providerId="ADAL" clId="{BCCDFEFD-E49E-4F67-B4AF-4AF2F5AA88F6}" dt="2022-11-08T17:31:02.775" v="433" actId="1076"/>
          <ac:spMkLst>
            <pc:docMk/>
            <pc:sldMk cId="422922283" sldId="293"/>
            <ac:spMk id="8" creationId="{BAD948D1-03D7-4CF8-BF22-6E017648671D}"/>
          </ac:spMkLst>
        </pc:spChg>
        <pc:spChg chg="add mod">
          <ac:chgData name="Victor Yu" userId="2ee6ce3f-d1f5-4d55-a056-445abe13a9f8" providerId="ADAL" clId="{BCCDFEFD-E49E-4F67-B4AF-4AF2F5AA88F6}" dt="2022-11-08T17:31:08.440" v="435" actId="1076"/>
          <ac:spMkLst>
            <pc:docMk/>
            <pc:sldMk cId="422922283" sldId="293"/>
            <ac:spMk id="10" creationId="{1C637172-07A4-45E5-AF4B-D18F1936CE5E}"/>
          </ac:spMkLst>
        </pc:spChg>
        <pc:spChg chg="add mod">
          <ac:chgData name="Victor Yu" userId="2ee6ce3f-d1f5-4d55-a056-445abe13a9f8" providerId="ADAL" clId="{BCCDFEFD-E49E-4F67-B4AF-4AF2F5AA88F6}" dt="2022-11-08T17:31:12.015" v="437" actId="1076"/>
          <ac:spMkLst>
            <pc:docMk/>
            <pc:sldMk cId="422922283" sldId="293"/>
            <ac:spMk id="12" creationId="{7ABC380D-9E5F-4CB3-8482-ED7536D4651E}"/>
          </ac:spMkLst>
        </pc:spChg>
        <pc:spChg chg="add mod">
          <ac:chgData name="Victor Yu" userId="2ee6ce3f-d1f5-4d55-a056-445abe13a9f8" providerId="ADAL" clId="{BCCDFEFD-E49E-4F67-B4AF-4AF2F5AA88F6}" dt="2022-11-08T17:48:15.835" v="442" actId="1076"/>
          <ac:spMkLst>
            <pc:docMk/>
            <pc:sldMk cId="422922283" sldId="293"/>
            <ac:spMk id="14" creationId="{C6FFB16E-7C0F-4D85-833B-7B66DFB46436}"/>
          </ac:spMkLst>
        </pc:spChg>
        <pc:graphicFrameChg chg="add mod modGraphic">
          <ac:chgData name="Victor Yu" userId="2ee6ce3f-d1f5-4d55-a056-445abe13a9f8" providerId="ADAL" clId="{BCCDFEFD-E49E-4F67-B4AF-4AF2F5AA88F6}" dt="2022-11-08T17:53:02.590" v="448" actId="207"/>
          <ac:graphicFrameMkLst>
            <pc:docMk/>
            <pc:sldMk cId="422922283" sldId="293"/>
            <ac:graphicFrameMk id="5" creationId="{8474E524-1001-4585-80D3-B7EF78CE6892}"/>
          </ac:graphicFrameMkLst>
        </pc:graphicFrameChg>
        <pc:graphicFrameChg chg="add mod modGraphic">
          <ac:chgData name="Victor Yu" userId="2ee6ce3f-d1f5-4d55-a056-445abe13a9f8" providerId="ADAL" clId="{BCCDFEFD-E49E-4F67-B4AF-4AF2F5AA88F6}" dt="2022-11-08T17:31:00.255" v="432" actId="1076"/>
          <ac:graphicFrameMkLst>
            <pc:docMk/>
            <pc:sldMk cId="422922283" sldId="293"/>
            <ac:graphicFrameMk id="7" creationId="{F6B0AD9E-7762-4711-A8D0-B94E5CC8A01D}"/>
          </ac:graphicFrameMkLst>
        </pc:graphicFrameChg>
        <pc:graphicFrameChg chg="add mod">
          <ac:chgData name="Victor Yu" userId="2ee6ce3f-d1f5-4d55-a056-445abe13a9f8" providerId="ADAL" clId="{BCCDFEFD-E49E-4F67-B4AF-4AF2F5AA88F6}" dt="2022-11-08T17:31:04.831" v="434" actId="1076"/>
          <ac:graphicFrameMkLst>
            <pc:docMk/>
            <pc:sldMk cId="422922283" sldId="293"/>
            <ac:graphicFrameMk id="9" creationId="{5868B482-3EB1-42F0-9C61-E01767F0A749}"/>
          </ac:graphicFrameMkLst>
        </pc:graphicFrameChg>
        <pc:graphicFrameChg chg="add mod">
          <ac:chgData name="Victor Yu" userId="2ee6ce3f-d1f5-4d55-a056-445abe13a9f8" providerId="ADAL" clId="{BCCDFEFD-E49E-4F67-B4AF-4AF2F5AA88F6}" dt="2022-11-08T17:31:10.383" v="436" actId="1076"/>
          <ac:graphicFrameMkLst>
            <pc:docMk/>
            <pc:sldMk cId="422922283" sldId="293"/>
            <ac:graphicFrameMk id="11" creationId="{3A6C5680-43D4-4102-9128-C86B33E076F1}"/>
          </ac:graphicFrameMkLst>
        </pc:graphicFrameChg>
        <pc:graphicFrameChg chg="add mod">
          <ac:chgData name="Victor Yu" userId="2ee6ce3f-d1f5-4d55-a056-445abe13a9f8" providerId="ADAL" clId="{BCCDFEFD-E49E-4F67-B4AF-4AF2F5AA88F6}" dt="2022-11-08T17:43:56.940" v="440" actId="1076"/>
          <ac:graphicFrameMkLst>
            <pc:docMk/>
            <pc:sldMk cId="422922283" sldId="293"/>
            <ac:graphicFrameMk id="13" creationId="{9A271A30-CEBD-40E2-BD0E-90B1083B0315}"/>
          </ac:graphicFrameMkLst>
        </pc:graphicFrameChg>
        <pc:graphicFrameChg chg="add mod">
          <ac:chgData name="Victor Yu" userId="2ee6ce3f-d1f5-4d55-a056-445abe13a9f8" providerId="ADAL" clId="{BCCDFEFD-E49E-4F67-B4AF-4AF2F5AA88F6}" dt="2022-11-08T17:52:29.297" v="444"/>
          <ac:graphicFrameMkLst>
            <pc:docMk/>
            <pc:sldMk cId="422922283" sldId="293"/>
            <ac:graphicFrameMk id="15" creationId="{041D89C7-38FA-4BD0-B1D3-67F2586180BE}"/>
          </ac:graphicFrameMkLst>
        </pc:graphicFrameChg>
      </pc:sldChg>
      <pc:sldChg chg="add">
        <pc:chgData name="Victor Yu" userId="2ee6ce3f-d1f5-4d55-a056-445abe13a9f8" providerId="ADAL" clId="{BCCDFEFD-E49E-4F67-B4AF-4AF2F5AA88F6}" dt="2022-11-08T17:52:36.947" v="445" actId="2890"/>
        <pc:sldMkLst>
          <pc:docMk/>
          <pc:sldMk cId="2213635704" sldId="294"/>
        </pc:sldMkLst>
      </pc:sldChg>
      <pc:sldChg chg="modSp add mod">
        <pc:chgData name="Victor Yu" userId="2ee6ce3f-d1f5-4d55-a056-445abe13a9f8" providerId="ADAL" clId="{BCCDFEFD-E49E-4F67-B4AF-4AF2F5AA88F6}" dt="2022-11-08T17:54:03.720" v="456" actId="207"/>
        <pc:sldMkLst>
          <pc:docMk/>
          <pc:sldMk cId="3835044668" sldId="295"/>
        </pc:sldMkLst>
        <pc:graphicFrameChg chg="modGraphic">
          <ac:chgData name="Victor Yu" userId="2ee6ce3f-d1f5-4d55-a056-445abe13a9f8" providerId="ADAL" clId="{BCCDFEFD-E49E-4F67-B4AF-4AF2F5AA88F6}" dt="2022-11-08T17:54:03.720" v="456" actId="207"/>
          <ac:graphicFrameMkLst>
            <pc:docMk/>
            <pc:sldMk cId="3835044668" sldId="295"/>
            <ac:graphicFrameMk id="5" creationId="{8474E524-1001-4585-80D3-B7EF78CE6892}"/>
          </ac:graphicFrameMkLst>
        </pc:graphicFrameChg>
        <pc:graphicFrameChg chg="modGraphic">
          <ac:chgData name="Victor Yu" userId="2ee6ce3f-d1f5-4d55-a056-445abe13a9f8" providerId="ADAL" clId="{BCCDFEFD-E49E-4F67-B4AF-4AF2F5AA88F6}" dt="2022-11-08T17:53:38.056" v="451" actId="207"/>
          <ac:graphicFrameMkLst>
            <pc:docMk/>
            <pc:sldMk cId="3835044668" sldId="295"/>
            <ac:graphicFrameMk id="7" creationId="{F6B0AD9E-7762-4711-A8D0-B94E5CC8A01D}"/>
          </ac:graphicFrameMkLst>
        </pc:graphicFrameChg>
        <pc:graphicFrameChg chg="modGraphic">
          <ac:chgData name="Victor Yu" userId="2ee6ce3f-d1f5-4d55-a056-445abe13a9f8" providerId="ADAL" clId="{BCCDFEFD-E49E-4F67-B4AF-4AF2F5AA88F6}" dt="2022-11-08T17:53:41.015" v="452" actId="207"/>
          <ac:graphicFrameMkLst>
            <pc:docMk/>
            <pc:sldMk cId="3835044668" sldId="295"/>
            <ac:graphicFrameMk id="9" creationId="{5868B482-3EB1-42F0-9C61-E01767F0A749}"/>
          </ac:graphicFrameMkLst>
        </pc:graphicFrameChg>
        <pc:graphicFrameChg chg="modGraphic">
          <ac:chgData name="Victor Yu" userId="2ee6ce3f-d1f5-4d55-a056-445abe13a9f8" providerId="ADAL" clId="{BCCDFEFD-E49E-4F67-B4AF-4AF2F5AA88F6}" dt="2022-11-08T17:53:45.182" v="453" actId="207"/>
          <ac:graphicFrameMkLst>
            <pc:docMk/>
            <pc:sldMk cId="3835044668" sldId="295"/>
            <ac:graphicFrameMk id="11" creationId="{3A6C5680-43D4-4102-9128-C86B33E076F1}"/>
          </ac:graphicFrameMkLst>
        </pc:graphicFrameChg>
        <pc:graphicFrameChg chg="modGraphic">
          <ac:chgData name="Victor Yu" userId="2ee6ce3f-d1f5-4d55-a056-445abe13a9f8" providerId="ADAL" clId="{BCCDFEFD-E49E-4F67-B4AF-4AF2F5AA88F6}" dt="2022-11-08T17:53:48.848" v="454" actId="207"/>
          <ac:graphicFrameMkLst>
            <pc:docMk/>
            <pc:sldMk cId="3835044668" sldId="295"/>
            <ac:graphicFrameMk id="13" creationId="{9A271A30-CEBD-40E2-BD0E-90B1083B0315}"/>
          </ac:graphicFrameMkLst>
        </pc:graphicFrameChg>
        <pc:graphicFrameChg chg="modGraphic">
          <ac:chgData name="Victor Yu" userId="2ee6ce3f-d1f5-4d55-a056-445abe13a9f8" providerId="ADAL" clId="{BCCDFEFD-E49E-4F67-B4AF-4AF2F5AA88F6}" dt="2022-11-08T17:53:54.152" v="455" actId="207"/>
          <ac:graphicFrameMkLst>
            <pc:docMk/>
            <pc:sldMk cId="3835044668" sldId="295"/>
            <ac:graphicFrameMk id="15" creationId="{041D89C7-38FA-4BD0-B1D3-67F2586180BE}"/>
          </ac:graphicFrameMkLst>
        </pc:graphicFrameChg>
      </pc:sldChg>
      <pc:sldChg chg="addSp delSp modSp new mod">
        <pc:chgData name="Victor Yu" userId="2ee6ce3f-d1f5-4d55-a056-445abe13a9f8" providerId="ADAL" clId="{BCCDFEFD-E49E-4F67-B4AF-4AF2F5AA88F6}" dt="2022-11-09T10:51:43.253" v="578" actId="2711"/>
        <pc:sldMkLst>
          <pc:docMk/>
          <pc:sldMk cId="2646130333" sldId="296"/>
        </pc:sldMkLst>
        <pc:spChg chg="mod">
          <ac:chgData name="Victor Yu" userId="2ee6ce3f-d1f5-4d55-a056-445abe13a9f8" providerId="ADAL" clId="{BCCDFEFD-E49E-4F67-B4AF-4AF2F5AA88F6}" dt="2022-11-09T10:40:38.970" v="480" actId="20577"/>
          <ac:spMkLst>
            <pc:docMk/>
            <pc:sldMk cId="2646130333" sldId="296"/>
            <ac:spMk id="2" creationId="{3FC96E5B-E9A3-439A-ADC4-EBC04AE42902}"/>
          </ac:spMkLst>
        </pc:spChg>
        <pc:spChg chg="del">
          <ac:chgData name="Victor Yu" userId="2ee6ce3f-d1f5-4d55-a056-445abe13a9f8" providerId="ADAL" clId="{BCCDFEFD-E49E-4F67-B4AF-4AF2F5AA88F6}" dt="2022-11-09T10:50:40.020" v="537" actId="478"/>
          <ac:spMkLst>
            <pc:docMk/>
            <pc:sldMk cId="2646130333" sldId="296"/>
            <ac:spMk id="3" creationId="{376E81B8-BCB6-4A74-BF71-64DD09AE4517}"/>
          </ac:spMkLst>
        </pc:spChg>
        <pc:spChg chg="add mod">
          <ac:chgData name="Victor Yu" userId="2ee6ce3f-d1f5-4d55-a056-445abe13a9f8" providerId="ADAL" clId="{BCCDFEFD-E49E-4F67-B4AF-4AF2F5AA88F6}" dt="2022-11-09T10:51:35.036" v="576" actId="1076"/>
          <ac:spMkLst>
            <pc:docMk/>
            <pc:sldMk cId="2646130333" sldId="296"/>
            <ac:spMk id="5" creationId="{F84A24AE-ECBF-41BC-8D61-D09F02919AD6}"/>
          </ac:spMkLst>
        </pc:spChg>
        <pc:spChg chg="add mod">
          <ac:chgData name="Victor Yu" userId="2ee6ce3f-d1f5-4d55-a056-445abe13a9f8" providerId="ADAL" clId="{BCCDFEFD-E49E-4F67-B4AF-4AF2F5AA88F6}" dt="2022-11-09T10:51:43.253" v="578" actId="2711"/>
          <ac:spMkLst>
            <pc:docMk/>
            <pc:sldMk cId="2646130333" sldId="296"/>
            <ac:spMk id="6" creationId="{8A7D2606-CC36-45C6-87CE-5C889F6B97DD}"/>
          </ac:spMkLst>
        </pc:spChg>
        <pc:picChg chg="add del mod">
          <ac:chgData name="Victor Yu" userId="2ee6ce3f-d1f5-4d55-a056-445abe13a9f8" providerId="ADAL" clId="{BCCDFEFD-E49E-4F67-B4AF-4AF2F5AA88F6}" dt="2022-11-09T10:44:50.171" v="492"/>
          <ac:picMkLst>
            <pc:docMk/>
            <pc:sldMk cId="2646130333" sldId="296"/>
            <ac:picMk id="2050" creationId="{34085D3A-6A4E-4ED0-A6EC-47B7173342FC}"/>
          </ac:picMkLst>
        </pc:picChg>
        <pc:picChg chg="add mod">
          <ac:chgData name="Victor Yu" userId="2ee6ce3f-d1f5-4d55-a056-445abe13a9f8" providerId="ADAL" clId="{BCCDFEFD-E49E-4F67-B4AF-4AF2F5AA88F6}" dt="2022-11-09T10:51:02.173" v="555" actId="14100"/>
          <ac:picMkLst>
            <pc:docMk/>
            <pc:sldMk cId="2646130333" sldId="296"/>
            <ac:picMk id="2052" creationId="{A02C3620-91E2-4760-9588-B8F13C1AF339}"/>
          </ac:picMkLst>
        </pc:picChg>
        <pc:picChg chg="add mod">
          <ac:chgData name="Victor Yu" userId="2ee6ce3f-d1f5-4d55-a056-445abe13a9f8" providerId="ADAL" clId="{BCCDFEFD-E49E-4F67-B4AF-4AF2F5AA88F6}" dt="2022-11-09T10:51:25.348" v="574" actId="1076"/>
          <ac:picMkLst>
            <pc:docMk/>
            <pc:sldMk cId="2646130333" sldId="296"/>
            <ac:picMk id="2054" creationId="{AE1240FB-E57B-4AC8-ACA3-BB9443C1523B}"/>
          </ac:picMkLst>
        </pc:picChg>
      </pc:sldChg>
      <pc:sldChg chg="addSp delSp modSp add mod">
        <pc:chgData name="Victor Yu" userId="2ee6ce3f-d1f5-4d55-a056-445abe13a9f8" providerId="ADAL" clId="{BCCDFEFD-E49E-4F67-B4AF-4AF2F5AA88F6}" dt="2022-11-09T10:52:59.509" v="619" actId="20577"/>
        <pc:sldMkLst>
          <pc:docMk/>
          <pc:sldMk cId="3595828427" sldId="297"/>
        </pc:sldMkLst>
        <pc:spChg chg="del">
          <ac:chgData name="Victor Yu" userId="2ee6ce3f-d1f5-4d55-a056-445abe13a9f8" providerId="ADAL" clId="{BCCDFEFD-E49E-4F67-B4AF-4AF2F5AA88F6}" dt="2022-11-09T10:52:33.267" v="583" actId="478"/>
          <ac:spMkLst>
            <pc:docMk/>
            <pc:sldMk cId="3595828427" sldId="297"/>
            <ac:spMk id="5" creationId="{F84A24AE-ECBF-41BC-8D61-D09F02919AD6}"/>
          </ac:spMkLst>
        </pc:spChg>
        <pc:spChg chg="del">
          <ac:chgData name="Victor Yu" userId="2ee6ce3f-d1f5-4d55-a056-445abe13a9f8" providerId="ADAL" clId="{BCCDFEFD-E49E-4F67-B4AF-4AF2F5AA88F6}" dt="2022-11-09T10:52:32.484" v="582" actId="478"/>
          <ac:spMkLst>
            <pc:docMk/>
            <pc:sldMk cId="3595828427" sldId="297"/>
            <ac:spMk id="6" creationId="{8A7D2606-CC36-45C6-87CE-5C889F6B97DD}"/>
          </ac:spMkLst>
        </pc:spChg>
        <pc:spChg chg="add mod">
          <ac:chgData name="Victor Yu" userId="2ee6ce3f-d1f5-4d55-a056-445abe13a9f8" providerId="ADAL" clId="{BCCDFEFD-E49E-4F67-B4AF-4AF2F5AA88F6}" dt="2022-11-09T10:52:59.509" v="619" actId="20577"/>
          <ac:spMkLst>
            <pc:docMk/>
            <pc:sldMk cId="3595828427" sldId="297"/>
            <ac:spMk id="9" creationId="{A609CD0B-5DA6-4035-B84C-61F74F5D997D}"/>
          </ac:spMkLst>
        </pc:spChg>
        <pc:picChg chg="del">
          <ac:chgData name="Victor Yu" userId="2ee6ce3f-d1f5-4d55-a056-445abe13a9f8" providerId="ADAL" clId="{BCCDFEFD-E49E-4F67-B4AF-4AF2F5AA88F6}" dt="2022-11-09T10:52:31.027" v="580" actId="478"/>
          <ac:picMkLst>
            <pc:docMk/>
            <pc:sldMk cId="3595828427" sldId="297"/>
            <ac:picMk id="2052" creationId="{A02C3620-91E2-4760-9588-B8F13C1AF339}"/>
          </ac:picMkLst>
        </pc:picChg>
        <pc:picChg chg="del">
          <ac:chgData name="Victor Yu" userId="2ee6ce3f-d1f5-4d55-a056-445abe13a9f8" providerId="ADAL" clId="{BCCDFEFD-E49E-4F67-B4AF-4AF2F5AA88F6}" dt="2022-11-09T10:52:31.404" v="581" actId="478"/>
          <ac:picMkLst>
            <pc:docMk/>
            <pc:sldMk cId="3595828427" sldId="297"/>
            <ac:picMk id="2054" creationId="{AE1240FB-E57B-4AC8-ACA3-BB9443C1523B}"/>
          </ac:picMkLst>
        </pc:picChg>
        <pc:picChg chg="add mod">
          <ac:chgData name="Victor Yu" userId="2ee6ce3f-d1f5-4d55-a056-445abe13a9f8" providerId="ADAL" clId="{BCCDFEFD-E49E-4F67-B4AF-4AF2F5AA88F6}" dt="2022-11-09T10:52:42.844" v="586" actId="1076"/>
          <ac:picMkLst>
            <pc:docMk/>
            <pc:sldMk cId="3595828427" sldId="297"/>
            <ac:picMk id="3074" creationId="{4FDBF2B6-7801-4700-B50D-BEF09F58D5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54DD2-4A47-402A-886F-493F7C3F03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92530-AAA4-4C72-BAE0-2BD5CA94A2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D95E-2012-4417-B1E9-0E75443B68C6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B00B7-503B-4309-A721-08282A3DE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A1C8-5C7F-452B-9F55-6E2D61340E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016D4-B5CA-43BD-A742-4A0888CD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3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3071-39ED-400F-AD9A-70362F277ECE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11D30-797D-4841-8333-E8625469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thampton.ac.uk/slope/data/index.pag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medicine/article?id=10.1371/journal.pmed.100376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1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2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What we’re hoping doing as the data comes in for the next cohort of students in the 2022/2023 year group this year, is to run the model which we will have validated on the dataset of the previous year’s cohort we’ve used</a:t>
            </a:r>
          </a:p>
          <a:p>
            <a:endParaRPr lang="en-GB"/>
          </a:p>
          <a:p>
            <a:r>
              <a:rPr lang="en-GB"/>
              <a:t>School meals, nutrition, physical exercise, deprivation, etc. all linked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Antenatal and maternal data would be incredibly insightful as it would combine the public health aspects of the NCMP data with .clinical history about children, their mothers</a:t>
            </a:r>
          </a:p>
          <a:p>
            <a:r>
              <a:rPr lang="en-GB"/>
              <a:t>Mention </a:t>
            </a:r>
            <a:r>
              <a:rPr lang="en-GB" err="1"/>
              <a:t>Univ</a:t>
            </a:r>
            <a:r>
              <a:rPr lang="en-GB"/>
              <a:t> of Southampton doing similar study with the SLOPE study - </a:t>
            </a:r>
            <a:r>
              <a:rPr lang="en-GB">
                <a:hlinkClick r:id="rId3"/>
              </a:rPr>
              <a:t>Data | Studying </a:t>
            </a:r>
            <a:r>
              <a:rPr lang="en-GB" err="1">
                <a:hlinkClick r:id="rId3"/>
              </a:rPr>
              <a:t>Lifecourse</a:t>
            </a:r>
            <a:r>
              <a:rPr lang="en-GB">
                <a:hlinkClick r:id="rId3"/>
              </a:rPr>
              <a:t> Obesity </a:t>
            </a:r>
            <a:r>
              <a:rPr lang="en-GB" err="1">
                <a:hlinkClick r:id="rId3"/>
              </a:rPr>
              <a:t>PrEdictors</a:t>
            </a:r>
            <a:r>
              <a:rPr lang="en-GB">
                <a:hlinkClick r:id="rId3"/>
              </a:rPr>
              <a:t> (SLOPE) Study | University of Southampton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Regional differences in short stature in England between 2006 and 2019: A cross-sectional analysis from the National Child Measurement Programme (plos.org)</a:t>
            </a:r>
            <a:endParaRPr lang="en-GB"/>
          </a:p>
          <a:p>
            <a:endParaRPr lang="en-GB"/>
          </a:p>
          <a:p>
            <a:pPr marL="171450" indent="-171450">
              <a:buFontTx/>
              <a:buChar char="-"/>
            </a:pP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within England as part of government objectives to assess child obesity</a:t>
            </a:r>
          </a:p>
          <a:p>
            <a:pPr algn="l"/>
            <a:br>
              <a:rPr lang="en-GB" b="0" i="0">
                <a:solidFill>
                  <a:srgbClr val="3F525F"/>
                </a:solidFill>
                <a:effectLst/>
                <a:latin typeface="Frutiger W01"/>
              </a:rPr>
            </a:br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The programme was set up in line with the government's strategy to tackle obesity, and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inform local planning and delivery of services for children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gather population-level data to allow analysis of trends in growth patterns and obesity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increase public and professional understanding of weight issues in children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be a vehicle for engaging with children and families about healthy lifestyles and weight issues.</a:t>
            </a:r>
          </a:p>
          <a:p>
            <a:pPr algn="l"/>
            <a:endParaRPr lang="en-GB" b="0" i="0">
              <a:solidFill>
                <a:srgbClr val="3F525F"/>
              </a:solidFill>
              <a:effectLst/>
              <a:latin typeface="Frutiger W01"/>
            </a:endParaRPr>
          </a:p>
          <a:p>
            <a:pPr algn="l"/>
            <a:r>
              <a:rPr lang="en-GB" b="0" i="0">
                <a:solidFill>
                  <a:srgbClr val="3F525F"/>
                </a:solidFill>
                <a:effectLst/>
                <a:latin typeface="Frutiger W01"/>
              </a:rPr>
              <a:t>The data can be used nationally to support local public health initiatives, and locally to inform the planning and delivery of services for children. The programme is recognised internationally as a world-class source of public health intelligence and holds UK National Statistics status.</a:t>
            </a:r>
          </a:p>
          <a:p>
            <a:endParaRPr lang="en-GB"/>
          </a:p>
          <a:p>
            <a:r>
              <a:rPr lang="en-GB"/>
              <a:t>- Recent article, just published last year in </a:t>
            </a:r>
            <a:r>
              <a:rPr lang="en-GB" err="1"/>
              <a:t>Plos</a:t>
            </a:r>
            <a:r>
              <a:rPr lang="en-GB"/>
              <a:t> Medicine by researchers @ QM </a:t>
            </a:r>
            <a:r>
              <a:rPr lang="en-GB" err="1"/>
              <a:t>UoL</a:t>
            </a:r>
            <a:r>
              <a:rPr lang="en-GB"/>
              <a:t>, cross-sectional trends in short stature nationally using NCMP data from 2006-2019</a:t>
            </a:r>
          </a:p>
          <a:p>
            <a:br>
              <a:rPr lang="en-GB"/>
            </a:br>
            <a:r>
              <a:rPr lang="en-GB"/>
              <a:t>Stunted growth – Defined is -2 z-scores/SD at specific points on the growth chart references, mainly examined in LMICs, but can also be worth looking at in 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2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 part of a briefing note</a:t>
            </a:r>
          </a:p>
          <a:p>
            <a:endParaRPr lang="en-GB"/>
          </a:p>
          <a:p>
            <a:r>
              <a:rPr lang="en-GB"/>
              <a:t>Elementary statistical comparisons of changing proportions of BMI classifications, understanding local variation by IMD, ethnicity, area type</a:t>
            </a:r>
          </a:p>
          <a:p>
            <a:endParaRPr lang="en-GB"/>
          </a:p>
          <a:p>
            <a:r>
              <a:rPr lang="en-GB"/>
              <a:t>Linked data on NHS number</a:t>
            </a:r>
          </a:p>
          <a:p>
            <a:endParaRPr lang="en-GB"/>
          </a:p>
          <a:p>
            <a:r>
              <a:rPr lang="en-GB"/>
              <a:t>Only two cross sectional timepoints, but enough features and instances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43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 exhaustive, just more relevant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6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split cohort separately to have missing only height measurement and one which is missing only BMI but that could introduce biases in the sample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9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D17-B1C3-4748-87CB-A5DE9B1E1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97C98-D97D-42F1-B252-878CE85F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2DB3-2C1B-4ADD-A729-26B6550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9AD-A4F4-402B-8041-512BEAA2EAB1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62C0-01EA-45E7-A1FB-6B50AC2B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F42-DA07-4E8D-BE52-E687180A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68EA4416-F331-4059-B1E1-CFB0BC879A8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AE0B-B833-416D-916A-5C4A03892FEA}"/>
              </a:ext>
            </a:extLst>
          </p:cNvPr>
          <p:cNvGrpSpPr/>
          <p:nvPr userDrawn="1"/>
        </p:nvGrpSpPr>
        <p:grpSpPr>
          <a:xfrm rot="18725377">
            <a:off x="-1057673" y="-120796"/>
            <a:ext cx="2830053" cy="1247932"/>
            <a:chOff x="2139351" y="698240"/>
            <a:chExt cx="1524000" cy="13106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91DC33-066A-407E-9A4A-4F7FC2181293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AEFFC8-9F4D-41E9-B3EB-D4758877C5F1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F82D4F-6B35-4C46-926D-727352638D81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9F5B7C-1AD9-4DB5-8634-950C4C29B87A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54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17B5-662E-4264-AB52-EA6707C2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9132-C5CE-4CAC-8418-5FEDDDC3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8461-109B-4425-86C5-1F466B19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A761-2A3B-4FC3-ADC7-8E74234AEFBD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E536-EB40-48DE-AF57-A76B99E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9AF2-7AA2-4082-B4A7-CFEB85C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5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CE853-8A81-4990-A913-7C20235B4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FFCA-CDC4-4E29-8F62-50EBCA897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D35F-D6B8-4127-BA69-0BA60A5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7B4-2BFB-4375-8D96-6CE75012A541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CA80-13E5-48CF-8FE6-91F780EE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28FA-4EAC-4C24-96FB-0199E2CE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E0EE-A040-4F06-80C9-0584EA50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8DC1-6D9A-49CA-8772-0092FC7F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40C4-6A70-457E-B07C-2B398F9A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2C-933B-4FC0-A87F-3F8EE0FA25F3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9765-74B0-407E-AAB2-7658122F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80B2-585B-4B0B-A4CC-2E1F2BB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147-EED1-4CC9-858B-8C1CFFAE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A95E-89D1-4E06-8CF0-73EC54F9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09B1-4A10-43F3-B79C-5FA8C8A5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47C-AE5D-4799-B18F-6576B63DAE61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6733-225B-46EB-9CE6-1F7259B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A5A4-A782-44A1-B0D4-24A6530C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0C7476-6277-44B6-9259-957A91B362B2}"/>
              </a:ext>
            </a:extLst>
          </p:cNvPr>
          <p:cNvGrpSpPr/>
          <p:nvPr userDrawn="1"/>
        </p:nvGrpSpPr>
        <p:grpSpPr>
          <a:xfrm rot="18725377">
            <a:off x="-1057673" y="-120796"/>
            <a:ext cx="2830053" cy="1247932"/>
            <a:chOff x="2139351" y="698240"/>
            <a:chExt cx="1524000" cy="13106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5D5288-C028-4C92-B5CC-24CAAA1230BE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2ECB95-B260-4FB2-8DB4-91EFD37C5EC3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954DB9-8FB6-4F63-B3B4-E0BEE02BECEC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545F38-A37D-4F6E-B475-2EA9169563B3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5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9F0-3F68-46F5-AF08-244D0F38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A09F-B5C7-4201-94C8-C63644F12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333B8-CE59-4A32-906F-26D62020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52DB-6C02-4735-9C02-0F65B58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BE85-8B2A-4B65-91EC-21509D41CF11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76CC-E427-4ACB-AFE4-B3B7DB6F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163E-986F-4AC0-988A-D6D31FE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DEDA-575C-4BE9-8039-CDE7A1B5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A1B-FCA1-4B4F-8B39-23059FDD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2658-AA09-4DC4-9F20-A88F1917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E63FD-6B10-4BD8-AD65-8DBE7BC2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4D86C-5037-4603-882D-D20B4692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B888E-BA14-4F93-8933-A327B581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3C2-63EB-49AB-8057-50BAAF30616B}" type="datetime1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DC8AC-45AC-464E-B311-066E5A4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DFCD4-1B19-435E-8105-69DAD5CF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626A-F3E3-4844-9F89-4CC2F9E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DCC5E-A810-4401-854C-004F4BF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FF8-CB01-4A1F-B48E-B55A2326B63C}" type="datetime1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AAEAE-6A54-4B6F-AA50-2F9D4AB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9046-4F34-435C-976D-B58C998D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A776-CA9A-4549-BA3A-602E4247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1EE2-ABCE-4B8C-BADD-5EB517F6B6FC}" type="datetime1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AAFDA-FEAF-4647-BD87-DAB55B9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DC61-83FC-4DC3-82FE-277808FC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0F0C-AF5C-44BE-B380-5C061C6E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E833-A868-47C1-9DC2-F49C4331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AB3FD-0C99-47F2-884F-9EAA9540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50DF-D281-49F2-9DDB-1CF6C41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2B-E68F-4CB3-B822-BC49C948522D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C350-F5F6-47C4-BC7C-0D550CB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D889-6A65-4790-8689-07D53B8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A980-CD49-4E2D-B217-F91BC0B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91E17-1ED5-43EE-A468-70BDA2FF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AC4A-8560-40AC-80A4-9E87EE03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F305-F427-4EA2-BFAD-936B1F96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50A-252A-436C-8A72-9921D2E47112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23A4-1285-474A-B1C5-A1528400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767C-1DA7-42E8-ABEF-A6BB5CB5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FDF1A-E0D8-4339-8FD0-D42DBE1D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2DCAC-B611-4313-8BA6-A3103E9E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123B-DF9C-4E94-B95E-54A70E9BE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4648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CBE2683-D23A-4F1A-B3FB-E6C38B4A5248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97E9-E6F3-4816-911C-BA6D1171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4500" y="6356350"/>
            <a:ext cx="2796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A69C-0B86-4361-9E69-D0CCB3EA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68EA4416-F331-4059-B1E1-CFB0BC879A8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ED886-0DB9-4994-A048-8C57175A75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570" y="6123963"/>
            <a:ext cx="994435" cy="741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A9B4A-3A56-412F-9871-492FC608315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57991" y="6353176"/>
            <a:ext cx="1633734" cy="376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ACD80B-606E-4EB1-AD80-B21E1D88031D}"/>
              </a:ext>
            </a:extLst>
          </p:cNvPr>
          <p:cNvGrpSpPr/>
          <p:nvPr userDrawn="1"/>
        </p:nvGrpSpPr>
        <p:grpSpPr>
          <a:xfrm rot="18725377">
            <a:off x="-576339" y="-76385"/>
            <a:ext cx="1559849" cy="736313"/>
            <a:chOff x="2139351" y="698240"/>
            <a:chExt cx="1524000" cy="13106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EED42-61C0-497E-86E1-D66F3F771592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0AA76A-8B03-41E9-84AC-B24AF6B88BD1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7B2073-F5BB-4761-938A-F62B15BCC957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1CAAD0-0FC0-47B8-A80B-C3887AED6E52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D912F-57D7-404B-8BDC-5744DE78EE32}"/>
              </a:ext>
            </a:extLst>
          </p:cNvPr>
          <p:cNvCxnSpPr>
            <a:cxnSpLocks/>
          </p:cNvCxnSpPr>
          <p:nvPr userDrawn="1"/>
        </p:nvCxnSpPr>
        <p:spPr>
          <a:xfrm>
            <a:off x="696000" y="6195385"/>
            <a:ext cx="1080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nhs.uk/data-and-information/publications/statistical/national-child-measurement-programme/2020-21-school-yea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cal.gov.uk/case-studies/hertfordshire-county-councils-whole-systems-approach-obe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tshealthevidence.org/documents/thematic/children-and-young-people-obesity-briefing-19-20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2D73D7-5D55-4E08-9A9E-F81748DD4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>
                <a:latin typeface="Bahnschrift" panose="020B0502040204020203" pitchFamily="34" charset="0"/>
              </a:rPr>
              <a:t>Predicting Childhood Obesity – A Local Analysis of the NCMP in Hertfordshire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BF22C0-F7A2-4D4A-BB79-D8730515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/>
              <a:t>Victor Yu </a:t>
            </a:r>
          </a:p>
          <a:p>
            <a:pPr algn="l"/>
            <a:r>
              <a:rPr lang="en-GB" sz="2000"/>
              <a:t>Public Health Evidence and Intelligence, </a:t>
            </a:r>
            <a:r>
              <a:rPr lang="en-GB" sz="2000">
                <a:latin typeface="Bahnschrift" panose="020B0502040204020203" pitchFamily="34" charset="0"/>
              </a:rPr>
              <a:t>Hertfordshire County Council</a:t>
            </a:r>
            <a:endParaRPr lang="en-GB" sz="2000">
              <a:solidFill>
                <a:srgbClr val="F15B74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52583-2CDF-4501-89C4-D3FB186CDD4F}"/>
              </a:ext>
            </a:extLst>
          </p:cNvPr>
          <p:cNvSpPr txBox="1"/>
          <p:nvPr/>
        </p:nvSpPr>
        <p:spPr>
          <a:xfrm>
            <a:off x="723530" y="6411954"/>
            <a:ext cx="45849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>
                <a:latin typeface="Bahnschrift" panose="020B0502040204020203" pitchFamily="34" charset="0"/>
              </a:rPr>
              <a:t>NHS-R Conference 2022 | 2022-11 | </a:t>
            </a:r>
            <a:r>
              <a:rPr lang="en-GB" sz="1050">
                <a:solidFill>
                  <a:srgbClr val="F15B74"/>
                </a:solidFill>
                <a:latin typeface="Bahnschrift" panose="020B0502040204020203" pitchFamily="34" charset="0"/>
              </a:rPr>
              <a:t>PH.Intelligence@hertfordshire.gov.uk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D60C7-BBFA-4E05-B3B9-318237A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9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1AE-8B36-4F50-ABF9-9263D5F7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solidFill>
                  <a:srgbClr val="202020"/>
                </a:solidFill>
                <a:effectLst/>
              </a:rPr>
              <a:t>Sample inclusion and exclusion flowchart for cohort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C2682-F5E4-432E-8AB8-80D2FC46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AEC86-6EC0-4779-B7A1-976A98661293}"/>
              </a:ext>
            </a:extLst>
          </p:cNvPr>
          <p:cNvSpPr/>
          <p:nvPr/>
        </p:nvSpPr>
        <p:spPr>
          <a:xfrm>
            <a:off x="1841325" y="2324044"/>
            <a:ext cx="2167003" cy="14123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11222 initial year 6  students with a linked NCMP measurement at reception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0C8FB-8E5F-4125-9AE1-85742B721B15}"/>
              </a:ext>
            </a:extLst>
          </p:cNvPr>
          <p:cNvCxnSpPr>
            <a:stCxn id="5" idx="3"/>
          </p:cNvCxnSpPr>
          <p:nvPr/>
        </p:nvCxnSpPr>
        <p:spPr>
          <a:xfrm>
            <a:off x="4008328" y="3030199"/>
            <a:ext cx="124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6A1DB50-D384-459E-A868-8B2211BE78C1}"/>
              </a:ext>
            </a:extLst>
          </p:cNvPr>
          <p:cNvSpPr/>
          <p:nvPr/>
        </p:nvSpPr>
        <p:spPr>
          <a:xfrm>
            <a:off x="5244230" y="2324044"/>
            <a:ext cx="2167003" cy="14123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 = 11219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27DEC-4192-44AB-B2DB-3A99A3910E03}"/>
              </a:ext>
            </a:extLst>
          </p:cNvPr>
          <p:cNvCxnSpPr/>
          <p:nvPr/>
        </p:nvCxnSpPr>
        <p:spPr>
          <a:xfrm>
            <a:off x="4634630" y="3030199"/>
            <a:ext cx="0" cy="133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F121FC-EE54-40C3-BF33-62D551E3878B}"/>
              </a:ext>
            </a:extLst>
          </p:cNvPr>
          <p:cNvSpPr/>
          <p:nvPr/>
        </p:nvSpPr>
        <p:spPr>
          <a:xfrm>
            <a:off x="3544865" y="4365787"/>
            <a:ext cx="2167003" cy="14123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Implausible data entries (sex, height at year 6 &lt; height at reception)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 n =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943450-F053-4AC7-B7A4-9FD37DE9F00D}"/>
              </a:ext>
            </a:extLst>
          </p:cNvPr>
          <p:cNvCxnSpPr/>
          <p:nvPr/>
        </p:nvCxnSpPr>
        <p:spPr>
          <a:xfrm>
            <a:off x="7407060" y="2964762"/>
            <a:ext cx="124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2B8CBA-2C77-4B10-A1BF-1171E83E67B0}"/>
              </a:ext>
            </a:extLst>
          </p:cNvPr>
          <p:cNvCxnSpPr/>
          <p:nvPr/>
        </p:nvCxnSpPr>
        <p:spPr>
          <a:xfrm>
            <a:off x="8033362" y="2964762"/>
            <a:ext cx="0" cy="133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6ACDC-6204-47B1-BE6C-C55D8DE4B127}"/>
              </a:ext>
            </a:extLst>
          </p:cNvPr>
          <p:cNvSpPr/>
          <p:nvPr/>
        </p:nvSpPr>
        <p:spPr>
          <a:xfrm>
            <a:off x="6943597" y="4300350"/>
            <a:ext cx="2167003" cy="14123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Missing BMI or height measurement at either reception or Year 6.  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n = 1044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2C5F2-3E9E-49BB-870B-9F18DD7AE059}"/>
              </a:ext>
            </a:extLst>
          </p:cNvPr>
          <p:cNvSpPr/>
          <p:nvPr/>
        </p:nvSpPr>
        <p:spPr>
          <a:xfrm>
            <a:off x="8642961" y="2324044"/>
            <a:ext cx="2167003" cy="14123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 = 10175 (5180 boys, 4995 girls)</a:t>
            </a:r>
          </a:p>
        </p:txBody>
      </p:sp>
    </p:spTree>
    <p:extLst>
      <p:ext uri="{BB962C8B-B14F-4D97-AF65-F5344CB8AC3E}">
        <p14:creationId xmlns:p14="http://schemas.microsoft.com/office/powerpoint/2010/main" val="36228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B84-7F5E-44CC-9EA7-0016319B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BMI category change – scatter plot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10D7-192F-40C3-AE32-042EF96E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11</a:t>
            </a:fld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617D474-399B-444B-80B6-0576DCAB8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758" y="123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F82B5-5301-4565-BB1D-43151BF4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694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B84-7F5E-44CC-9EA7-0016319B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BMI category change – </a:t>
            </a:r>
            <a:r>
              <a:rPr lang="en-GB" err="1"/>
              <a:t>sankey</a:t>
            </a:r>
            <a:r>
              <a:rPr lang="en-GB"/>
              <a:t> plot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10D7-192F-40C3-AE32-042EF96E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12</a:t>
            </a:fld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617D474-399B-444B-80B6-0576DCAB8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758" y="123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DCACE-53AB-433E-84C6-367E616B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690688"/>
            <a:ext cx="6896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6D4-7634-4B7D-9EB3-64AF2B61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55B3-3902-4768-80C2-51258B04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CART (decision trees)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Multinomial Regression (logistic)</a:t>
            </a:r>
          </a:p>
          <a:p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k-nearest neighbours (KNN)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0F631-4D17-4AFC-BF9E-5716CD54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901A-574F-45E0-A0A3-2922BCA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 evaluation – Outcome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54A9D-DCE4-4501-B4AB-7C07425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808DF-C154-4CE9-8745-CCC74A80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18"/>
          <a:stretch/>
        </p:blipFill>
        <p:spPr>
          <a:xfrm>
            <a:off x="8486422" y="2821076"/>
            <a:ext cx="2036586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5039B-AC42-47B6-A3D7-AE9D7FA0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14" y="1767680"/>
            <a:ext cx="53625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901A-574F-45E0-A0A3-2922BCA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 evaluation – Outcome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54A9D-DCE4-4501-B4AB-7C07425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18BBB-F5B8-4C8A-BF06-CB70778F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26" r="76377"/>
          <a:stretch/>
        </p:blipFill>
        <p:spPr>
          <a:xfrm>
            <a:off x="8439503" y="2824514"/>
            <a:ext cx="1178631" cy="206692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15C818-EDDD-4EE7-AAA6-D8F2E052B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282" r="38964"/>
          <a:stretch/>
        </p:blipFill>
        <p:spPr>
          <a:xfrm>
            <a:off x="9618134" y="2824513"/>
            <a:ext cx="835378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680405-B572-4201-AFD3-7258A94C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90" y="1610075"/>
            <a:ext cx="5362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901A-574F-45E0-A0A3-2922BCA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 evaluation – Outcome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54A9D-DCE4-4501-B4AB-7C07425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2FCDD-CE1B-4707-9582-4678F54BD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26" r="76377"/>
          <a:stretch/>
        </p:blipFill>
        <p:spPr>
          <a:xfrm>
            <a:off x="8439503" y="2824514"/>
            <a:ext cx="1178631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435F9-C494-4DC3-B6EF-E56AFCEC2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6" r="20250"/>
          <a:stretch/>
        </p:blipFill>
        <p:spPr>
          <a:xfrm>
            <a:off x="9618134" y="2824514"/>
            <a:ext cx="869244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AA358-5687-47C4-8A43-3B7C01BF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42" y="1777206"/>
            <a:ext cx="5381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901A-574F-45E0-A0A3-2922BCA2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Models evaluation – Outcome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54A9D-DCE4-4501-B4AB-7C07425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5039B-AC42-47B6-A3D7-AE9D7FA0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14" y="1767680"/>
            <a:ext cx="5362575" cy="446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41045-65DC-4EA9-889A-E71C8D40B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6" r="76377"/>
          <a:stretch/>
        </p:blipFill>
        <p:spPr>
          <a:xfrm>
            <a:off x="8439503" y="2824514"/>
            <a:ext cx="1178631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6A958-A9C1-42DC-8265-C43E9A2E0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10"/>
          <a:stretch/>
        </p:blipFill>
        <p:spPr>
          <a:xfrm>
            <a:off x="9618134" y="2824513"/>
            <a:ext cx="964142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1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7FCA-D02D-497C-AB9E-9D642AA7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Ensemble evaluation (outcome C/D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5A66-8824-4EC3-B382-B499CE5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DAA-5ECF-490A-84A7-12EA794F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58A99-12A7-41C2-AA78-8B78BC0A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39" y="1939925"/>
            <a:ext cx="6991350" cy="437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E64FF-4EC7-4E0D-9A09-2421636D4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6" r="76377"/>
          <a:stretch/>
        </p:blipFill>
        <p:spPr>
          <a:xfrm>
            <a:off x="8439503" y="2824514"/>
            <a:ext cx="1178631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8C5C0-52E1-494B-9A99-65AA8EDE7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76" r="20250"/>
          <a:stretch/>
        </p:blipFill>
        <p:spPr>
          <a:xfrm>
            <a:off x="9618134" y="2824514"/>
            <a:ext cx="869244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7FCA-D02D-497C-AB9E-9D642AA7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Ensemble evaluation (outcome C/D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5A66-8824-4EC3-B382-B499CE5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5DAA-5ECF-490A-84A7-12EA794F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19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FDBE0-E04B-44D0-9FF5-4FF4A349A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5"/>
          <a:stretch/>
        </p:blipFill>
        <p:spPr>
          <a:xfrm>
            <a:off x="838200" y="1733644"/>
            <a:ext cx="7058025" cy="4622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7EF1C9-7314-4B2B-A462-06B412773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6" r="76377"/>
          <a:stretch/>
        </p:blipFill>
        <p:spPr>
          <a:xfrm>
            <a:off x="8439503" y="2824514"/>
            <a:ext cx="1178631" cy="2066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35060F-81A5-4AB8-B956-AEDABF1D8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10"/>
          <a:stretch/>
        </p:blipFill>
        <p:spPr>
          <a:xfrm>
            <a:off x="9618134" y="2824513"/>
            <a:ext cx="964142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40AE-5949-4E20-A71F-545D616A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8D07-2124-4E2D-8D51-EE7B5194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18710"/>
          </a:xfrm>
        </p:spPr>
        <p:txBody>
          <a:bodyPr>
            <a:normAutofit fontScale="92500" lnSpcReduction="10000"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National Childhood Measurement Programme (NCMP) measures the height and weight of children in Reception (</a:t>
            </a:r>
            <a:r>
              <a:rPr lang="en-GB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aged 4-5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and Year 6 (aged 10-11) in all schools within England as part of government strategy to assess child obesity, along with:</a:t>
            </a:r>
          </a:p>
          <a:p>
            <a:pPr lvl="1"/>
            <a:r>
              <a:rPr lang="en-GB" b="0" i="0" u="sng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inform local planning</a:t>
            </a:r>
            <a:r>
              <a:rPr lang="en-GB" b="0" i="0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b="0" i="0" u="sng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delivery of services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children</a:t>
            </a:r>
          </a:p>
          <a:p>
            <a:pPr lvl="1"/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gather population-level data to allow </a:t>
            </a:r>
            <a:r>
              <a:rPr lang="en-GB" b="0" i="0" u="sng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analysis of trends in growth patterns and obesity</a:t>
            </a:r>
          </a:p>
          <a:p>
            <a:pPr lvl="1"/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increase </a:t>
            </a:r>
            <a:r>
              <a:rPr lang="en-GB" b="0" i="0" u="sng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public and professional understanding</a:t>
            </a:r>
            <a:r>
              <a:rPr lang="en-GB" b="0" i="0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GB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weight issues 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children and</a:t>
            </a:r>
          </a:p>
          <a:p>
            <a:pPr lvl="1"/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 a vehicle for engaging with children and families about </a:t>
            </a:r>
            <a:r>
              <a:rPr lang="en-GB" b="0" i="0" u="sng"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healthy lifestyles and weight issues</a:t>
            </a:r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programme is delivered nationally by local authorities including those within Hertfordshire</a:t>
            </a:r>
            <a:endParaRPr lang="en-GB" b="0" i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endParaRPr lang="en-GB" b="0" i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80BF-EA15-49E2-B3BD-AD92613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77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55D-C23B-4ACC-B879-0789506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metrics/confusion matrixes (outcome 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74E524-1001-4585-80D3-B7EF78CE68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901984"/>
          <a:ext cx="6638365" cy="3756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0944">
                  <a:extLst>
                    <a:ext uri="{9D8B030D-6E8A-4147-A177-3AD203B41FA5}">
                      <a16:colId xmlns:a16="http://schemas.microsoft.com/office/drawing/2014/main" val="2145586303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850999411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147100365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2830873314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3274533033"/>
                    </a:ext>
                  </a:extLst>
                </a:gridCol>
                <a:gridCol w="992501">
                  <a:extLst>
                    <a:ext uri="{9D8B030D-6E8A-4147-A177-3AD203B41FA5}">
                      <a16:colId xmlns:a16="http://schemas.microsoft.com/office/drawing/2014/main" val="3282486747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4210672219"/>
                    </a:ext>
                  </a:extLst>
                </a:gridCol>
              </a:tblGrid>
              <a:tr h="46913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decision trees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multinom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ensemble_excess6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dummy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8577403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455377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Kappa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030303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176870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Specificity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283889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12451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28541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67613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52932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104717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8604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Rate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0267331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30913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Balanced 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0329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8EEB-47B2-4B44-97DA-C3F53110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96C4-EC61-4ADF-8738-D199EC75A662}"/>
              </a:ext>
            </a:extLst>
          </p:cNvPr>
          <p:cNvSpPr txBox="1"/>
          <p:nvPr/>
        </p:nvSpPr>
        <p:spPr>
          <a:xfrm>
            <a:off x="7992932" y="1484555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Random Forest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B0AD9E-7762-4711-A8D0-B94E5CC8A01D}"/>
              </a:ext>
            </a:extLst>
          </p:cNvPr>
          <p:cNvGraphicFramePr>
            <a:graphicFrameLocks noGrp="1"/>
          </p:cNvGraphicFramePr>
          <p:nvPr/>
        </p:nvGraphicFramePr>
        <p:xfrm>
          <a:off x="8069057" y="1784351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D948D1-03D7-4CF8-BF22-6E017648671D}"/>
              </a:ext>
            </a:extLst>
          </p:cNvPr>
          <p:cNvSpPr txBox="1"/>
          <p:nvPr/>
        </p:nvSpPr>
        <p:spPr>
          <a:xfrm>
            <a:off x="7992932" y="2329818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Decision Trees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B482-3EB1-42F0-9C61-E01767F0A749}"/>
              </a:ext>
            </a:extLst>
          </p:cNvPr>
          <p:cNvGraphicFramePr>
            <a:graphicFrameLocks noGrp="1"/>
          </p:cNvGraphicFramePr>
          <p:nvPr/>
        </p:nvGraphicFramePr>
        <p:xfrm>
          <a:off x="8069057" y="267765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637172-07A4-45E5-AF4B-D18F1936CE5E}"/>
              </a:ext>
            </a:extLst>
          </p:cNvPr>
          <p:cNvSpPr txBox="1"/>
          <p:nvPr/>
        </p:nvSpPr>
        <p:spPr>
          <a:xfrm>
            <a:off x="7992932" y="3196281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Multinomial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6C5680-43D4-4102-9128-C86B33E076F1}"/>
              </a:ext>
            </a:extLst>
          </p:cNvPr>
          <p:cNvGraphicFramePr>
            <a:graphicFrameLocks noGrp="1"/>
          </p:cNvGraphicFramePr>
          <p:nvPr/>
        </p:nvGraphicFramePr>
        <p:xfrm>
          <a:off x="8069057" y="352443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err="1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C380D-9E5F-4CB3-8482-ED7536D4651E}"/>
              </a:ext>
            </a:extLst>
          </p:cNvPr>
          <p:cNvSpPr txBox="1"/>
          <p:nvPr/>
        </p:nvSpPr>
        <p:spPr>
          <a:xfrm>
            <a:off x="7992932" y="4062744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271A30-CEBD-40E2-BD0E-90B1083B0315}"/>
              </a:ext>
            </a:extLst>
          </p:cNvPr>
          <p:cNvGraphicFramePr>
            <a:graphicFrameLocks noGrp="1"/>
          </p:cNvGraphicFramePr>
          <p:nvPr/>
        </p:nvGraphicFramePr>
        <p:xfrm>
          <a:off x="8069057" y="4364057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FFB16E-7C0F-4D85-833B-7B66DFB46436}"/>
              </a:ext>
            </a:extLst>
          </p:cNvPr>
          <p:cNvSpPr txBox="1"/>
          <p:nvPr/>
        </p:nvSpPr>
        <p:spPr>
          <a:xfrm>
            <a:off x="7992932" y="4929207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D89C7-38FA-4BD0-B1D3-67F2586180BE}"/>
              </a:ext>
            </a:extLst>
          </p:cNvPr>
          <p:cNvGraphicFramePr>
            <a:graphicFrameLocks noGrp="1"/>
          </p:cNvGraphicFramePr>
          <p:nvPr/>
        </p:nvGraphicFramePr>
        <p:xfrm>
          <a:off x="8069057" y="5230520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63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55D-C23B-4ACC-B879-0789506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metrics/confusion matrixes (outcome 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74E524-1001-4585-80D3-B7EF78CE6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773245"/>
              </p:ext>
            </p:extLst>
          </p:nvPr>
        </p:nvGraphicFramePr>
        <p:xfrm>
          <a:off x="838199" y="1901984"/>
          <a:ext cx="6638365" cy="3756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0944">
                  <a:extLst>
                    <a:ext uri="{9D8B030D-6E8A-4147-A177-3AD203B41FA5}">
                      <a16:colId xmlns:a16="http://schemas.microsoft.com/office/drawing/2014/main" val="2145586303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850999411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147100365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2830873314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3274533033"/>
                    </a:ext>
                  </a:extLst>
                </a:gridCol>
                <a:gridCol w="992501">
                  <a:extLst>
                    <a:ext uri="{9D8B030D-6E8A-4147-A177-3AD203B41FA5}">
                      <a16:colId xmlns:a16="http://schemas.microsoft.com/office/drawing/2014/main" val="3282486747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4210672219"/>
                    </a:ext>
                  </a:extLst>
                </a:gridCol>
              </a:tblGrid>
              <a:tr h="46913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decision trees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multinom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ensemble_excess6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dummy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8577403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455377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Kappa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030303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176870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Specificity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3889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12451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28541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67613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52932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104717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8604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Rate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0267331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30913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Balanced 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0329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8EEB-47B2-4B44-97DA-C3F53110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96C4-EC61-4ADF-8738-D199EC75A662}"/>
              </a:ext>
            </a:extLst>
          </p:cNvPr>
          <p:cNvSpPr txBox="1"/>
          <p:nvPr/>
        </p:nvSpPr>
        <p:spPr>
          <a:xfrm>
            <a:off x="7992932" y="1484555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Random Forest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B0AD9E-7762-4711-A8D0-B94E5CC8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0920"/>
              </p:ext>
            </p:extLst>
          </p:nvPr>
        </p:nvGraphicFramePr>
        <p:xfrm>
          <a:off x="8069057" y="1784351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D948D1-03D7-4CF8-BF22-6E017648671D}"/>
              </a:ext>
            </a:extLst>
          </p:cNvPr>
          <p:cNvSpPr txBox="1"/>
          <p:nvPr/>
        </p:nvSpPr>
        <p:spPr>
          <a:xfrm>
            <a:off x="7992932" y="2329818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Decision Trees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B482-3EB1-42F0-9C61-E01767F0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52325"/>
              </p:ext>
            </p:extLst>
          </p:nvPr>
        </p:nvGraphicFramePr>
        <p:xfrm>
          <a:off x="8069057" y="267765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637172-07A4-45E5-AF4B-D18F1936CE5E}"/>
              </a:ext>
            </a:extLst>
          </p:cNvPr>
          <p:cNvSpPr txBox="1"/>
          <p:nvPr/>
        </p:nvSpPr>
        <p:spPr>
          <a:xfrm>
            <a:off x="7992932" y="3196281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Multinomial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6C5680-43D4-4102-9128-C86B33E0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0173"/>
              </p:ext>
            </p:extLst>
          </p:nvPr>
        </p:nvGraphicFramePr>
        <p:xfrm>
          <a:off x="8069057" y="352443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err="1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C380D-9E5F-4CB3-8482-ED7536D4651E}"/>
              </a:ext>
            </a:extLst>
          </p:cNvPr>
          <p:cNvSpPr txBox="1"/>
          <p:nvPr/>
        </p:nvSpPr>
        <p:spPr>
          <a:xfrm>
            <a:off x="7992932" y="4062744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271A30-CEBD-40E2-BD0E-90B1083B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88845"/>
              </p:ext>
            </p:extLst>
          </p:nvPr>
        </p:nvGraphicFramePr>
        <p:xfrm>
          <a:off x="8069057" y="4364057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FFB16E-7C0F-4D85-833B-7B66DFB46436}"/>
              </a:ext>
            </a:extLst>
          </p:cNvPr>
          <p:cNvSpPr txBox="1"/>
          <p:nvPr/>
        </p:nvSpPr>
        <p:spPr>
          <a:xfrm>
            <a:off x="7992932" y="4929207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D89C7-38FA-4BD0-B1D3-67F258618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47261"/>
              </p:ext>
            </p:extLst>
          </p:nvPr>
        </p:nvGraphicFramePr>
        <p:xfrm>
          <a:off x="8069057" y="5230520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2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55D-C23B-4ACC-B879-0789506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Additional metrics/confusion matrixes (outcome 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74E524-1001-4585-80D3-B7EF78CE6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770962"/>
              </p:ext>
            </p:extLst>
          </p:nvPr>
        </p:nvGraphicFramePr>
        <p:xfrm>
          <a:off x="838199" y="1901984"/>
          <a:ext cx="6638365" cy="3756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40944">
                  <a:extLst>
                    <a:ext uri="{9D8B030D-6E8A-4147-A177-3AD203B41FA5}">
                      <a16:colId xmlns:a16="http://schemas.microsoft.com/office/drawing/2014/main" val="2145586303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850999411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1147100365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2830873314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3274533033"/>
                    </a:ext>
                  </a:extLst>
                </a:gridCol>
                <a:gridCol w="992501">
                  <a:extLst>
                    <a:ext uri="{9D8B030D-6E8A-4147-A177-3AD203B41FA5}">
                      <a16:colId xmlns:a16="http://schemas.microsoft.com/office/drawing/2014/main" val="3282486747"/>
                    </a:ext>
                  </a:extLst>
                </a:gridCol>
                <a:gridCol w="780984">
                  <a:extLst>
                    <a:ext uri="{9D8B030D-6E8A-4147-A177-3AD203B41FA5}">
                      <a16:colId xmlns:a16="http://schemas.microsoft.com/office/drawing/2014/main" val="4210672219"/>
                    </a:ext>
                  </a:extLst>
                </a:gridCol>
              </a:tblGrid>
              <a:tr h="46913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decision trees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multinom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ensemble_excess6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dummy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8577403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455377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Kappa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030303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176870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Specificity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3889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712451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 Pred Value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28541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676135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352932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104717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86044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Rate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0267331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Prevalence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1309136"/>
                  </a:ext>
                </a:extLst>
              </a:tr>
              <a:tr h="25287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Balanced Accuracy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0329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8EEB-47B2-4B44-97DA-C3F53110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96C4-EC61-4ADF-8738-D199EC75A662}"/>
              </a:ext>
            </a:extLst>
          </p:cNvPr>
          <p:cNvSpPr txBox="1"/>
          <p:nvPr/>
        </p:nvSpPr>
        <p:spPr>
          <a:xfrm>
            <a:off x="7992932" y="1484555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Random Forest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B0AD9E-7762-4711-A8D0-B94E5CC8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0224"/>
              </p:ext>
            </p:extLst>
          </p:nvPr>
        </p:nvGraphicFramePr>
        <p:xfrm>
          <a:off x="8069057" y="1784351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D948D1-03D7-4CF8-BF22-6E017648671D}"/>
              </a:ext>
            </a:extLst>
          </p:cNvPr>
          <p:cNvSpPr txBox="1"/>
          <p:nvPr/>
        </p:nvSpPr>
        <p:spPr>
          <a:xfrm>
            <a:off x="7992932" y="2329818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Decision Trees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B482-3EB1-42F0-9C61-E01767F0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15556"/>
              </p:ext>
            </p:extLst>
          </p:nvPr>
        </p:nvGraphicFramePr>
        <p:xfrm>
          <a:off x="8069057" y="267765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637172-07A4-45E5-AF4B-D18F1936CE5E}"/>
              </a:ext>
            </a:extLst>
          </p:cNvPr>
          <p:cNvSpPr txBox="1"/>
          <p:nvPr/>
        </p:nvSpPr>
        <p:spPr>
          <a:xfrm>
            <a:off x="7992932" y="3196281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Multinomial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6C5680-43D4-4102-9128-C86B33E0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08169"/>
              </p:ext>
            </p:extLst>
          </p:nvPr>
        </p:nvGraphicFramePr>
        <p:xfrm>
          <a:off x="8069057" y="3524433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err="1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C380D-9E5F-4CB3-8482-ED7536D4651E}"/>
              </a:ext>
            </a:extLst>
          </p:cNvPr>
          <p:cNvSpPr txBox="1"/>
          <p:nvPr/>
        </p:nvSpPr>
        <p:spPr>
          <a:xfrm>
            <a:off x="7992932" y="4062744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271A30-CEBD-40E2-BD0E-90B1083B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3538"/>
              </p:ext>
            </p:extLst>
          </p:nvPr>
        </p:nvGraphicFramePr>
        <p:xfrm>
          <a:off x="8069057" y="4364057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FFB16E-7C0F-4D85-833B-7B66DFB46436}"/>
              </a:ext>
            </a:extLst>
          </p:cNvPr>
          <p:cNvSpPr txBox="1"/>
          <p:nvPr/>
        </p:nvSpPr>
        <p:spPr>
          <a:xfrm>
            <a:off x="7992932" y="4929207"/>
            <a:ext cx="35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knn</a:t>
            </a:r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D89C7-38FA-4BD0-B1D3-67F258618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5798"/>
              </p:ext>
            </p:extLst>
          </p:nvPr>
        </p:nvGraphicFramePr>
        <p:xfrm>
          <a:off x="8069057" y="5230520"/>
          <a:ext cx="3365500" cy="5651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988039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2689251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170647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Prediction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06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Non.Excess.Weight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9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Excess.Weight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8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04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6E5B-E9A3-439A-ADC4-EBC04AE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7B64-4C5C-40D6-BEA1-DD0AEE6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23</a:t>
            </a:fld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02C3620-91E2-4760-9588-B8F13C1A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1" y="2368022"/>
            <a:ext cx="6094305" cy="38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A24AE-ECBF-41BC-8D61-D09F02919AD6}"/>
              </a:ext>
            </a:extLst>
          </p:cNvPr>
          <p:cNvSpPr txBox="1"/>
          <p:nvPr/>
        </p:nvSpPr>
        <p:spPr>
          <a:xfrm>
            <a:off x="558452" y="2011232"/>
            <a:ext cx="58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Random Forest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E1240FB-E57B-4AC8-ACA3-BB9443C1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95" y="2281960"/>
            <a:ext cx="6094305" cy="380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D2606-CC36-45C6-87CE-5C889F6B97DD}"/>
              </a:ext>
            </a:extLst>
          </p:cNvPr>
          <p:cNvSpPr txBox="1"/>
          <p:nvPr/>
        </p:nvSpPr>
        <p:spPr>
          <a:xfrm>
            <a:off x="6658984" y="1977175"/>
            <a:ext cx="60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64613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6E5B-E9A3-439A-ADC4-EBC04AE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Importance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7B64-4C5C-40D6-BEA1-DD0AEE6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24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DBF2B6-7801-4700-B50D-BEF09F58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4" y="1936983"/>
            <a:ext cx="6676913" cy="417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09CD0B-5DA6-4035-B84C-61F74F5D997D}"/>
              </a:ext>
            </a:extLst>
          </p:cNvPr>
          <p:cNvSpPr txBox="1"/>
          <p:nvPr/>
        </p:nvSpPr>
        <p:spPr>
          <a:xfrm>
            <a:off x="3010346" y="1692423"/>
            <a:ext cx="581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359582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E325-20EA-4A1E-AB58-8AAA319D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27CC-327E-4022-865E-A5B567E9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Feasibility of using locally extracted Hertfordshire data from the NCMP dataset in predicting a student’s weight status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Accuracy figures reaching 80%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Sensitivity, reaching 90%. 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However, specificity fairly poor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A402-F8EE-4A25-9E9E-D75FBC8A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1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2DE6-F6EA-41D1-AEAD-93771DC1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Implications for policy/practice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968F-DD42-4E46-9472-4A4A8335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Understand what variables/risk factors which are predictive of future BMI status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Focus resources and possibly identify children at risk in future year groups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Improve local planning and delivery of services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Link to wider determinants of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B04B1-F8EE-47FD-B1C4-D5096880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5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D2F9-8280-415D-B38E-AE7D119B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935F-C421-4E1A-AE49-6ACB2892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Implementation of </a:t>
            </a:r>
            <a:r>
              <a:rPr lang="en-GB" err="1">
                <a:latin typeface="Segoe UI" panose="020B0502040204020203" pitchFamily="34" charset="0"/>
                <a:cs typeface="Segoe UI" panose="020B0502040204020203" pitchFamily="34" charset="0"/>
              </a:rPr>
              <a:t>tidymodels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Inclusion of clinical and non-clinical datasets held by the Hertfordshire Community NHS Trust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Hyperparameter tuning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Approach target variable as raw BMI (continuous)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E8409-92DC-45C5-8A3C-537DC01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2457-E63A-452A-BB8D-A31C0ED7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Child Obesity in Hertfordshire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CC3D-1092-446A-A0B6-43B36077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55453" cy="4486275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Childhood obesity has a number of long-term health consequences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National results for 2020/21 reveal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significant increases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in prevalence of obesity, potentially as an impact of the COVID-19 pandemic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 number of strategies within Hertfordshire, including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whole systems approach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, have been put in place however rates of obesity, while lower than national figures, remain high and are growing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644C-C6D0-4A29-B410-982FB536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F77099-436B-4D0B-A898-0753CFEC4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24182"/>
              </p:ext>
            </p:extLst>
          </p:nvPr>
        </p:nvGraphicFramePr>
        <p:xfrm>
          <a:off x="7289802" y="2789626"/>
          <a:ext cx="4063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22089729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88509549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93681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Year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2019/2020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8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0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2021/2022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73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FDF25B-1942-4304-A9B8-6472B92CE35C}"/>
              </a:ext>
            </a:extLst>
          </p:cNvPr>
          <p:cNvSpPr txBox="1"/>
          <p:nvPr/>
        </p:nvSpPr>
        <p:spPr>
          <a:xfrm>
            <a:off x="7289802" y="4272986"/>
            <a:ext cx="406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>
                <a:latin typeface="Segoe UI" panose="020B0502040204020203" pitchFamily="34" charset="0"/>
                <a:cs typeface="Segoe UI" panose="020B0502040204020203" pitchFamily="34" charset="0"/>
              </a:rPr>
              <a:t>Prevalence of obesity across reception and year 6 in the NCMP, national level</a:t>
            </a:r>
          </a:p>
        </p:txBody>
      </p:sp>
    </p:spTree>
    <p:extLst>
      <p:ext uri="{BB962C8B-B14F-4D97-AF65-F5344CB8AC3E}">
        <p14:creationId xmlns:p14="http://schemas.microsoft.com/office/powerpoint/2010/main" val="3271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712-43B9-4DBA-90C5-87C963C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Prevalence of overweight and obesity at Reception in Hertfordshire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843D-1C9F-45AC-8FAD-35396476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CF664-533A-49AB-BBC4-2C41CF5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EEF7A-4C19-45B4-9595-BA20B41DE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77"/>
          <a:stretch/>
        </p:blipFill>
        <p:spPr>
          <a:xfrm>
            <a:off x="838200" y="1690688"/>
            <a:ext cx="10718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6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3E44-539F-4392-9B9A-A20075D6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Prevalence of overweight and obesity at Reception in Hertfordshire districts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CD379-392F-4003-938E-0C35E4C5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E7F6D-E2F4-451C-85AC-AB5E30AC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1"/>
          <a:stretch/>
        </p:blipFill>
        <p:spPr>
          <a:xfrm>
            <a:off x="1856182" y="1825625"/>
            <a:ext cx="8321040" cy="42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E066-830B-400C-B42F-D2D4706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Prevalence of overweight and obesity at Year 6 in Hertfordshire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215A-AD72-4FBE-8E92-07A29582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63B7-30D6-471A-9DE0-95697CD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4CFB8-5AF0-4C53-89FA-FF2FC41B6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7"/>
          <a:stretch/>
        </p:blipFill>
        <p:spPr>
          <a:xfrm>
            <a:off x="676275" y="1646238"/>
            <a:ext cx="10839450" cy="44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E066-830B-400C-B42F-D2D4706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Prevalence of overweight and obesity at Year 6 in Hertfordshire districts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63B7-30D6-471A-9DE0-95697CD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307E5-C6A3-4589-BD29-4F5333C0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711325"/>
            <a:ext cx="10487025" cy="4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3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B9AB-8A5C-4B89-8B26-48D3486E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7477-30CF-4716-9C2F-07E83472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49836" cy="4351338"/>
          </a:xfrm>
        </p:spPr>
        <p:txBody>
          <a:bodyPr>
            <a:normAutofit lnSpcReduction="10000"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Build on previous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briefing note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last year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Focus on students in year 6 from the 2021/22 school year as the cohort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Uses linked data from their reception years (2013/14) as predictors throughout the pupil’s “</a:t>
            </a:r>
            <a:r>
              <a:rPr lang="en-GB" err="1">
                <a:latin typeface="Segoe UI" panose="020B0502040204020203" pitchFamily="34" charset="0"/>
                <a:cs typeface="Segoe UI" panose="020B0502040204020203" pitchFamily="34" charset="0"/>
              </a:rPr>
              <a:t>lifecourse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Use machine learning classification algorithms with 10-fold cross-validation to predict whether a pupil will have changed category at year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B459-2EAA-471F-B67C-856DDC5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6A1C7-0110-41E4-AA83-D838B787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036" y="2835803"/>
            <a:ext cx="4705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0DEA-EED3-47F2-A8B6-8780E4D8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included in enhanced NCMP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E797-8A36-44CF-96F7-D2F8700F8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Height and z-score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Weight and z-score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BMI and z-score and category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Reception/</a:t>
            </a:r>
            <a:r>
              <a:rPr lang="en-GB" err="1">
                <a:latin typeface="Segoe UI" panose="020B0502040204020203" pitchFamily="34" charset="0"/>
                <a:cs typeface="Segoe UI" panose="020B0502040204020203" pitchFamily="34" charset="0"/>
              </a:rPr>
              <a:t>Yr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6 status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Personal details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IMD decile and ONS </a:t>
            </a:r>
            <a:r>
              <a:rPr lang="en-GB" err="1">
                <a:latin typeface="Segoe UI" panose="020B0502040204020203" pitchFamily="34" charset="0"/>
                <a:cs typeface="Segoe UI" panose="020B0502040204020203" pitchFamily="34" charset="0"/>
              </a:rPr>
              <a:t>geosegmentation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based on home address LSOA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IMD decile and ONS </a:t>
            </a:r>
            <a:r>
              <a:rPr lang="en-GB" err="1">
                <a:latin typeface="Segoe UI" panose="020B0502040204020203" pitchFamily="34" charset="0"/>
                <a:cs typeface="Segoe UI" panose="020B0502040204020203" pitchFamily="34" charset="0"/>
              </a:rPr>
              <a:t>geosegmentation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 based on school address LSOA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358A-45FE-4EAC-B93D-BC632030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9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B0807-D9DE-492E-9AFD-51AEA7B9E9EF}"/>
              </a:ext>
            </a:extLst>
          </p:cNvPr>
          <p:cNvSpPr txBox="1">
            <a:spLocks/>
          </p:cNvSpPr>
          <p:nvPr/>
        </p:nvSpPr>
        <p:spPr>
          <a:xfrm>
            <a:off x="6217509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Ethnicity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Rural/urban status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BMI category</a:t>
            </a:r>
          </a:p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School postcode distance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5424-A028-4A1F-A2CB-1A90FB6794D3}"/>
              </a:ext>
            </a:extLst>
          </p:cNvPr>
          <p:cNvSpPr txBox="1"/>
          <p:nvPr/>
        </p:nvSpPr>
        <p:spPr>
          <a:xfrm>
            <a:off x="6217509" y="4462636"/>
            <a:ext cx="48628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+ Additional: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 to Healthy Assets &amp; Hazards (all domains)</a:t>
            </a:r>
          </a:p>
        </p:txBody>
      </p:sp>
    </p:spTree>
    <p:extLst>
      <p:ext uri="{BB962C8B-B14F-4D97-AF65-F5344CB8AC3E}">
        <p14:creationId xmlns:p14="http://schemas.microsoft.com/office/powerpoint/2010/main" val="37517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Predicting Childhood Obesity – A Local Analysis of the NCMP in Hertfordshire</vt:lpstr>
      <vt:lpstr>Background</vt:lpstr>
      <vt:lpstr>Child Obesity in Hertfordshire</vt:lpstr>
      <vt:lpstr>Prevalence of overweight and obesity at Reception in Hertfordshire</vt:lpstr>
      <vt:lpstr>Prevalence of overweight and obesity at Reception in Hertfordshire districts</vt:lpstr>
      <vt:lpstr>Prevalence of overweight and obesity at Year 6 in Hertfordshire</vt:lpstr>
      <vt:lpstr>Prevalence of overweight and obesity at Year 6 in Hertfordshire districts</vt:lpstr>
      <vt:lpstr>Analysis</vt:lpstr>
      <vt:lpstr>Variables included in enhanced NCMP dataset</vt:lpstr>
      <vt:lpstr>Sample inclusion and exclusion flowchart for cohort</vt:lpstr>
      <vt:lpstr>BMI category change – scatter plot </vt:lpstr>
      <vt:lpstr>BMI category change – sankey plot </vt:lpstr>
      <vt:lpstr>Algorithms used</vt:lpstr>
      <vt:lpstr>Models evaluation – Outcome A</vt:lpstr>
      <vt:lpstr>Models evaluation – Outcome B</vt:lpstr>
      <vt:lpstr>Models evaluation – Outcome C</vt:lpstr>
      <vt:lpstr>Models evaluation – Outcome D</vt:lpstr>
      <vt:lpstr>Ensemble evaluation (outcome C/D only)</vt:lpstr>
      <vt:lpstr>Ensemble evaluation (outcome C/D only)</vt:lpstr>
      <vt:lpstr>Additional metrics/confusion matrixes (outcome C)</vt:lpstr>
      <vt:lpstr>Additional metrics/confusion matrixes (outcome C)</vt:lpstr>
      <vt:lpstr>Additional metrics/confusion matrixes (outcome C)</vt:lpstr>
      <vt:lpstr>Variable Importance</vt:lpstr>
      <vt:lpstr>Variable Importance</vt:lpstr>
      <vt:lpstr>Conclusions</vt:lpstr>
      <vt:lpstr>Implications for policy/practice </vt:lpstr>
      <vt:lpstr>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Yuill</dc:creator>
  <cp:revision>1</cp:revision>
  <dcterms:created xsi:type="dcterms:W3CDTF">2021-10-04T14:01:21Z</dcterms:created>
  <dcterms:modified xsi:type="dcterms:W3CDTF">2022-11-09T11:01:57Z</dcterms:modified>
</cp:coreProperties>
</file>