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56" r:id="rId5"/>
    <p:sldId id="658" r:id="rId6"/>
    <p:sldId id="673" r:id="rId7"/>
    <p:sldId id="9746" r:id="rId8"/>
    <p:sldId id="660" r:id="rId9"/>
    <p:sldId id="664" r:id="rId10"/>
    <p:sldId id="669" r:id="rId11"/>
    <p:sldId id="676" r:id="rId12"/>
    <p:sldId id="586" r:id="rId13"/>
    <p:sldId id="259" r:id="rId14"/>
    <p:sldId id="675" r:id="rId15"/>
    <p:sldId id="677" r:id="rId16"/>
    <p:sldId id="645" r:id="rId17"/>
    <p:sldId id="678" r:id="rId18"/>
    <p:sldId id="671" r:id="rId19"/>
    <p:sldId id="679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dine Morrisroe" initials="N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9EDF4"/>
    <a:srgbClr val="D0D8E8"/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C5ACD5-650C-45AE-AF76-2BFB872C34BB}" v="108" dt="2022-11-04T15:11:18.8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nan Shroufi" userId="97f866d7-4c1a-4978-87ba-325a5f3c701b" providerId="ADAL" clId="{9EC5ACD5-650C-45AE-AF76-2BFB872C34BB}"/>
    <pc:docChg chg="undo custSel addSld delSld modSld sldOrd">
      <pc:chgData name="Adnan Shroufi" userId="97f866d7-4c1a-4978-87ba-325a5f3c701b" providerId="ADAL" clId="{9EC5ACD5-650C-45AE-AF76-2BFB872C34BB}" dt="2022-11-04T15:13:46.755" v="8097" actId="1035"/>
      <pc:docMkLst>
        <pc:docMk/>
      </pc:docMkLst>
      <pc:sldChg chg="modSp mod">
        <pc:chgData name="Adnan Shroufi" userId="97f866d7-4c1a-4978-87ba-325a5f3c701b" providerId="ADAL" clId="{9EC5ACD5-650C-45AE-AF76-2BFB872C34BB}" dt="2022-11-02T16:26:33.555" v="6668" actId="20577"/>
        <pc:sldMkLst>
          <pc:docMk/>
          <pc:sldMk cId="2219543506" sldId="256"/>
        </pc:sldMkLst>
        <pc:spChg chg="mod">
          <ac:chgData name="Adnan Shroufi" userId="97f866d7-4c1a-4978-87ba-325a5f3c701b" providerId="ADAL" clId="{9EC5ACD5-650C-45AE-AF76-2BFB872C34BB}" dt="2022-11-01T09:09:26.887" v="100" actId="20577"/>
          <ac:spMkLst>
            <pc:docMk/>
            <pc:sldMk cId="2219543506" sldId="256"/>
            <ac:spMk id="2" creationId="{00000000-0000-0000-0000-000000000000}"/>
          </ac:spMkLst>
        </pc:spChg>
        <pc:spChg chg="mod">
          <ac:chgData name="Adnan Shroufi" userId="97f866d7-4c1a-4978-87ba-325a5f3c701b" providerId="ADAL" clId="{9EC5ACD5-650C-45AE-AF76-2BFB872C34BB}" dt="2022-11-02T16:26:33.555" v="6668" actId="20577"/>
          <ac:spMkLst>
            <pc:docMk/>
            <pc:sldMk cId="2219543506" sldId="256"/>
            <ac:spMk id="3" creationId="{00000000-0000-0000-0000-000000000000}"/>
          </ac:spMkLst>
        </pc:spChg>
      </pc:sldChg>
      <pc:sldChg chg="del">
        <pc:chgData name="Adnan Shroufi" userId="97f866d7-4c1a-4978-87ba-325a5f3c701b" providerId="ADAL" clId="{9EC5ACD5-650C-45AE-AF76-2BFB872C34BB}" dt="2022-11-01T17:04:40.438" v="1407" actId="47"/>
        <pc:sldMkLst>
          <pc:docMk/>
          <pc:sldMk cId="2592494508" sldId="259"/>
        </pc:sldMkLst>
      </pc:sldChg>
      <pc:sldChg chg="addSp delSp modSp mod">
        <pc:chgData name="Adnan Shroufi" userId="97f866d7-4c1a-4978-87ba-325a5f3c701b" providerId="ADAL" clId="{9EC5ACD5-650C-45AE-AF76-2BFB872C34BB}" dt="2022-11-03T08:22:31.046" v="7513" actId="20577"/>
        <pc:sldMkLst>
          <pc:docMk/>
          <pc:sldMk cId="3096811300" sldId="259"/>
        </pc:sldMkLst>
        <pc:spChg chg="mod">
          <ac:chgData name="Adnan Shroufi" userId="97f866d7-4c1a-4978-87ba-325a5f3c701b" providerId="ADAL" clId="{9EC5ACD5-650C-45AE-AF76-2BFB872C34BB}" dt="2022-11-02T10:02:56.580" v="3561" actId="20577"/>
          <ac:spMkLst>
            <pc:docMk/>
            <pc:sldMk cId="3096811300" sldId="259"/>
            <ac:spMk id="2" creationId="{9CF3D45B-84DC-4AC6-AF27-8FC71BEA73B2}"/>
          </ac:spMkLst>
        </pc:spChg>
        <pc:spChg chg="del mod">
          <ac:chgData name="Adnan Shroufi" userId="97f866d7-4c1a-4978-87ba-325a5f3c701b" providerId="ADAL" clId="{9EC5ACD5-650C-45AE-AF76-2BFB872C34BB}" dt="2022-11-02T15:18:48.827" v="6298" actId="478"/>
          <ac:spMkLst>
            <pc:docMk/>
            <pc:sldMk cId="3096811300" sldId="259"/>
            <ac:spMk id="3" creationId="{E5687096-F7C6-459F-ADE4-390662ADF000}"/>
          </ac:spMkLst>
        </pc:spChg>
        <pc:spChg chg="add mod">
          <ac:chgData name="Adnan Shroufi" userId="97f866d7-4c1a-4978-87ba-325a5f3c701b" providerId="ADAL" clId="{9EC5ACD5-650C-45AE-AF76-2BFB872C34BB}" dt="2022-11-03T08:22:31.046" v="7513" actId="20577"/>
          <ac:spMkLst>
            <pc:docMk/>
            <pc:sldMk cId="3096811300" sldId="259"/>
            <ac:spMk id="4" creationId="{ADF4AF16-1F6E-7ECF-F845-ADD772BFB3CA}"/>
          </ac:spMkLst>
        </pc:spChg>
        <pc:spChg chg="mod">
          <ac:chgData name="Adnan Shroufi" userId="97f866d7-4c1a-4978-87ba-325a5f3c701b" providerId="ADAL" clId="{9EC5ACD5-650C-45AE-AF76-2BFB872C34BB}" dt="2022-11-03T08:20:51.784" v="7418" actId="20577"/>
          <ac:spMkLst>
            <pc:docMk/>
            <pc:sldMk cId="3096811300" sldId="259"/>
            <ac:spMk id="8" creationId="{CD916C53-09E7-4131-84DD-6DACD7B1590E}"/>
          </ac:spMkLst>
        </pc:spChg>
        <pc:spChg chg="mod">
          <ac:chgData name="Adnan Shroufi" userId="97f866d7-4c1a-4978-87ba-325a5f3c701b" providerId="ADAL" clId="{9EC5ACD5-650C-45AE-AF76-2BFB872C34BB}" dt="2022-11-03T08:20:03.787" v="7403" actId="20577"/>
          <ac:spMkLst>
            <pc:docMk/>
            <pc:sldMk cId="3096811300" sldId="259"/>
            <ac:spMk id="10" creationId="{C3EBE0A1-9AF7-4965-93B1-82EC9867DF71}"/>
          </ac:spMkLst>
        </pc:spChg>
        <pc:graphicFrameChg chg="modGraphic">
          <ac:chgData name="Adnan Shroufi" userId="97f866d7-4c1a-4978-87ba-325a5f3c701b" providerId="ADAL" clId="{9EC5ACD5-650C-45AE-AF76-2BFB872C34BB}" dt="2022-11-03T08:16:54.822" v="7388" actId="207"/>
          <ac:graphicFrameMkLst>
            <pc:docMk/>
            <pc:sldMk cId="3096811300" sldId="259"/>
            <ac:graphicFrameMk id="7" creationId="{1D5E2ED9-18C6-48DF-BB7B-395A41995E5C}"/>
          </ac:graphicFrameMkLst>
        </pc:graphicFrameChg>
        <pc:graphicFrameChg chg="modGraphic">
          <ac:chgData name="Adnan Shroufi" userId="97f866d7-4c1a-4978-87ba-325a5f3c701b" providerId="ADAL" clId="{9EC5ACD5-650C-45AE-AF76-2BFB872C34BB}" dt="2022-11-03T08:16:12.532" v="7382" actId="207"/>
          <ac:graphicFrameMkLst>
            <pc:docMk/>
            <pc:sldMk cId="3096811300" sldId="259"/>
            <ac:graphicFrameMk id="9" creationId="{E578AD7B-60A8-4F17-BADE-71C080346B19}"/>
          </ac:graphicFrameMkLst>
        </pc:graphicFrameChg>
        <pc:picChg chg="add del mod">
          <ac:chgData name="Adnan Shroufi" userId="97f866d7-4c1a-4978-87ba-325a5f3c701b" providerId="ADAL" clId="{9EC5ACD5-650C-45AE-AF76-2BFB872C34BB}" dt="2022-11-03T08:22:19.816" v="7482"/>
          <ac:picMkLst>
            <pc:docMk/>
            <pc:sldMk cId="3096811300" sldId="259"/>
            <ac:picMk id="5" creationId="{4F0EA582-9AAC-96B6-6A9D-B265BEE8554D}"/>
          </ac:picMkLst>
        </pc:picChg>
      </pc:sldChg>
      <pc:sldChg chg="delSp modSp mod">
        <pc:chgData name="Adnan Shroufi" userId="97f866d7-4c1a-4978-87ba-325a5f3c701b" providerId="ADAL" clId="{9EC5ACD5-650C-45AE-AF76-2BFB872C34BB}" dt="2022-11-03T08:21:41.866" v="7445" actId="20577"/>
        <pc:sldMkLst>
          <pc:docMk/>
          <pc:sldMk cId="1593960813" sldId="586"/>
        </pc:sldMkLst>
        <pc:spChg chg="mod">
          <ac:chgData name="Adnan Shroufi" userId="97f866d7-4c1a-4978-87ba-325a5f3c701b" providerId="ADAL" clId="{9EC5ACD5-650C-45AE-AF76-2BFB872C34BB}" dt="2022-11-02T10:02:53.326" v="3559" actId="20577"/>
          <ac:spMkLst>
            <pc:docMk/>
            <pc:sldMk cId="1593960813" sldId="586"/>
            <ac:spMk id="2" creationId="{ED2E34BE-A629-4878-A3BC-9B8964CCE24C}"/>
          </ac:spMkLst>
        </pc:spChg>
        <pc:spChg chg="mod">
          <ac:chgData name="Adnan Shroufi" userId="97f866d7-4c1a-4978-87ba-325a5f3c701b" providerId="ADAL" clId="{9EC5ACD5-650C-45AE-AF76-2BFB872C34BB}" dt="2022-11-03T08:21:41.866" v="7445" actId="20577"/>
          <ac:spMkLst>
            <pc:docMk/>
            <pc:sldMk cId="1593960813" sldId="586"/>
            <ac:spMk id="10" creationId="{95F6C891-8719-4348-8CD4-2AAB059CA45E}"/>
          </ac:spMkLst>
        </pc:spChg>
        <pc:spChg chg="del mod">
          <ac:chgData name="Adnan Shroufi" userId="97f866d7-4c1a-4978-87ba-325a5f3c701b" providerId="ADAL" clId="{9EC5ACD5-650C-45AE-AF76-2BFB872C34BB}" dt="2022-11-03T08:09:57.368" v="7224" actId="478"/>
          <ac:spMkLst>
            <pc:docMk/>
            <pc:sldMk cId="1593960813" sldId="586"/>
            <ac:spMk id="14" creationId="{A76153D2-5E7F-49EF-9BEB-86E4351C4BBF}"/>
          </ac:spMkLst>
        </pc:spChg>
        <pc:graphicFrameChg chg="modGraphic">
          <ac:chgData name="Adnan Shroufi" userId="97f866d7-4c1a-4978-87ba-325a5f3c701b" providerId="ADAL" clId="{9EC5ACD5-650C-45AE-AF76-2BFB872C34BB}" dt="2022-11-02T15:03:20.224" v="6069" actId="207"/>
          <ac:graphicFrameMkLst>
            <pc:docMk/>
            <pc:sldMk cId="1593960813" sldId="586"/>
            <ac:graphicFrameMk id="4" creationId="{D8C281E6-7A34-457F-B09D-F8E8BFCC17C0}"/>
          </ac:graphicFrameMkLst>
        </pc:graphicFrameChg>
        <pc:graphicFrameChg chg="modGraphic">
          <ac:chgData name="Adnan Shroufi" userId="97f866d7-4c1a-4978-87ba-325a5f3c701b" providerId="ADAL" clId="{9EC5ACD5-650C-45AE-AF76-2BFB872C34BB}" dt="2022-11-03T08:21:08.099" v="7420" actId="20577"/>
          <ac:graphicFrameMkLst>
            <pc:docMk/>
            <pc:sldMk cId="1593960813" sldId="586"/>
            <ac:graphicFrameMk id="5" creationId="{70AD3D9D-A73C-4380-B1C8-6CB512BB1AA1}"/>
          </ac:graphicFrameMkLst>
        </pc:graphicFrameChg>
      </pc:sldChg>
      <pc:sldChg chg="del">
        <pc:chgData name="Adnan Shroufi" userId="97f866d7-4c1a-4978-87ba-325a5f3c701b" providerId="ADAL" clId="{9EC5ACD5-650C-45AE-AF76-2BFB872C34BB}" dt="2022-11-02T10:00:01.338" v="3397" actId="47"/>
        <pc:sldMkLst>
          <pc:docMk/>
          <pc:sldMk cId="0" sldId="644"/>
        </pc:sldMkLst>
      </pc:sldChg>
      <pc:sldChg chg="addSp delSp modSp mod">
        <pc:chgData name="Adnan Shroufi" userId="97f866d7-4c1a-4978-87ba-325a5f3c701b" providerId="ADAL" clId="{9EC5ACD5-650C-45AE-AF76-2BFB872C34BB}" dt="2022-11-04T14:47:33.125" v="8063" actId="1035"/>
        <pc:sldMkLst>
          <pc:docMk/>
          <pc:sldMk cId="3883035548" sldId="645"/>
        </pc:sldMkLst>
        <pc:spChg chg="mod">
          <ac:chgData name="Adnan Shroufi" userId="97f866d7-4c1a-4978-87ba-325a5f3c701b" providerId="ADAL" clId="{9EC5ACD5-650C-45AE-AF76-2BFB872C34BB}" dt="2022-11-04T14:47:33.125" v="8063" actId="1035"/>
          <ac:spMkLst>
            <pc:docMk/>
            <pc:sldMk cId="3883035548" sldId="645"/>
            <ac:spMk id="4" creationId="{82A629A7-E1CD-4411-B239-E12E4D1356CD}"/>
          </ac:spMkLst>
        </pc:spChg>
        <pc:spChg chg="add del mod">
          <ac:chgData name="Adnan Shroufi" userId="97f866d7-4c1a-4978-87ba-325a5f3c701b" providerId="ADAL" clId="{9EC5ACD5-650C-45AE-AF76-2BFB872C34BB}" dt="2022-11-04T14:43:05.041" v="7819" actId="478"/>
          <ac:spMkLst>
            <pc:docMk/>
            <pc:sldMk cId="3883035548" sldId="645"/>
            <ac:spMk id="7" creationId="{F0129016-869F-A1CE-C7E8-093010FEF8E6}"/>
          </ac:spMkLst>
        </pc:spChg>
        <pc:spChg chg="mod">
          <ac:chgData name="Adnan Shroufi" userId="97f866d7-4c1a-4978-87ba-325a5f3c701b" providerId="ADAL" clId="{9EC5ACD5-650C-45AE-AF76-2BFB872C34BB}" dt="2022-11-03T08:27:57.505" v="7550" actId="20577"/>
          <ac:spMkLst>
            <pc:docMk/>
            <pc:sldMk cId="3883035548" sldId="645"/>
            <ac:spMk id="8" creationId="{417DA48D-E1A3-48E1-AFB3-B64C68896BA7}"/>
          </ac:spMkLst>
        </pc:spChg>
        <pc:graphicFrameChg chg="add del mod modGraphic">
          <ac:chgData name="Adnan Shroufi" userId="97f866d7-4c1a-4978-87ba-325a5f3c701b" providerId="ADAL" clId="{9EC5ACD5-650C-45AE-AF76-2BFB872C34BB}" dt="2022-11-04T14:42:50.574" v="7817" actId="478"/>
          <ac:graphicFrameMkLst>
            <pc:docMk/>
            <pc:sldMk cId="3883035548" sldId="645"/>
            <ac:graphicFrameMk id="2" creationId="{D85BC3C5-1F6A-24DD-FB55-DAB4F35A4D69}"/>
          </ac:graphicFrameMkLst>
        </pc:graphicFrameChg>
        <pc:picChg chg="del mod">
          <ac:chgData name="Adnan Shroufi" userId="97f866d7-4c1a-4978-87ba-325a5f3c701b" providerId="ADAL" clId="{9EC5ACD5-650C-45AE-AF76-2BFB872C34BB}" dt="2022-11-02T14:38:56.716" v="5414" actId="478"/>
          <ac:picMkLst>
            <pc:docMk/>
            <pc:sldMk cId="3883035548" sldId="645"/>
            <ac:picMk id="3" creationId="{21177D07-B7C7-4DE5-950F-1ECD25801CF9}"/>
          </ac:picMkLst>
        </pc:picChg>
        <pc:picChg chg="add mod">
          <ac:chgData name="Adnan Shroufi" userId="97f866d7-4c1a-4978-87ba-325a5f3c701b" providerId="ADAL" clId="{9EC5ACD5-650C-45AE-AF76-2BFB872C34BB}" dt="2022-11-04T14:43:26.276" v="7867" actId="14100"/>
          <ac:picMkLst>
            <pc:docMk/>
            <pc:sldMk cId="3883035548" sldId="645"/>
            <ac:picMk id="5" creationId="{FA8D8EF6-3A24-0D6B-3D5F-866433B6DBEC}"/>
          </ac:picMkLst>
        </pc:picChg>
      </pc:sldChg>
      <pc:sldChg chg="del">
        <pc:chgData name="Adnan Shroufi" userId="97f866d7-4c1a-4978-87ba-325a5f3c701b" providerId="ADAL" clId="{9EC5ACD5-650C-45AE-AF76-2BFB872C34BB}" dt="2022-11-02T11:55:34.521" v="4487" actId="47"/>
        <pc:sldMkLst>
          <pc:docMk/>
          <pc:sldMk cId="2203415177" sldId="646"/>
        </pc:sldMkLst>
      </pc:sldChg>
      <pc:sldChg chg="del">
        <pc:chgData name="Adnan Shroufi" userId="97f866d7-4c1a-4978-87ba-325a5f3c701b" providerId="ADAL" clId="{9EC5ACD5-650C-45AE-AF76-2BFB872C34BB}" dt="2022-11-02T10:00:02.257" v="3398" actId="47"/>
        <pc:sldMkLst>
          <pc:docMk/>
          <pc:sldMk cId="795328451" sldId="648"/>
        </pc:sldMkLst>
      </pc:sldChg>
      <pc:sldChg chg="del">
        <pc:chgData name="Adnan Shroufi" userId="97f866d7-4c1a-4978-87ba-325a5f3c701b" providerId="ADAL" clId="{9EC5ACD5-650C-45AE-AF76-2BFB872C34BB}" dt="2022-11-01T18:23:09.967" v="2703" actId="47"/>
        <pc:sldMkLst>
          <pc:docMk/>
          <pc:sldMk cId="136879763" sldId="649"/>
        </pc:sldMkLst>
      </pc:sldChg>
      <pc:sldChg chg="del">
        <pc:chgData name="Adnan Shroufi" userId="97f866d7-4c1a-4978-87ba-325a5f3c701b" providerId="ADAL" clId="{9EC5ACD5-650C-45AE-AF76-2BFB872C34BB}" dt="2022-11-01T18:23:11.449" v="2704" actId="47"/>
        <pc:sldMkLst>
          <pc:docMk/>
          <pc:sldMk cId="2462206410" sldId="650"/>
        </pc:sldMkLst>
      </pc:sldChg>
      <pc:sldChg chg="add del">
        <pc:chgData name="Adnan Shroufi" userId="97f866d7-4c1a-4978-87ba-325a5f3c701b" providerId="ADAL" clId="{9EC5ACD5-650C-45AE-AF76-2BFB872C34BB}" dt="2022-11-02T09:59:54.818" v="3394" actId="47"/>
        <pc:sldMkLst>
          <pc:docMk/>
          <pc:sldMk cId="3162471291" sldId="651"/>
        </pc:sldMkLst>
      </pc:sldChg>
      <pc:sldChg chg="del">
        <pc:chgData name="Adnan Shroufi" userId="97f866d7-4c1a-4978-87ba-325a5f3c701b" providerId="ADAL" clId="{9EC5ACD5-650C-45AE-AF76-2BFB872C34BB}" dt="2022-11-02T09:59:56.385" v="3396" actId="47"/>
        <pc:sldMkLst>
          <pc:docMk/>
          <pc:sldMk cId="737535605" sldId="652"/>
        </pc:sldMkLst>
      </pc:sldChg>
      <pc:sldChg chg="add del">
        <pc:chgData name="Adnan Shroufi" userId="97f866d7-4c1a-4978-87ba-325a5f3c701b" providerId="ADAL" clId="{9EC5ACD5-650C-45AE-AF76-2BFB872C34BB}" dt="2022-11-02T09:59:55.719" v="3395" actId="47"/>
        <pc:sldMkLst>
          <pc:docMk/>
          <pc:sldMk cId="174462416" sldId="653"/>
        </pc:sldMkLst>
      </pc:sldChg>
      <pc:sldChg chg="del">
        <pc:chgData name="Adnan Shroufi" userId="97f866d7-4c1a-4978-87ba-325a5f3c701b" providerId="ADAL" clId="{9EC5ACD5-650C-45AE-AF76-2BFB872C34BB}" dt="2022-11-01T17:04:45.209" v="1408" actId="47"/>
        <pc:sldMkLst>
          <pc:docMk/>
          <pc:sldMk cId="3944460066" sldId="654"/>
        </pc:sldMkLst>
      </pc:sldChg>
      <pc:sldChg chg="addSp delSp modSp del mod">
        <pc:chgData name="Adnan Shroufi" userId="97f866d7-4c1a-4978-87ba-325a5f3c701b" providerId="ADAL" clId="{9EC5ACD5-650C-45AE-AF76-2BFB872C34BB}" dt="2022-11-04T14:42:45.386" v="7816" actId="47"/>
        <pc:sldMkLst>
          <pc:docMk/>
          <pc:sldMk cId="3967063821" sldId="655"/>
        </pc:sldMkLst>
        <pc:spChg chg="mod">
          <ac:chgData name="Adnan Shroufi" userId="97f866d7-4c1a-4978-87ba-325a5f3c701b" providerId="ADAL" clId="{9EC5ACD5-650C-45AE-AF76-2BFB872C34BB}" dt="2022-11-02T11:56:11.496" v="4578" actId="20577"/>
          <ac:spMkLst>
            <pc:docMk/>
            <pc:sldMk cId="3967063821" sldId="655"/>
            <ac:spMk id="2" creationId="{3A756F44-7E00-47A6-96D5-32A2E5C44BDF}"/>
          </ac:spMkLst>
        </pc:spChg>
        <pc:spChg chg="add del mod">
          <ac:chgData name="Adnan Shroufi" userId="97f866d7-4c1a-4978-87ba-325a5f3c701b" providerId="ADAL" clId="{9EC5ACD5-650C-45AE-AF76-2BFB872C34BB}" dt="2022-11-04T14:42:06.388" v="7810" actId="478"/>
          <ac:spMkLst>
            <pc:docMk/>
            <pc:sldMk cId="3967063821" sldId="655"/>
            <ac:spMk id="7" creationId="{B16A7DA1-B85A-4761-03A5-90C0661A5AD8}"/>
          </ac:spMkLst>
        </pc:spChg>
        <pc:picChg chg="add mod">
          <ac:chgData name="Adnan Shroufi" userId="97f866d7-4c1a-4978-87ba-325a5f3c701b" providerId="ADAL" clId="{9EC5ACD5-650C-45AE-AF76-2BFB872C34BB}" dt="2022-11-02T14:50:56.021" v="5902" actId="1035"/>
          <ac:picMkLst>
            <pc:docMk/>
            <pc:sldMk cId="3967063821" sldId="655"/>
            <ac:picMk id="4" creationId="{D4E740DC-F133-6C6F-10F1-535246F9E1EA}"/>
          </ac:picMkLst>
        </pc:picChg>
        <pc:picChg chg="del mod">
          <ac:chgData name="Adnan Shroufi" userId="97f866d7-4c1a-4978-87ba-325a5f3c701b" providerId="ADAL" clId="{9EC5ACD5-650C-45AE-AF76-2BFB872C34BB}" dt="2022-11-02T14:45:48.592" v="5543" actId="478"/>
          <ac:picMkLst>
            <pc:docMk/>
            <pc:sldMk cId="3967063821" sldId="655"/>
            <ac:picMk id="5" creationId="{ADBAB695-FC97-4442-9235-DCBFFE7DFB6D}"/>
          </ac:picMkLst>
        </pc:picChg>
      </pc:sldChg>
      <pc:sldChg chg="modSp del mod">
        <pc:chgData name="Adnan Shroufi" userId="97f866d7-4c1a-4978-87ba-325a5f3c701b" providerId="ADAL" clId="{9EC5ACD5-650C-45AE-AF76-2BFB872C34BB}" dt="2022-11-01T18:34:51.863" v="3218" actId="47"/>
        <pc:sldMkLst>
          <pc:docMk/>
          <pc:sldMk cId="945329173" sldId="656"/>
        </pc:sldMkLst>
        <pc:spChg chg="mod">
          <ac:chgData name="Adnan Shroufi" userId="97f866d7-4c1a-4978-87ba-325a5f3c701b" providerId="ADAL" clId="{9EC5ACD5-650C-45AE-AF76-2BFB872C34BB}" dt="2022-11-01T18:30:21.025" v="3040" actId="20577"/>
          <ac:spMkLst>
            <pc:docMk/>
            <pc:sldMk cId="945329173" sldId="656"/>
            <ac:spMk id="2" creationId="{DDEBB187-FA4D-4A84-B166-4B4D33BAFCE5}"/>
          </ac:spMkLst>
        </pc:spChg>
        <pc:spChg chg="mod">
          <ac:chgData name="Adnan Shroufi" userId="97f866d7-4c1a-4978-87ba-325a5f3c701b" providerId="ADAL" clId="{9EC5ACD5-650C-45AE-AF76-2BFB872C34BB}" dt="2022-11-01T18:29:36.463" v="3035" actId="20577"/>
          <ac:spMkLst>
            <pc:docMk/>
            <pc:sldMk cId="945329173" sldId="656"/>
            <ac:spMk id="3" creationId="{E0527638-22B8-4932-B670-5E2D129331C5}"/>
          </ac:spMkLst>
        </pc:spChg>
      </pc:sldChg>
      <pc:sldChg chg="del">
        <pc:chgData name="Adnan Shroufi" userId="97f866d7-4c1a-4978-87ba-325a5f3c701b" providerId="ADAL" clId="{9EC5ACD5-650C-45AE-AF76-2BFB872C34BB}" dt="2022-11-01T18:23:41.770" v="2708" actId="47"/>
        <pc:sldMkLst>
          <pc:docMk/>
          <pc:sldMk cId="32542656" sldId="657"/>
        </pc:sldMkLst>
      </pc:sldChg>
      <pc:sldChg chg="modSp new mod">
        <pc:chgData name="Adnan Shroufi" userId="97f866d7-4c1a-4978-87ba-325a5f3c701b" providerId="ADAL" clId="{9EC5ACD5-650C-45AE-AF76-2BFB872C34BB}" dt="2022-11-02T10:02:05.467" v="3534" actId="20577"/>
        <pc:sldMkLst>
          <pc:docMk/>
          <pc:sldMk cId="823446762" sldId="658"/>
        </pc:sldMkLst>
        <pc:spChg chg="mod">
          <ac:chgData name="Adnan Shroufi" userId="97f866d7-4c1a-4978-87ba-325a5f3c701b" providerId="ADAL" clId="{9EC5ACD5-650C-45AE-AF76-2BFB872C34BB}" dt="2022-11-01T09:09:40.231" v="109" actId="20577"/>
          <ac:spMkLst>
            <pc:docMk/>
            <pc:sldMk cId="823446762" sldId="658"/>
            <ac:spMk id="2" creationId="{B04FC874-0092-A226-A066-F82545449F07}"/>
          </ac:spMkLst>
        </pc:spChg>
        <pc:spChg chg="mod">
          <ac:chgData name="Adnan Shroufi" userId="97f866d7-4c1a-4978-87ba-325a5f3c701b" providerId="ADAL" clId="{9EC5ACD5-650C-45AE-AF76-2BFB872C34BB}" dt="2022-11-02T10:02:05.467" v="3534" actId="20577"/>
          <ac:spMkLst>
            <pc:docMk/>
            <pc:sldMk cId="823446762" sldId="658"/>
            <ac:spMk id="3" creationId="{243D2518-5606-C2C1-D932-9241E9E4D3D8}"/>
          </ac:spMkLst>
        </pc:spChg>
      </pc:sldChg>
      <pc:sldChg chg="modSp add del mod">
        <pc:chgData name="Adnan Shroufi" userId="97f866d7-4c1a-4978-87ba-325a5f3c701b" providerId="ADAL" clId="{9EC5ACD5-650C-45AE-AF76-2BFB872C34BB}" dt="2022-11-01T09:38:48.829" v="942" actId="47"/>
        <pc:sldMkLst>
          <pc:docMk/>
          <pc:sldMk cId="1594074226" sldId="659"/>
        </pc:sldMkLst>
        <pc:spChg chg="mod">
          <ac:chgData name="Adnan Shroufi" userId="97f866d7-4c1a-4978-87ba-325a5f3c701b" providerId="ADAL" clId="{9EC5ACD5-650C-45AE-AF76-2BFB872C34BB}" dt="2022-11-01T09:13:09.513" v="237" actId="207"/>
          <ac:spMkLst>
            <pc:docMk/>
            <pc:sldMk cId="1594074226" sldId="659"/>
            <ac:spMk id="3" creationId="{243D2518-5606-C2C1-D932-9241E9E4D3D8}"/>
          </ac:spMkLst>
        </pc:spChg>
      </pc:sldChg>
      <pc:sldChg chg="addSp delSp modSp new mod">
        <pc:chgData name="Adnan Shroufi" userId="97f866d7-4c1a-4978-87ba-325a5f3c701b" providerId="ADAL" clId="{9EC5ACD5-650C-45AE-AF76-2BFB872C34BB}" dt="2022-11-04T10:29:29.907" v="7721" actId="1036"/>
        <pc:sldMkLst>
          <pc:docMk/>
          <pc:sldMk cId="2576001863" sldId="660"/>
        </pc:sldMkLst>
        <pc:spChg chg="mod">
          <ac:chgData name="Adnan Shroufi" userId="97f866d7-4c1a-4978-87ba-325a5f3c701b" providerId="ADAL" clId="{9EC5ACD5-650C-45AE-AF76-2BFB872C34BB}" dt="2022-11-04T10:29:29.907" v="7721" actId="1036"/>
          <ac:spMkLst>
            <pc:docMk/>
            <pc:sldMk cId="2576001863" sldId="660"/>
            <ac:spMk id="2" creationId="{0D9A5CF1-3BF2-963A-199E-01112A29471A}"/>
          </ac:spMkLst>
        </pc:spChg>
        <pc:spChg chg="mod">
          <ac:chgData name="Adnan Shroufi" userId="97f866d7-4c1a-4978-87ba-325a5f3c701b" providerId="ADAL" clId="{9EC5ACD5-650C-45AE-AF76-2BFB872C34BB}" dt="2022-11-02T16:42:02.983" v="6942" actId="20577"/>
          <ac:spMkLst>
            <pc:docMk/>
            <pc:sldMk cId="2576001863" sldId="660"/>
            <ac:spMk id="3" creationId="{160229D5-DBBA-EF7A-98CE-C0CE8D84CCBE}"/>
          </ac:spMkLst>
        </pc:spChg>
        <pc:picChg chg="add del mod">
          <ac:chgData name="Adnan Shroufi" userId="97f866d7-4c1a-4978-87ba-325a5f3c701b" providerId="ADAL" clId="{9EC5ACD5-650C-45AE-AF76-2BFB872C34BB}" dt="2022-11-01T09:29:12.368" v="781" actId="21"/>
          <ac:picMkLst>
            <pc:docMk/>
            <pc:sldMk cId="2576001863" sldId="660"/>
            <ac:picMk id="5" creationId="{A7DE1E62-65F4-33F9-CF9E-AF6313C6DA24}"/>
          </ac:picMkLst>
        </pc:picChg>
        <pc:picChg chg="add del mod">
          <ac:chgData name="Adnan Shroufi" userId="97f866d7-4c1a-4978-87ba-325a5f3c701b" providerId="ADAL" clId="{9EC5ACD5-650C-45AE-AF76-2BFB872C34BB}" dt="2022-11-01T09:29:10.412" v="780" actId="21"/>
          <ac:picMkLst>
            <pc:docMk/>
            <pc:sldMk cId="2576001863" sldId="660"/>
            <ac:picMk id="7" creationId="{6B1A56BC-DEBD-5358-6CD4-0F55F2B4F733}"/>
          </ac:picMkLst>
        </pc:picChg>
        <pc:picChg chg="add del">
          <ac:chgData name="Adnan Shroufi" userId="97f866d7-4c1a-4978-87ba-325a5f3c701b" providerId="ADAL" clId="{9EC5ACD5-650C-45AE-AF76-2BFB872C34BB}" dt="2022-11-01T09:29:55.205" v="783" actId="21"/>
          <ac:picMkLst>
            <pc:docMk/>
            <pc:sldMk cId="2576001863" sldId="660"/>
            <ac:picMk id="1026" creationId="{1D6F744B-A56A-83AB-AC89-5EA515A0C857}"/>
          </ac:picMkLst>
        </pc:picChg>
        <pc:picChg chg="add mod">
          <ac:chgData name="Adnan Shroufi" userId="97f866d7-4c1a-4978-87ba-325a5f3c701b" providerId="ADAL" clId="{9EC5ACD5-650C-45AE-AF76-2BFB872C34BB}" dt="2022-11-03T08:24:57.419" v="7517" actId="14100"/>
          <ac:picMkLst>
            <pc:docMk/>
            <pc:sldMk cId="2576001863" sldId="660"/>
            <ac:picMk id="1028" creationId="{42FE947A-98DC-9D9A-0106-1F0EEAC95261}"/>
          </ac:picMkLst>
        </pc:picChg>
      </pc:sldChg>
      <pc:sldChg chg="addSp delSp modSp add del mod ord">
        <pc:chgData name="Adnan Shroufi" userId="97f866d7-4c1a-4978-87ba-325a5f3c701b" providerId="ADAL" clId="{9EC5ACD5-650C-45AE-AF76-2BFB872C34BB}" dt="2022-11-02T11:55:12.634" v="4484" actId="47"/>
        <pc:sldMkLst>
          <pc:docMk/>
          <pc:sldMk cId="2273815177" sldId="661"/>
        </pc:sldMkLst>
        <pc:spChg chg="mod">
          <ac:chgData name="Adnan Shroufi" userId="97f866d7-4c1a-4978-87ba-325a5f3c701b" providerId="ADAL" clId="{9EC5ACD5-650C-45AE-AF76-2BFB872C34BB}" dt="2022-11-01T09:24:45.153" v="677" actId="20577"/>
          <ac:spMkLst>
            <pc:docMk/>
            <pc:sldMk cId="2273815177" sldId="661"/>
            <ac:spMk id="2" creationId="{0D9A5CF1-3BF2-963A-199E-01112A29471A}"/>
          </ac:spMkLst>
        </pc:spChg>
        <pc:spChg chg="del mod">
          <ac:chgData name="Adnan Shroufi" userId="97f866d7-4c1a-4978-87ba-325a5f3c701b" providerId="ADAL" clId="{9EC5ACD5-650C-45AE-AF76-2BFB872C34BB}" dt="2022-11-01T09:24:56.332" v="679" actId="478"/>
          <ac:spMkLst>
            <pc:docMk/>
            <pc:sldMk cId="2273815177" sldId="661"/>
            <ac:spMk id="3" creationId="{160229D5-DBBA-EF7A-98CE-C0CE8D84CCBE}"/>
          </ac:spMkLst>
        </pc:spChg>
        <pc:graphicFrameChg chg="add mod modGraphic">
          <ac:chgData name="Adnan Shroufi" userId="97f866d7-4c1a-4978-87ba-325a5f3c701b" providerId="ADAL" clId="{9EC5ACD5-650C-45AE-AF76-2BFB872C34BB}" dt="2022-11-01T09:38:25.570" v="941" actId="13926"/>
          <ac:graphicFrameMkLst>
            <pc:docMk/>
            <pc:sldMk cId="2273815177" sldId="661"/>
            <ac:graphicFrameMk id="4" creationId="{9814834D-3B8A-54C0-EBEC-056BABA00DBC}"/>
          </ac:graphicFrameMkLst>
        </pc:graphicFrameChg>
        <pc:graphicFrameChg chg="add del mod modGraphic">
          <ac:chgData name="Adnan Shroufi" userId="97f866d7-4c1a-4978-87ba-325a5f3c701b" providerId="ADAL" clId="{9EC5ACD5-650C-45AE-AF76-2BFB872C34BB}" dt="2022-11-01T09:36:37.182" v="918" actId="1032"/>
          <ac:graphicFrameMkLst>
            <pc:docMk/>
            <pc:sldMk cId="2273815177" sldId="661"/>
            <ac:graphicFrameMk id="5" creationId="{883452B7-6002-F8B5-BBEC-18A40823C2B5}"/>
          </ac:graphicFrameMkLst>
        </pc:graphicFrameChg>
      </pc:sldChg>
      <pc:sldChg chg="modSp add del mod ord">
        <pc:chgData name="Adnan Shroufi" userId="97f866d7-4c1a-4978-87ba-325a5f3c701b" providerId="ADAL" clId="{9EC5ACD5-650C-45AE-AF76-2BFB872C34BB}" dt="2022-11-02T10:00:40.480" v="3442" actId="47"/>
        <pc:sldMkLst>
          <pc:docMk/>
          <pc:sldMk cId="1180723575" sldId="662"/>
        </pc:sldMkLst>
        <pc:spChg chg="mod">
          <ac:chgData name="Adnan Shroufi" userId="97f866d7-4c1a-4978-87ba-325a5f3c701b" providerId="ADAL" clId="{9EC5ACD5-650C-45AE-AF76-2BFB872C34BB}" dt="2022-11-01T18:20:02.125" v="2610" actId="207"/>
          <ac:spMkLst>
            <pc:docMk/>
            <pc:sldMk cId="1180723575" sldId="662"/>
            <ac:spMk id="3" creationId="{243D2518-5606-C2C1-D932-9241E9E4D3D8}"/>
          </ac:spMkLst>
        </pc:spChg>
      </pc:sldChg>
      <pc:sldChg chg="modSp add del mod">
        <pc:chgData name="Adnan Shroufi" userId="97f866d7-4c1a-4978-87ba-325a5f3c701b" providerId="ADAL" clId="{9EC5ACD5-650C-45AE-AF76-2BFB872C34BB}" dt="2022-11-02T10:01:00.831" v="3444" actId="47"/>
        <pc:sldMkLst>
          <pc:docMk/>
          <pc:sldMk cId="2572126172" sldId="663"/>
        </pc:sldMkLst>
        <pc:spChg chg="mod">
          <ac:chgData name="Adnan Shroufi" userId="97f866d7-4c1a-4978-87ba-325a5f3c701b" providerId="ADAL" clId="{9EC5ACD5-650C-45AE-AF76-2BFB872C34BB}" dt="2022-11-01T09:39:17.818" v="948" actId="207"/>
          <ac:spMkLst>
            <pc:docMk/>
            <pc:sldMk cId="2572126172" sldId="663"/>
            <ac:spMk id="3" creationId="{243D2518-5606-C2C1-D932-9241E9E4D3D8}"/>
          </ac:spMkLst>
        </pc:spChg>
      </pc:sldChg>
      <pc:sldChg chg="addSp delSp modSp new mod">
        <pc:chgData name="Adnan Shroufi" userId="97f866d7-4c1a-4978-87ba-325a5f3c701b" providerId="ADAL" clId="{9EC5ACD5-650C-45AE-AF76-2BFB872C34BB}" dt="2022-11-02T18:35:55.283" v="7219" actId="1076"/>
        <pc:sldMkLst>
          <pc:docMk/>
          <pc:sldMk cId="3774625743" sldId="664"/>
        </pc:sldMkLst>
        <pc:spChg chg="mod">
          <ac:chgData name="Adnan Shroufi" userId="97f866d7-4c1a-4978-87ba-325a5f3c701b" providerId="ADAL" clId="{9EC5ACD5-650C-45AE-AF76-2BFB872C34BB}" dt="2022-11-02T10:01:27.232" v="3487" actId="20577"/>
          <ac:spMkLst>
            <pc:docMk/>
            <pc:sldMk cId="3774625743" sldId="664"/>
            <ac:spMk id="2" creationId="{EDA5539F-1CC8-121D-9E25-54928C4617E2}"/>
          </ac:spMkLst>
        </pc:spChg>
        <pc:spChg chg="del mod">
          <ac:chgData name="Adnan Shroufi" userId="97f866d7-4c1a-4978-87ba-325a5f3c701b" providerId="ADAL" clId="{9EC5ACD5-650C-45AE-AF76-2BFB872C34BB}" dt="2022-11-01T09:45:09.276" v="994"/>
          <ac:spMkLst>
            <pc:docMk/>
            <pc:sldMk cId="3774625743" sldId="664"/>
            <ac:spMk id="3" creationId="{D4B64255-24A2-BC97-E9FD-A83481E0CE5B}"/>
          </ac:spMkLst>
        </pc:spChg>
        <pc:spChg chg="add mod">
          <ac:chgData name="Adnan Shroufi" userId="97f866d7-4c1a-4978-87ba-325a5f3c701b" providerId="ADAL" clId="{9EC5ACD5-650C-45AE-AF76-2BFB872C34BB}" dt="2022-11-02T16:51:12.209" v="7069" actId="1076"/>
          <ac:spMkLst>
            <pc:docMk/>
            <pc:sldMk cId="3774625743" sldId="664"/>
            <ac:spMk id="6" creationId="{F4202823-16F4-023B-FC25-10627ADA244E}"/>
          </ac:spMkLst>
        </pc:spChg>
        <pc:graphicFrameChg chg="add del mod">
          <ac:chgData name="Adnan Shroufi" userId="97f866d7-4c1a-4978-87ba-325a5f3c701b" providerId="ADAL" clId="{9EC5ACD5-650C-45AE-AF76-2BFB872C34BB}" dt="2022-11-01T17:08:49.206" v="1412"/>
          <ac:graphicFrameMkLst>
            <pc:docMk/>
            <pc:sldMk cId="3774625743" sldId="664"/>
            <ac:graphicFrameMk id="7" creationId="{BB6FA392-B667-27CB-16CC-57B1A65F658F}"/>
          </ac:graphicFrameMkLst>
        </pc:graphicFrameChg>
        <pc:graphicFrameChg chg="add mod modGraphic">
          <ac:chgData name="Adnan Shroufi" userId="97f866d7-4c1a-4978-87ba-325a5f3c701b" providerId="ADAL" clId="{9EC5ACD5-650C-45AE-AF76-2BFB872C34BB}" dt="2022-11-02T18:35:55.283" v="7219" actId="1076"/>
          <ac:graphicFrameMkLst>
            <pc:docMk/>
            <pc:sldMk cId="3774625743" sldId="664"/>
            <ac:graphicFrameMk id="8" creationId="{0224CF88-2DA6-CB4B-B2AF-9669D758144C}"/>
          </ac:graphicFrameMkLst>
        </pc:graphicFrameChg>
        <pc:picChg chg="add mod">
          <ac:chgData name="Adnan Shroufi" userId="97f866d7-4c1a-4978-87ba-325a5f3c701b" providerId="ADAL" clId="{9EC5ACD5-650C-45AE-AF76-2BFB872C34BB}" dt="2022-11-02T16:51:19.076" v="7071" actId="14100"/>
          <ac:picMkLst>
            <pc:docMk/>
            <pc:sldMk cId="3774625743" sldId="664"/>
            <ac:picMk id="5" creationId="{8E725792-E4FC-6657-909E-DDE761FE08A9}"/>
          </ac:picMkLst>
        </pc:picChg>
      </pc:sldChg>
      <pc:sldChg chg="addSp delSp modSp new del mod">
        <pc:chgData name="Adnan Shroufi" userId="97f866d7-4c1a-4978-87ba-325a5f3c701b" providerId="ADAL" clId="{9EC5ACD5-650C-45AE-AF76-2BFB872C34BB}" dt="2022-11-02T16:51:23.799" v="7072" actId="47"/>
        <pc:sldMkLst>
          <pc:docMk/>
          <pc:sldMk cId="103652599" sldId="665"/>
        </pc:sldMkLst>
        <pc:spChg chg="mod">
          <ac:chgData name="Adnan Shroufi" userId="97f866d7-4c1a-4978-87ba-325a5f3c701b" providerId="ADAL" clId="{9EC5ACD5-650C-45AE-AF76-2BFB872C34BB}" dt="2022-11-02T10:01:55.099" v="3521" actId="20577"/>
          <ac:spMkLst>
            <pc:docMk/>
            <pc:sldMk cId="103652599" sldId="665"/>
            <ac:spMk id="2" creationId="{C112BB6C-458C-B103-C2DD-B27E7853C990}"/>
          </ac:spMkLst>
        </pc:spChg>
        <pc:spChg chg="del mod">
          <ac:chgData name="Adnan Shroufi" userId="97f866d7-4c1a-4978-87ba-325a5f3c701b" providerId="ADAL" clId="{9EC5ACD5-650C-45AE-AF76-2BFB872C34BB}" dt="2022-11-01T13:56:00.141" v="1001" actId="478"/>
          <ac:spMkLst>
            <pc:docMk/>
            <pc:sldMk cId="103652599" sldId="665"/>
            <ac:spMk id="3" creationId="{D51473C9-D1AA-FD25-353C-68C9CB665A16}"/>
          </ac:spMkLst>
        </pc:spChg>
        <pc:spChg chg="add del mod">
          <ac:chgData name="Adnan Shroufi" userId="97f866d7-4c1a-4978-87ba-325a5f3c701b" providerId="ADAL" clId="{9EC5ACD5-650C-45AE-AF76-2BFB872C34BB}" dt="2022-11-01T17:14:02.955" v="1749" actId="22"/>
          <ac:spMkLst>
            <pc:docMk/>
            <pc:sldMk cId="103652599" sldId="665"/>
            <ac:spMk id="6" creationId="{C4F49696-C206-AC31-9541-72E58752B734}"/>
          </ac:spMkLst>
        </pc:spChg>
        <pc:graphicFrameChg chg="add mod modGraphic">
          <ac:chgData name="Adnan Shroufi" userId="97f866d7-4c1a-4978-87ba-325a5f3c701b" providerId="ADAL" clId="{9EC5ACD5-650C-45AE-AF76-2BFB872C34BB}" dt="2022-11-02T15:01:59.233" v="6058" actId="255"/>
          <ac:graphicFrameMkLst>
            <pc:docMk/>
            <pc:sldMk cId="103652599" sldId="665"/>
            <ac:graphicFrameMk id="4" creationId="{888A9A19-6E62-E916-08DD-DA983063DC0F}"/>
          </ac:graphicFrameMkLst>
        </pc:graphicFrameChg>
        <pc:picChg chg="add mod">
          <ac:chgData name="Adnan Shroufi" userId="97f866d7-4c1a-4978-87ba-325a5f3c701b" providerId="ADAL" clId="{9EC5ACD5-650C-45AE-AF76-2BFB872C34BB}" dt="2022-11-01T17:15:24.279" v="1762" actId="14100"/>
          <ac:picMkLst>
            <pc:docMk/>
            <pc:sldMk cId="103652599" sldId="665"/>
            <ac:picMk id="7" creationId="{241959E2-BC6A-2C2F-2717-F48CFB7E2182}"/>
          </ac:picMkLst>
        </pc:picChg>
      </pc:sldChg>
      <pc:sldChg chg="addSp delSp modSp new del mod ord modShow">
        <pc:chgData name="Adnan Shroufi" userId="97f866d7-4c1a-4978-87ba-325a5f3c701b" providerId="ADAL" clId="{9EC5ACD5-650C-45AE-AF76-2BFB872C34BB}" dt="2022-11-04T15:13:00.536" v="8076" actId="47"/>
        <pc:sldMkLst>
          <pc:docMk/>
          <pc:sldMk cId="3169036150" sldId="666"/>
        </pc:sldMkLst>
        <pc:spChg chg="del">
          <ac:chgData name="Adnan Shroufi" userId="97f866d7-4c1a-4978-87ba-325a5f3c701b" providerId="ADAL" clId="{9EC5ACD5-650C-45AE-AF76-2BFB872C34BB}" dt="2022-11-01T16:49:46.793" v="1137" actId="478"/>
          <ac:spMkLst>
            <pc:docMk/>
            <pc:sldMk cId="3169036150" sldId="666"/>
            <ac:spMk id="3" creationId="{B457AF4B-4FA7-2DE1-7C26-210946D3751F}"/>
          </ac:spMkLst>
        </pc:spChg>
        <pc:graphicFrameChg chg="add mod modGraphic">
          <ac:chgData name="Adnan Shroufi" userId="97f866d7-4c1a-4978-87ba-325a5f3c701b" providerId="ADAL" clId="{9EC5ACD5-650C-45AE-AF76-2BFB872C34BB}" dt="2022-11-01T16:55:44.501" v="1187" actId="207"/>
          <ac:graphicFrameMkLst>
            <pc:docMk/>
            <pc:sldMk cId="3169036150" sldId="666"/>
            <ac:graphicFrameMk id="4" creationId="{F5ADA52E-2672-E853-D3B0-963EC13772A3}"/>
          </ac:graphicFrameMkLst>
        </pc:graphicFrameChg>
        <pc:picChg chg="add mod">
          <ac:chgData name="Adnan Shroufi" userId="97f866d7-4c1a-4978-87ba-325a5f3c701b" providerId="ADAL" clId="{9EC5ACD5-650C-45AE-AF76-2BFB872C34BB}" dt="2022-11-01T16:51:30.006" v="1169" actId="14100"/>
          <ac:picMkLst>
            <pc:docMk/>
            <pc:sldMk cId="3169036150" sldId="666"/>
            <ac:picMk id="6" creationId="{4F5782F7-1615-E077-0B17-B8C0CE68782A}"/>
          </ac:picMkLst>
        </pc:picChg>
        <pc:picChg chg="add mod">
          <ac:chgData name="Adnan Shroufi" userId="97f866d7-4c1a-4978-87ba-325a5f3c701b" providerId="ADAL" clId="{9EC5ACD5-650C-45AE-AF76-2BFB872C34BB}" dt="2022-11-01T16:53:32.156" v="1177" actId="14100"/>
          <ac:picMkLst>
            <pc:docMk/>
            <pc:sldMk cId="3169036150" sldId="666"/>
            <ac:picMk id="8" creationId="{BC87F344-58FD-21E2-E387-EFD0CC935A5E}"/>
          </ac:picMkLst>
        </pc:picChg>
      </pc:sldChg>
      <pc:sldChg chg="addSp modSp add del mod">
        <pc:chgData name="Adnan Shroufi" userId="97f866d7-4c1a-4978-87ba-325a5f3c701b" providerId="ADAL" clId="{9EC5ACD5-650C-45AE-AF76-2BFB872C34BB}" dt="2022-11-01T18:07:20.288" v="1803" actId="47"/>
        <pc:sldMkLst>
          <pc:docMk/>
          <pc:sldMk cId="833970365" sldId="667"/>
        </pc:sldMkLst>
        <pc:spChg chg="mod">
          <ac:chgData name="Adnan Shroufi" userId="97f866d7-4c1a-4978-87ba-325a5f3c701b" providerId="ADAL" clId="{9EC5ACD5-650C-45AE-AF76-2BFB872C34BB}" dt="2022-11-01T16:56:34.720" v="1214" actId="20577"/>
          <ac:spMkLst>
            <pc:docMk/>
            <pc:sldMk cId="833970365" sldId="667"/>
            <ac:spMk id="2" creationId="{EDA5539F-1CC8-121D-9E25-54928C4617E2}"/>
          </ac:spMkLst>
        </pc:spChg>
        <pc:graphicFrameChg chg="add mod">
          <ac:chgData name="Adnan Shroufi" userId="97f866d7-4c1a-4978-87ba-325a5f3c701b" providerId="ADAL" clId="{9EC5ACD5-650C-45AE-AF76-2BFB872C34BB}" dt="2022-11-01T18:07:08.200" v="1800" actId="1076"/>
          <ac:graphicFrameMkLst>
            <pc:docMk/>
            <pc:sldMk cId="833970365" sldId="667"/>
            <ac:graphicFrameMk id="3" creationId="{3C293C12-4F5E-83F8-09F2-2D306CDCBC3E}"/>
          </ac:graphicFrameMkLst>
        </pc:graphicFrameChg>
        <pc:picChg chg="mod">
          <ac:chgData name="Adnan Shroufi" userId="97f866d7-4c1a-4978-87ba-325a5f3c701b" providerId="ADAL" clId="{9EC5ACD5-650C-45AE-AF76-2BFB872C34BB}" dt="2022-11-01T18:07:12.649" v="1801" actId="1076"/>
          <ac:picMkLst>
            <pc:docMk/>
            <pc:sldMk cId="833970365" sldId="667"/>
            <ac:picMk id="5" creationId="{8E725792-E4FC-6657-909E-DDE761FE08A9}"/>
          </ac:picMkLst>
        </pc:picChg>
      </pc:sldChg>
      <pc:sldChg chg="add del">
        <pc:chgData name="Adnan Shroufi" userId="97f866d7-4c1a-4978-87ba-325a5f3c701b" providerId="ADAL" clId="{9EC5ACD5-650C-45AE-AF76-2BFB872C34BB}" dt="2022-11-02T11:32:01.600" v="4305" actId="47"/>
        <pc:sldMkLst>
          <pc:docMk/>
          <pc:sldMk cId="767777974" sldId="668"/>
        </pc:sldMkLst>
      </pc:sldChg>
      <pc:sldChg chg="addSp delSp modSp add mod ord">
        <pc:chgData name="Adnan Shroufi" userId="97f866d7-4c1a-4978-87ba-325a5f3c701b" providerId="ADAL" clId="{9EC5ACD5-650C-45AE-AF76-2BFB872C34BB}" dt="2022-11-03T08:25:13.072" v="7540" actId="1035"/>
        <pc:sldMkLst>
          <pc:docMk/>
          <pc:sldMk cId="4101827283" sldId="669"/>
        </pc:sldMkLst>
        <pc:spChg chg="mod">
          <ac:chgData name="Adnan Shroufi" userId="97f866d7-4c1a-4978-87ba-325a5f3c701b" providerId="ADAL" clId="{9EC5ACD5-650C-45AE-AF76-2BFB872C34BB}" dt="2022-11-02T10:02:29.660" v="3557" actId="20577"/>
          <ac:spMkLst>
            <pc:docMk/>
            <pc:sldMk cId="4101827283" sldId="669"/>
            <ac:spMk id="2" creationId="{C112BB6C-458C-B103-C2DD-B27E7853C990}"/>
          </ac:spMkLst>
        </pc:spChg>
        <pc:spChg chg="add del mod">
          <ac:chgData name="Adnan Shroufi" userId="97f866d7-4c1a-4978-87ba-325a5f3c701b" providerId="ADAL" clId="{9EC5ACD5-650C-45AE-AF76-2BFB872C34BB}" dt="2022-11-01T18:15:10.369" v="2302" actId="478"/>
          <ac:spMkLst>
            <pc:docMk/>
            <pc:sldMk cId="4101827283" sldId="669"/>
            <ac:spMk id="5" creationId="{6D937015-915E-ABC3-6798-F6E1D0CA32DC}"/>
          </ac:spMkLst>
        </pc:spChg>
        <pc:graphicFrameChg chg="mod modGraphic">
          <ac:chgData name="Adnan Shroufi" userId="97f866d7-4c1a-4978-87ba-325a5f3c701b" providerId="ADAL" clId="{9EC5ACD5-650C-45AE-AF76-2BFB872C34BB}" dt="2022-11-03T08:25:13.072" v="7540" actId="1035"/>
          <ac:graphicFrameMkLst>
            <pc:docMk/>
            <pc:sldMk cId="4101827283" sldId="669"/>
            <ac:graphicFrameMk id="4" creationId="{888A9A19-6E62-E916-08DD-DA983063DC0F}"/>
          </ac:graphicFrameMkLst>
        </pc:graphicFrameChg>
        <pc:picChg chg="add mod">
          <ac:chgData name="Adnan Shroufi" userId="97f866d7-4c1a-4978-87ba-325a5f3c701b" providerId="ADAL" clId="{9EC5ACD5-650C-45AE-AF76-2BFB872C34BB}" dt="2022-11-02T17:01:58.533" v="7172"/>
          <ac:picMkLst>
            <pc:docMk/>
            <pc:sldMk cId="4101827283" sldId="669"/>
            <ac:picMk id="6" creationId="{2B44E427-1F14-B798-9D94-E02ADDEAD85C}"/>
          </ac:picMkLst>
        </pc:picChg>
        <pc:picChg chg="del">
          <ac:chgData name="Adnan Shroufi" userId="97f866d7-4c1a-4978-87ba-325a5f3c701b" providerId="ADAL" clId="{9EC5ACD5-650C-45AE-AF76-2BFB872C34BB}" dt="2022-11-01T18:13:27.199" v="2253" actId="478"/>
          <ac:picMkLst>
            <pc:docMk/>
            <pc:sldMk cId="4101827283" sldId="669"/>
            <ac:picMk id="7" creationId="{241959E2-BC6A-2C2F-2717-F48CFB7E2182}"/>
          </ac:picMkLst>
        </pc:picChg>
      </pc:sldChg>
      <pc:sldChg chg="addSp delSp modSp add del mod">
        <pc:chgData name="Adnan Shroufi" userId="97f866d7-4c1a-4978-87ba-325a5f3c701b" providerId="ADAL" clId="{9EC5ACD5-650C-45AE-AF76-2BFB872C34BB}" dt="2022-11-02T11:32:16.639" v="4306" actId="47"/>
        <pc:sldMkLst>
          <pc:docMk/>
          <pc:sldMk cId="2824726280" sldId="670"/>
        </pc:sldMkLst>
        <pc:spChg chg="mod">
          <ac:chgData name="Adnan Shroufi" userId="97f866d7-4c1a-4978-87ba-325a5f3c701b" providerId="ADAL" clId="{9EC5ACD5-650C-45AE-AF76-2BFB872C34BB}" dt="2022-11-01T18:24:42.249" v="2710" actId="207"/>
          <ac:spMkLst>
            <pc:docMk/>
            <pc:sldMk cId="2824726280" sldId="670"/>
            <ac:spMk id="3" creationId="{243D2518-5606-C2C1-D932-9241E9E4D3D8}"/>
          </ac:spMkLst>
        </pc:spChg>
        <pc:graphicFrameChg chg="add del mod">
          <ac:chgData name="Adnan Shroufi" userId="97f866d7-4c1a-4978-87ba-325a5f3c701b" providerId="ADAL" clId="{9EC5ACD5-650C-45AE-AF76-2BFB872C34BB}" dt="2022-11-02T09:55:20.166" v="3256"/>
          <ac:graphicFrameMkLst>
            <pc:docMk/>
            <pc:sldMk cId="2824726280" sldId="670"/>
            <ac:graphicFrameMk id="4" creationId="{FEA4D0D1-736E-3E06-57C0-05B67DF28752}"/>
          </ac:graphicFrameMkLst>
        </pc:graphicFrameChg>
        <pc:graphicFrameChg chg="del">
          <ac:chgData name="Adnan Shroufi" userId="97f866d7-4c1a-4978-87ba-325a5f3c701b" providerId="ADAL" clId="{9EC5ACD5-650C-45AE-AF76-2BFB872C34BB}" dt="2022-11-02T09:55:26.540" v="3257"/>
          <ac:graphicFrameMkLst>
            <pc:docMk/>
            <pc:sldMk cId="2824726280" sldId="670"/>
            <ac:graphicFrameMk id="5" creationId="{F4D255BD-6966-223C-1270-4C759FD9C173}"/>
          </ac:graphicFrameMkLst>
        </pc:graphicFrameChg>
      </pc:sldChg>
      <pc:sldChg chg="addSp delSp modSp new mod">
        <pc:chgData name="Adnan Shroufi" userId="97f866d7-4c1a-4978-87ba-325a5f3c701b" providerId="ADAL" clId="{9EC5ACD5-650C-45AE-AF76-2BFB872C34BB}" dt="2022-11-04T15:11:26.684" v="8075" actId="2165"/>
        <pc:sldMkLst>
          <pc:docMk/>
          <pc:sldMk cId="461487080" sldId="671"/>
        </pc:sldMkLst>
        <pc:spChg chg="mod">
          <ac:chgData name="Adnan Shroufi" userId="97f866d7-4c1a-4978-87ba-325a5f3c701b" providerId="ADAL" clId="{9EC5ACD5-650C-45AE-AF76-2BFB872C34BB}" dt="2022-11-01T18:33:25.473" v="3200" actId="20577"/>
          <ac:spMkLst>
            <pc:docMk/>
            <pc:sldMk cId="461487080" sldId="671"/>
            <ac:spMk id="2" creationId="{E735E1A3-6202-360C-58E0-FE660945743D}"/>
          </ac:spMkLst>
        </pc:spChg>
        <pc:spChg chg="del">
          <ac:chgData name="Adnan Shroufi" userId="97f866d7-4c1a-4978-87ba-325a5f3c701b" providerId="ADAL" clId="{9EC5ACD5-650C-45AE-AF76-2BFB872C34BB}" dt="2022-11-01T18:30:31.095" v="3042" actId="3680"/>
          <ac:spMkLst>
            <pc:docMk/>
            <pc:sldMk cId="461487080" sldId="671"/>
            <ac:spMk id="3" creationId="{A4A009CA-2085-985B-FB1B-34717176B2AB}"/>
          </ac:spMkLst>
        </pc:spChg>
        <pc:graphicFrameChg chg="add mod ord modGraphic">
          <ac:chgData name="Adnan Shroufi" userId="97f866d7-4c1a-4978-87ba-325a5f3c701b" providerId="ADAL" clId="{9EC5ACD5-650C-45AE-AF76-2BFB872C34BB}" dt="2022-11-04T15:11:26.684" v="8075" actId="2165"/>
          <ac:graphicFrameMkLst>
            <pc:docMk/>
            <pc:sldMk cId="461487080" sldId="671"/>
            <ac:graphicFrameMk id="4" creationId="{C9860435-215B-5558-D4E1-F13CF07A79A0}"/>
          </ac:graphicFrameMkLst>
        </pc:graphicFrameChg>
      </pc:sldChg>
      <pc:sldChg chg="modSp add del mod">
        <pc:chgData name="Adnan Shroufi" userId="97f866d7-4c1a-4978-87ba-325a5f3c701b" providerId="ADAL" clId="{9EC5ACD5-650C-45AE-AF76-2BFB872C34BB}" dt="2022-11-03T08:24:21.440" v="7515" actId="47"/>
        <pc:sldMkLst>
          <pc:docMk/>
          <pc:sldMk cId="3015123702" sldId="672"/>
        </pc:sldMkLst>
        <pc:spChg chg="mod">
          <ac:chgData name="Adnan Shroufi" userId="97f866d7-4c1a-4978-87ba-325a5f3c701b" providerId="ADAL" clId="{9EC5ACD5-650C-45AE-AF76-2BFB872C34BB}" dt="2022-11-02T15:08:49.841" v="6115" actId="207"/>
          <ac:spMkLst>
            <pc:docMk/>
            <pc:sldMk cId="3015123702" sldId="672"/>
            <ac:spMk id="2" creationId="{00000000-0000-0000-0000-000000000000}"/>
          </ac:spMkLst>
        </pc:spChg>
      </pc:sldChg>
      <pc:sldChg chg="modSp new del mod">
        <pc:chgData name="Adnan Shroufi" userId="97f866d7-4c1a-4978-87ba-325a5f3c701b" providerId="ADAL" clId="{9EC5ACD5-650C-45AE-AF76-2BFB872C34BB}" dt="2022-11-02T09:59:37.929" v="3393" actId="47"/>
        <pc:sldMkLst>
          <pc:docMk/>
          <pc:sldMk cId="2523195458" sldId="673"/>
        </pc:sldMkLst>
        <pc:spChg chg="mod">
          <ac:chgData name="Adnan Shroufi" userId="97f866d7-4c1a-4978-87ba-325a5f3c701b" providerId="ADAL" clId="{9EC5ACD5-650C-45AE-AF76-2BFB872C34BB}" dt="2022-11-02T09:57:39.653" v="3392" actId="20577"/>
          <ac:spMkLst>
            <pc:docMk/>
            <pc:sldMk cId="2523195458" sldId="673"/>
            <ac:spMk id="2" creationId="{E3A036BA-CEEC-9350-D27C-43CF4D9C05F4}"/>
          </ac:spMkLst>
        </pc:spChg>
      </pc:sldChg>
      <pc:sldChg chg="modSp add mod">
        <pc:chgData name="Adnan Shroufi" userId="97f866d7-4c1a-4978-87ba-325a5f3c701b" providerId="ADAL" clId="{9EC5ACD5-650C-45AE-AF76-2BFB872C34BB}" dt="2022-11-02T10:00:45.591" v="3443" actId="207"/>
        <pc:sldMkLst>
          <pc:docMk/>
          <pc:sldMk cId="3594822475" sldId="673"/>
        </pc:sldMkLst>
        <pc:spChg chg="mod">
          <ac:chgData name="Adnan Shroufi" userId="97f866d7-4c1a-4978-87ba-325a5f3c701b" providerId="ADAL" clId="{9EC5ACD5-650C-45AE-AF76-2BFB872C34BB}" dt="2022-11-02T10:00:45.591" v="3443" actId="207"/>
          <ac:spMkLst>
            <pc:docMk/>
            <pc:sldMk cId="3594822475" sldId="673"/>
            <ac:spMk id="3" creationId="{243D2518-5606-C2C1-D932-9241E9E4D3D8}"/>
          </ac:spMkLst>
        </pc:spChg>
      </pc:sldChg>
      <pc:sldChg chg="addSp delSp modSp new del mod ord modShow">
        <pc:chgData name="Adnan Shroufi" userId="97f866d7-4c1a-4978-87ba-325a5f3c701b" providerId="ADAL" clId="{9EC5ACD5-650C-45AE-AF76-2BFB872C34BB}" dt="2022-11-03T08:30:11.592" v="7623" actId="47"/>
        <pc:sldMkLst>
          <pc:docMk/>
          <pc:sldMk cId="4241569968" sldId="674"/>
        </pc:sldMkLst>
        <pc:spChg chg="mod">
          <ac:chgData name="Adnan Shroufi" userId="97f866d7-4c1a-4978-87ba-325a5f3c701b" providerId="ADAL" clId="{9EC5ACD5-650C-45AE-AF76-2BFB872C34BB}" dt="2022-11-02T11:30:00.627" v="4145" actId="20577"/>
          <ac:spMkLst>
            <pc:docMk/>
            <pc:sldMk cId="4241569968" sldId="674"/>
            <ac:spMk id="2" creationId="{59BF0C15-794E-A87C-73BA-C7D0A89E63A7}"/>
          </ac:spMkLst>
        </pc:spChg>
        <pc:spChg chg="del mod">
          <ac:chgData name="Adnan Shroufi" userId="97f866d7-4c1a-4978-87ba-325a5f3c701b" providerId="ADAL" clId="{9EC5ACD5-650C-45AE-AF76-2BFB872C34BB}" dt="2022-11-02T10:22:08.792" v="4042" actId="478"/>
          <ac:spMkLst>
            <pc:docMk/>
            <pc:sldMk cId="4241569968" sldId="674"/>
            <ac:spMk id="3" creationId="{E9C3B209-35D1-DF43-8D8E-5FF16088729A}"/>
          </ac:spMkLst>
        </pc:spChg>
        <pc:spChg chg="add del mod">
          <ac:chgData name="Adnan Shroufi" userId="97f866d7-4c1a-4978-87ba-325a5f3c701b" providerId="ADAL" clId="{9EC5ACD5-650C-45AE-AF76-2BFB872C34BB}" dt="2022-11-02T10:22:11.951" v="4043" actId="478"/>
          <ac:spMkLst>
            <pc:docMk/>
            <pc:sldMk cId="4241569968" sldId="674"/>
            <ac:spMk id="6" creationId="{53B7497A-BA0A-7926-7FC7-B9CACA4A64C3}"/>
          </ac:spMkLst>
        </pc:spChg>
        <pc:graphicFrameChg chg="add mod modGraphic">
          <ac:chgData name="Adnan Shroufi" userId="97f866d7-4c1a-4978-87ba-325a5f3c701b" providerId="ADAL" clId="{9EC5ACD5-650C-45AE-AF76-2BFB872C34BB}" dt="2022-11-02T16:37:03.257" v="6719" actId="1076"/>
          <ac:graphicFrameMkLst>
            <pc:docMk/>
            <pc:sldMk cId="4241569968" sldId="674"/>
            <ac:graphicFrameMk id="4" creationId="{C0052983-E476-00C3-D696-82F8ED36BD58}"/>
          </ac:graphicFrameMkLst>
        </pc:graphicFrameChg>
      </pc:sldChg>
      <pc:sldChg chg="addSp delSp modSp new mod">
        <pc:chgData name="Adnan Shroufi" userId="97f866d7-4c1a-4978-87ba-325a5f3c701b" providerId="ADAL" clId="{9EC5ACD5-650C-45AE-AF76-2BFB872C34BB}" dt="2022-11-02T15:04:55.952" v="6094" actId="14100"/>
        <pc:sldMkLst>
          <pc:docMk/>
          <pc:sldMk cId="2697904791" sldId="675"/>
        </pc:sldMkLst>
        <pc:spChg chg="mod">
          <ac:chgData name="Adnan Shroufi" userId="97f866d7-4c1a-4978-87ba-325a5f3c701b" providerId="ADAL" clId="{9EC5ACD5-650C-45AE-AF76-2BFB872C34BB}" dt="2022-11-02T11:28:27.748" v="4085" actId="20577"/>
          <ac:spMkLst>
            <pc:docMk/>
            <pc:sldMk cId="2697904791" sldId="675"/>
            <ac:spMk id="2" creationId="{067514D4-5D05-D07E-A122-402D977BAC8A}"/>
          </ac:spMkLst>
        </pc:spChg>
        <pc:spChg chg="mod">
          <ac:chgData name="Adnan Shroufi" userId="97f866d7-4c1a-4978-87ba-325a5f3c701b" providerId="ADAL" clId="{9EC5ACD5-650C-45AE-AF76-2BFB872C34BB}" dt="2022-11-02T15:04:52.774" v="6093" actId="1036"/>
          <ac:spMkLst>
            <pc:docMk/>
            <pc:sldMk cId="2697904791" sldId="675"/>
            <ac:spMk id="3" creationId="{143D0DA3-D480-396A-06C4-DE64E817CCF7}"/>
          </ac:spMkLst>
        </pc:spChg>
        <pc:graphicFrameChg chg="add del mod modGraphic">
          <ac:chgData name="Adnan Shroufi" userId="97f866d7-4c1a-4978-87ba-325a5f3c701b" providerId="ADAL" clId="{9EC5ACD5-650C-45AE-AF76-2BFB872C34BB}" dt="2022-11-02T11:39:50.449" v="4311" actId="21"/>
          <ac:graphicFrameMkLst>
            <pc:docMk/>
            <pc:sldMk cId="2697904791" sldId="675"/>
            <ac:graphicFrameMk id="4" creationId="{F7C1A174-30C0-8E43-4418-FECAB6E19101}"/>
          </ac:graphicFrameMkLst>
        </pc:graphicFrameChg>
        <pc:picChg chg="add mod">
          <ac:chgData name="Adnan Shroufi" userId="97f866d7-4c1a-4978-87ba-325a5f3c701b" providerId="ADAL" clId="{9EC5ACD5-650C-45AE-AF76-2BFB872C34BB}" dt="2022-11-02T15:04:55.952" v="6094" actId="14100"/>
          <ac:picMkLst>
            <pc:docMk/>
            <pc:sldMk cId="2697904791" sldId="675"/>
            <ac:picMk id="6" creationId="{0103E73B-F5BE-A174-E871-FCAD70DC494C}"/>
          </ac:picMkLst>
        </pc:picChg>
      </pc:sldChg>
      <pc:sldChg chg="modSp mod">
        <pc:chgData name="Adnan Shroufi" userId="97f866d7-4c1a-4978-87ba-325a5f3c701b" providerId="ADAL" clId="{9EC5ACD5-650C-45AE-AF76-2BFB872C34BB}" dt="2022-11-02T11:32:30.343" v="4308" actId="207"/>
        <pc:sldMkLst>
          <pc:docMk/>
          <pc:sldMk cId="3926750066" sldId="676"/>
        </pc:sldMkLst>
        <pc:spChg chg="mod">
          <ac:chgData name="Adnan Shroufi" userId="97f866d7-4c1a-4978-87ba-325a5f3c701b" providerId="ADAL" clId="{9EC5ACD5-650C-45AE-AF76-2BFB872C34BB}" dt="2022-11-02T11:32:30.343" v="4308" actId="207"/>
          <ac:spMkLst>
            <pc:docMk/>
            <pc:sldMk cId="3926750066" sldId="676"/>
            <ac:spMk id="3" creationId="{243D2518-5606-C2C1-D932-9241E9E4D3D8}"/>
          </ac:spMkLst>
        </pc:spChg>
      </pc:sldChg>
      <pc:sldChg chg="modSp add mod ord">
        <pc:chgData name="Adnan Shroufi" userId="97f866d7-4c1a-4978-87ba-325a5f3c701b" providerId="ADAL" clId="{9EC5ACD5-650C-45AE-AF76-2BFB872C34BB}" dt="2022-11-02T11:46:29.827" v="4323"/>
        <pc:sldMkLst>
          <pc:docMk/>
          <pc:sldMk cId="2716326564" sldId="677"/>
        </pc:sldMkLst>
        <pc:spChg chg="mod">
          <ac:chgData name="Adnan Shroufi" userId="97f866d7-4c1a-4978-87ba-325a5f3c701b" providerId="ADAL" clId="{9EC5ACD5-650C-45AE-AF76-2BFB872C34BB}" dt="2022-11-02T11:43:31.030" v="4321" actId="207"/>
          <ac:spMkLst>
            <pc:docMk/>
            <pc:sldMk cId="2716326564" sldId="677"/>
            <ac:spMk id="3" creationId="{243D2518-5606-C2C1-D932-9241E9E4D3D8}"/>
          </ac:spMkLst>
        </pc:spChg>
      </pc:sldChg>
      <pc:sldChg chg="addSp delSp modSp new del mod">
        <pc:chgData name="Adnan Shroufi" userId="97f866d7-4c1a-4978-87ba-325a5f3c701b" providerId="ADAL" clId="{9EC5ACD5-650C-45AE-AF76-2BFB872C34BB}" dt="2022-11-02T14:51:11.694" v="5903" actId="47"/>
        <pc:sldMkLst>
          <pc:docMk/>
          <pc:sldMk cId="508928247" sldId="678"/>
        </pc:sldMkLst>
        <pc:spChg chg="del mod">
          <ac:chgData name="Adnan Shroufi" userId="97f866d7-4c1a-4978-87ba-325a5f3c701b" providerId="ADAL" clId="{9EC5ACD5-650C-45AE-AF76-2BFB872C34BB}" dt="2022-11-02T13:52:44.814" v="4583"/>
          <ac:spMkLst>
            <pc:docMk/>
            <pc:sldMk cId="508928247" sldId="678"/>
            <ac:spMk id="3" creationId="{8ABCC6E9-F8CD-0D77-29EE-B41B7BCF189F}"/>
          </ac:spMkLst>
        </pc:spChg>
        <pc:spChg chg="add del mod">
          <ac:chgData name="Adnan Shroufi" userId="97f866d7-4c1a-4978-87ba-325a5f3c701b" providerId="ADAL" clId="{9EC5ACD5-650C-45AE-AF76-2BFB872C34BB}" dt="2022-11-02T13:59:36.920" v="4588"/>
          <ac:spMkLst>
            <pc:docMk/>
            <pc:sldMk cId="508928247" sldId="678"/>
            <ac:spMk id="6" creationId="{A23512D7-6466-0042-7FC8-451D74B60C4E}"/>
          </ac:spMkLst>
        </pc:spChg>
        <pc:graphicFrameChg chg="add del mod modGraphic">
          <ac:chgData name="Adnan Shroufi" userId="97f866d7-4c1a-4978-87ba-325a5f3c701b" providerId="ADAL" clId="{9EC5ACD5-650C-45AE-AF76-2BFB872C34BB}" dt="2022-11-02T13:59:29.836" v="4586" actId="478"/>
          <ac:graphicFrameMkLst>
            <pc:docMk/>
            <pc:sldMk cId="508928247" sldId="678"/>
            <ac:graphicFrameMk id="4" creationId="{1F367824-F214-5975-30A2-F2C775ABD9CB}"/>
          </ac:graphicFrameMkLst>
        </pc:graphicFrameChg>
        <pc:graphicFrameChg chg="add mod modGraphic">
          <ac:chgData name="Adnan Shroufi" userId="97f866d7-4c1a-4978-87ba-325a5f3c701b" providerId="ADAL" clId="{9EC5ACD5-650C-45AE-AF76-2BFB872C34BB}" dt="2022-11-02T14:03:39.043" v="4707" actId="1076"/>
          <ac:graphicFrameMkLst>
            <pc:docMk/>
            <pc:sldMk cId="508928247" sldId="678"/>
            <ac:graphicFrameMk id="7" creationId="{36216AD6-48FA-573B-EFB4-0FBEDCE99D7D}"/>
          </ac:graphicFrameMkLst>
        </pc:graphicFrameChg>
      </pc:sldChg>
      <pc:sldChg chg="modSp add mod">
        <pc:chgData name="Adnan Shroufi" userId="97f866d7-4c1a-4978-87ba-325a5f3c701b" providerId="ADAL" clId="{9EC5ACD5-650C-45AE-AF76-2BFB872C34BB}" dt="2022-11-02T14:51:29.691" v="5906" actId="207"/>
        <pc:sldMkLst>
          <pc:docMk/>
          <pc:sldMk cId="3804530435" sldId="678"/>
        </pc:sldMkLst>
        <pc:spChg chg="mod">
          <ac:chgData name="Adnan Shroufi" userId="97f866d7-4c1a-4978-87ba-325a5f3c701b" providerId="ADAL" clId="{9EC5ACD5-650C-45AE-AF76-2BFB872C34BB}" dt="2022-11-02T14:51:29.691" v="5906" actId="207"/>
          <ac:spMkLst>
            <pc:docMk/>
            <pc:sldMk cId="3804530435" sldId="678"/>
            <ac:spMk id="3" creationId="{243D2518-5606-C2C1-D932-9241E9E4D3D8}"/>
          </ac:spMkLst>
        </pc:spChg>
      </pc:sldChg>
      <pc:sldChg chg="add del">
        <pc:chgData name="Adnan Shroufi" userId="97f866d7-4c1a-4978-87ba-325a5f3c701b" providerId="ADAL" clId="{9EC5ACD5-650C-45AE-AF76-2BFB872C34BB}" dt="2022-11-02T14:47:09.032" v="5571" actId="47"/>
        <pc:sldMkLst>
          <pc:docMk/>
          <pc:sldMk cId="300944296" sldId="679"/>
        </pc:sldMkLst>
      </pc:sldChg>
      <pc:sldChg chg="add">
        <pc:chgData name="Adnan Shroufi" userId="97f866d7-4c1a-4978-87ba-325a5f3c701b" providerId="ADAL" clId="{9EC5ACD5-650C-45AE-AF76-2BFB872C34BB}" dt="2022-11-03T08:24:19.114" v="7514"/>
        <pc:sldMkLst>
          <pc:docMk/>
          <pc:sldMk cId="2926907482" sldId="679"/>
        </pc:sldMkLst>
      </pc:sldChg>
      <pc:sldChg chg="modSp add del mod modShow">
        <pc:chgData name="Adnan Shroufi" userId="97f866d7-4c1a-4978-87ba-325a5f3c701b" providerId="ADAL" clId="{9EC5ACD5-650C-45AE-AF76-2BFB872C34BB}" dt="2022-11-04T10:31:03.236" v="7735" actId="47"/>
        <pc:sldMkLst>
          <pc:docMk/>
          <pc:sldMk cId="2872225019" sldId="680"/>
        </pc:sldMkLst>
        <pc:spChg chg="mod">
          <ac:chgData name="Adnan Shroufi" userId="97f866d7-4c1a-4978-87ba-325a5f3c701b" providerId="ADAL" clId="{9EC5ACD5-650C-45AE-AF76-2BFB872C34BB}" dt="2022-11-03T09:01:02.377" v="7653" actId="20577"/>
          <ac:spMkLst>
            <pc:docMk/>
            <pc:sldMk cId="2872225019" sldId="680"/>
            <ac:spMk id="2" creationId="{D581C5D0-334F-429D-86F6-54E6D3945E4C}"/>
          </ac:spMkLst>
        </pc:spChg>
      </pc:sldChg>
      <pc:sldChg chg="addSp modSp add mod">
        <pc:chgData name="Adnan Shroufi" userId="97f866d7-4c1a-4978-87ba-325a5f3c701b" providerId="ADAL" clId="{9EC5ACD5-650C-45AE-AF76-2BFB872C34BB}" dt="2022-11-04T15:13:46.755" v="8097" actId="1035"/>
        <pc:sldMkLst>
          <pc:docMk/>
          <pc:sldMk cId="1192459196" sldId="9746"/>
        </pc:sldMkLst>
        <pc:spChg chg="mod">
          <ac:chgData name="Adnan Shroufi" userId="97f866d7-4c1a-4978-87ba-325a5f3c701b" providerId="ADAL" clId="{9EC5ACD5-650C-45AE-AF76-2BFB872C34BB}" dt="2022-11-04T15:13:20.414" v="8086" actId="1035"/>
          <ac:spMkLst>
            <pc:docMk/>
            <pc:sldMk cId="1192459196" sldId="9746"/>
            <ac:spMk id="2" creationId="{D9877CEB-5CA8-C049-3DFB-D946C018124B}"/>
          </ac:spMkLst>
        </pc:spChg>
        <pc:spChg chg="add mod">
          <ac:chgData name="Adnan Shroufi" userId="97f866d7-4c1a-4978-87ba-325a5f3c701b" providerId="ADAL" clId="{9EC5ACD5-650C-45AE-AF76-2BFB872C34BB}" dt="2022-11-04T15:13:46.755" v="8097" actId="1035"/>
          <ac:spMkLst>
            <pc:docMk/>
            <pc:sldMk cId="1192459196" sldId="9746"/>
            <ac:spMk id="4" creationId="{B2E60FCD-4760-4512-B473-C7A01A1ACD6A}"/>
          </ac:spMkLst>
        </pc:spChg>
        <pc:spChg chg="mod">
          <ac:chgData name="Adnan Shroufi" userId="97f866d7-4c1a-4978-87ba-325a5f3c701b" providerId="ADAL" clId="{9EC5ACD5-650C-45AE-AF76-2BFB872C34BB}" dt="2022-11-04T10:29:53.306" v="7726" actId="1036"/>
          <ac:spMkLst>
            <pc:docMk/>
            <pc:sldMk cId="1192459196" sldId="9746"/>
            <ac:spMk id="11" creationId="{E8C8B7D9-6DCA-A7BC-4D28-D0E2B61ECC24}"/>
          </ac:spMkLst>
        </pc:spChg>
        <pc:picChg chg="mod">
          <ac:chgData name="Adnan Shroufi" userId="97f866d7-4c1a-4978-87ba-325a5f3c701b" providerId="ADAL" clId="{9EC5ACD5-650C-45AE-AF76-2BFB872C34BB}" dt="2022-11-04T14:25:03.467" v="7738" actId="14100"/>
          <ac:picMkLst>
            <pc:docMk/>
            <pc:sldMk cId="1192459196" sldId="9746"/>
            <ac:picMk id="6" creationId="{AAAC4BBC-5A7F-72A3-AECB-7938B6EF4770}"/>
          </ac:picMkLst>
        </pc:picChg>
      </pc:sldChg>
      <pc:sldChg chg="delSp modSp add del mod modShow">
        <pc:chgData name="Adnan Shroufi" userId="97f866d7-4c1a-4978-87ba-325a5f3c701b" providerId="ADAL" clId="{9EC5ACD5-650C-45AE-AF76-2BFB872C34BB}" dt="2022-11-04T15:13:01.782" v="8077" actId="47"/>
        <pc:sldMkLst>
          <pc:docMk/>
          <pc:sldMk cId="2420907059" sldId="9747"/>
        </pc:sldMkLst>
        <pc:spChg chg="del mod">
          <ac:chgData name="Adnan Shroufi" userId="97f866d7-4c1a-4978-87ba-325a5f3c701b" providerId="ADAL" clId="{9EC5ACD5-650C-45AE-AF76-2BFB872C34BB}" dt="2022-11-04T14:48:05.938" v="8066" actId="478"/>
          <ac:spMkLst>
            <pc:docMk/>
            <pc:sldMk cId="2420907059" sldId="9747"/>
            <ac:spMk id="4" creationId="{82A629A7-E1CD-4411-B239-E12E4D1356CD}"/>
          </ac:spMkLst>
        </pc:spChg>
        <pc:spChg chg="mod">
          <ac:chgData name="Adnan Shroufi" userId="97f866d7-4c1a-4978-87ba-325a5f3c701b" providerId="ADAL" clId="{9EC5ACD5-650C-45AE-AF76-2BFB872C34BB}" dt="2022-11-04T14:48:10.407" v="8067" actId="20577"/>
          <ac:spMkLst>
            <pc:docMk/>
            <pc:sldMk cId="2420907059" sldId="9747"/>
            <ac:spMk id="8" creationId="{417DA48D-E1A3-48E1-AFB3-B64C68896BA7}"/>
          </ac:spMkLst>
        </pc:spChg>
        <pc:graphicFrameChg chg="mod">
          <ac:chgData name="Adnan Shroufi" userId="97f866d7-4c1a-4978-87ba-325a5f3c701b" providerId="ADAL" clId="{9EC5ACD5-650C-45AE-AF76-2BFB872C34BB}" dt="2022-11-04T14:48:14.796" v="8068" actId="1076"/>
          <ac:graphicFrameMkLst>
            <pc:docMk/>
            <pc:sldMk cId="2420907059" sldId="9747"/>
            <ac:graphicFrameMk id="2" creationId="{D85BC3C5-1F6A-24DD-FB55-DAB4F35A4D69}"/>
          </ac:graphicFrameMkLst>
        </pc:graphicFrameChg>
        <pc:picChg chg="del">
          <ac:chgData name="Adnan Shroufi" userId="97f866d7-4c1a-4978-87ba-325a5f3c701b" providerId="ADAL" clId="{9EC5ACD5-650C-45AE-AF76-2BFB872C34BB}" dt="2022-11-04T14:47:58.280" v="8064" actId="478"/>
          <ac:picMkLst>
            <pc:docMk/>
            <pc:sldMk cId="2420907059" sldId="9747"/>
            <ac:picMk id="5" creationId="{FA8D8EF6-3A24-0D6B-3D5F-866433B6DBE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1E916-05B8-45AC-A690-4885BBA5CB8B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E34CC-D04A-44D4-879F-C20549DBB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12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GB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E34CC-D04A-44D4-879F-C20549DBB39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412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Hatfield - </a:t>
            </a:r>
            <a:r>
              <a:rPr lang="en-GB" dirty="0" err="1"/>
              <a:t>Hertfordhsire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31F8D-9E1B-429B-BEC0-4D21C97FBA7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46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731F8D-9E1B-429B-BEC0-4D21C97FBA7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761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GB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E34CC-D04A-44D4-879F-C20549DBB39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397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51367"/>
            <a:ext cx="7918648" cy="8283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0072C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2733768"/>
            <a:ext cx="7920880" cy="1242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55"/>
            <a:ext cx="9144000" cy="12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0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9502"/>
            <a:ext cx="8291264" cy="43204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72C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43558"/>
            <a:ext cx="8291264" cy="3168352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itchFamily="34" charset="0"/>
              <a:buChar char="•"/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buNone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Text</a:t>
            </a:r>
          </a:p>
          <a:p>
            <a:pPr lvl="2"/>
            <a:r>
              <a:rPr lang="en-US"/>
              <a:t>Text</a:t>
            </a:r>
          </a:p>
          <a:p>
            <a:pPr lvl="3"/>
            <a:r>
              <a:rPr lang="en-US"/>
              <a:t>Text</a:t>
            </a:r>
          </a:p>
          <a:p>
            <a:pPr lvl="4"/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323528" y="4731990"/>
            <a:ext cx="8496944" cy="0"/>
          </a:xfrm>
          <a:prstGeom prst="line">
            <a:avLst/>
          </a:prstGeom>
          <a:ln w="28575">
            <a:solidFill>
              <a:srgbClr val="005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4479862" y="4815031"/>
            <a:ext cx="4484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NHS Business Services Authority</a:t>
            </a:r>
            <a:r>
              <a:rPr lang="en-GB" sz="120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sz="1200" baseline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catalyst for better health</a:t>
            </a:r>
          </a:p>
        </p:txBody>
      </p:sp>
    </p:spTree>
    <p:extLst>
      <p:ext uri="{BB962C8B-B14F-4D97-AF65-F5344CB8AC3E}">
        <p14:creationId xmlns:p14="http://schemas.microsoft.com/office/powerpoint/2010/main" val="301196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59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hsrcommunity.com/a-dbplyr-based-address-matching-package/" TargetMode="External"/><Relationship Id="rId2" Type="http://schemas.openxmlformats.org/officeDocument/2006/relationships/hyperlink" Target="https://nhsbsa-data-analytics.shinyapps.io/estimated-prescribing-patterns-for-care-home-patien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hsbsa.datalab@nhs.net" TargetMode="External"/><Relationship Id="rId5" Type="http://schemas.openxmlformats.org/officeDocument/2006/relationships/hyperlink" Target="https://www.ordnancesurvey.co.uk/business-government/products/addressbase" TargetMode="External"/><Relationship Id="rId4" Type="http://schemas.openxmlformats.org/officeDocument/2006/relationships/hyperlink" Target="https://github.com/nhsbsa-data-analytics/addressMatchR/tree/master/R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grittr.tidyverse.org/reference/pip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51367"/>
            <a:ext cx="8352928" cy="1440463"/>
          </a:xfrm>
        </p:spPr>
        <p:txBody>
          <a:bodyPr>
            <a:normAutofit/>
          </a:bodyPr>
          <a:lstStyle/>
          <a:p>
            <a:r>
              <a:rPr lang="en-GB" dirty="0"/>
              <a:t>Developing a </a:t>
            </a:r>
            <a:r>
              <a:rPr lang="en-GB" dirty="0" err="1"/>
              <a:t>dbplyr</a:t>
            </a:r>
            <a:r>
              <a:rPr lang="en-GB" dirty="0"/>
              <a:t>-based </a:t>
            </a:r>
            <a:br>
              <a:rPr lang="en-GB" dirty="0"/>
            </a:br>
            <a:r>
              <a:rPr lang="en-GB" dirty="0"/>
              <a:t>Address Matching Package</a:t>
            </a:r>
            <a:endParaRPr lang="en-GB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291830"/>
            <a:ext cx="7920880" cy="1206437"/>
          </a:xfrm>
        </p:spPr>
        <p:txBody>
          <a:bodyPr lIns="91440" tIns="45720" rIns="91440" bIns="45720" anchor="t"/>
          <a:lstStyle/>
          <a:p>
            <a:r>
              <a:rPr lang="en-GB" dirty="0"/>
              <a:t>Adnan Shroufi</a:t>
            </a:r>
          </a:p>
          <a:p>
            <a:r>
              <a:rPr lang="en-GB" dirty="0"/>
              <a:t>Data Science Team NHSBSA</a:t>
            </a:r>
          </a:p>
          <a:p>
            <a:r>
              <a:rPr lang="en-GB" dirty="0"/>
              <a:t>NHS-R Conference</a:t>
            </a:r>
            <a:br>
              <a:rPr lang="en-GB" dirty="0"/>
            </a:br>
            <a:r>
              <a:rPr lang="en-GB" dirty="0"/>
              <a:t>November 2022</a:t>
            </a:r>
          </a:p>
        </p:txBody>
      </p:sp>
    </p:spTree>
    <p:extLst>
      <p:ext uri="{BB962C8B-B14F-4D97-AF65-F5344CB8AC3E}">
        <p14:creationId xmlns:p14="http://schemas.microsoft.com/office/powerpoint/2010/main" val="2219543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D45B-84DC-4AC6-AF27-8FC71BEA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The Package – Best Match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D5E2ED9-18C6-48DF-BB7B-395A41995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995244"/>
              </p:ext>
            </p:extLst>
          </p:nvPr>
        </p:nvGraphicFramePr>
        <p:xfrm>
          <a:off x="395536" y="1520724"/>
          <a:ext cx="5191128" cy="1448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891">
                  <a:extLst>
                    <a:ext uri="{9D8B030D-6E8A-4147-A177-3AD203B41FA5}">
                      <a16:colId xmlns:a16="http://schemas.microsoft.com/office/drawing/2014/main" val="174359667"/>
                    </a:ext>
                  </a:extLst>
                </a:gridCol>
                <a:gridCol w="648891">
                  <a:extLst>
                    <a:ext uri="{9D8B030D-6E8A-4147-A177-3AD203B41FA5}">
                      <a16:colId xmlns:a16="http://schemas.microsoft.com/office/drawing/2014/main" val="148420746"/>
                    </a:ext>
                  </a:extLst>
                </a:gridCol>
                <a:gridCol w="648891">
                  <a:extLst>
                    <a:ext uri="{9D8B030D-6E8A-4147-A177-3AD203B41FA5}">
                      <a16:colId xmlns:a16="http://schemas.microsoft.com/office/drawing/2014/main" val="1212405402"/>
                    </a:ext>
                  </a:extLst>
                </a:gridCol>
                <a:gridCol w="648891">
                  <a:extLst>
                    <a:ext uri="{9D8B030D-6E8A-4147-A177-3AD203B41FA5}">
                      <a16:colId xmlns:a16="http://schemas.microsoft.com/office/drawing/2014/main" val="3681699960"/>
                    </a:ext>
                  </a:extLst>
                </a:gridCol>
                <a:gridCol w="648891">
                  <a:extLst>
                    <a:ext uri="{9D8B030D-6E8A-4147-A177-3AD203B41FA5}">
                      <a16:colId xmlns:a16="http://schemas.microsoft.com/office/drawing/2014/main" val="3895570381"/>
                    </a:ext>
                  </a:extLst>
                </a:gridCol>
                <a:gridCol w="648891">
                  <a:extLst>
                    <a:ext uri="{9D8B030D-6E8A-4147-A177-3AD203B41FA5}">
                      <a16:colId xmlns:a16="http://schemas.microsoft.com/office/drawing/2014/main" val="2131353594"/>
                    </a:ext>
                  </a:extLst>
                </a:gridCol>
                <a:gridCol w="648891">
                  <a:extLst>
                    <a:ext uri="{9D8B030D-6E8A-4147-A177-3AD203B41FA5}">
                      <a16:colId xmlns:a16="http://schemas.microsoft.com/office/drawing/2014/main" val="472463306"/>
                    </a:ext>
                  </a:extLst>
                </a:gridCol>
                <a:gridCol w="648891">
                  <a:extLst>
                    <a:ext uri="{9D8B030D-6E8A-4147-A177-3AD203B41FA5}">
                      <a16:colId xmlns:a16="http://schemas.microsoft.com/office/drawing/2014/main" val="927720827"/>
                    </a:ext>
                  </a:extLst>
                </a:gridCol>
              </a:tblGrid>
              <a:tr h="206888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Quantum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Care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Ltd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Greenacres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Wellfield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Hatfield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885248"/>
                  </a:ext>
                </a:extLst>
              </a:tr>
              <a:tr h="2068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Greenacre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620197"/>
                  </a:ext>
                </a:extLst>
              </a:tr>
              <a:tr h="2068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Caring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944837"/>
                  </a:ext>
                </a:extLst>
              </a:tr>
              <a:tr h="2068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57636"/>
                  </a:ext>
                </a:extLst>
              </a:tr>
              <a:tr h="2068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Willfield</a:t>
                      </a:r>
                      <a:endParaRPr lang="en-GB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442002"/>
                  </a:ext>
                </a:extLst>
              </a:tr>
              <a:tr h="2068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6333"/>
                  </a:ext>
                </a:extLst>
              </a:tr>
              <a:tr h="2068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Hatfield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7407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916C53-09E7-4131-84DD-6DACD7B1590E}"/>
              </a:ext>
            </a:extLst>
          </p:cNvPr>
          <p:cNvSpPr txBox="1"/>
          <p:nvPr/>
        </p:nvSpPr>
        <p:spPr>
          <a:xfrm>
            <a:off x="5850683" y="1520724"/>
            <a:ext cx="295193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200" i="1" dirty="0">
                <a:latin typeface="Arial" panose="020B0604020202020204" pitchFamily="34" charset="0"/>
                <a:cs typeface="Arial" panose="020B0604020202020204" pitchFamily="34" charset="0"/>
              </a:rPr>
              <a:t>Greenacres Caring Home </a:t>
            </a:r>
            <a:r>
              <a:rPr lang="en-GB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Willfield</a:t>
            </a:r>
            <a:r>
              <a:rPr lang="en-GB" sz="1200" i="1" dirty="0">
                <a:latin typeface="Arial" panose="020B0604020202020204" pitchFamily="34" charset="0"/>
                <a:cs typeface="Arial" panose="020B0604020202020204" pitchFamily="34" charset="0"/>
              </a:rPr>
              <a:t> Close Hatfield</a:t>
            </a:r>
          </a:p>
          <a:p>
            <a:endParaRPr lang="en-GB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GB" sz="12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i="1" dirty="0">
                <a:latin typeface="Arial" panose="020B0604020202020204" pitchFamily="34" charset="0"/>
                <a:cs typeface="Arial" panose="020B0604020202020204" pitchFamily="34" charset="0"/>
              </a:rPr>
              <a:t>Quantum Care Ltd Greenacres Wellfield Close Hatfield</a:t>
            </a:r>
          </a:p>
          <a:p>
            <a:endParaRPr lang="en-GB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lang="en-GB" sz="1200" i="1" dirty="0">
                <a:latin typeface="Arial" panose="020B0604020202020204" pitchFamily="34" charset="0"/>
                <a:cs typeface="Arial" panose="020B0604020202020204" pitchFamily="34" charset="0"/>
              </a:rPr>
              <a:t>: 4.73 / 6 = 79%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E578AD7B-60A8-4F17-BADE-71C080346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821554"/>
              </p:ext>
            </p:extLst>
          </p:nvPr>
        </p:nvGraphicFramePr>
        <p:xfrm>
          <a:off x="395536" y="3171426"/>
          <a:ext cx="3893346" cy="1448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891">
                  <a:extLst>
                    <a:ext uri="{9D8B030D-6E8A-4147-A177-3AD203B41FA5}">
                      <a16:colId xmlns:a16="http://schemas.microsoft.com/office/drawing/2014/main" val="174359667"/>
                    </a:ext>
                  </a:extLst>
                </a:gridCol>
                <a:gridCol w="648891">
                  <a:extLst>
                    <a:ext uri="{9D8B030D-6E8A-4147-A177-3AD203B41FA5}">
                      <a16:colId xmlns:a16="http://schemas.microsoft.com/office/drawing/2014/main" val="148420746"/>
                    </a:ext>
                  </a:extLst>
                </a:gridCol>
                <a:gridCol w="648891">
                  <a:extLst>
                    <a:ext uri="{9D8B030D-6E8A-4147-A177-3AD203B41FA5}">
                      <a16:colId xmlns:a16="http://schemas.microsoft.com/office/drawing/2014/main" val="1212405402"/>
                    </a:ext>
                  </a:extLst>
                </a:gridCol>
                <a:gridCol w="648891">
                  <a:extLst>
                    <a:ext uri="{9D8B030D-6E8A-4147-A177-3AD203B41FA5}">
                      <a16:colId xmlns:a16="http://schemas.microsoft.com/office/drawing/2014/main" val="3681699960"/>
                    </a:ext>
                  </a:extLst>
                </a:gridCol>
                <a:gridCol w="648891">
                  <a:extLst>
                    <a:ext uri="{9D8B030D-6E8A-4147-A177-3AD203B41FA5}">
                      <a16:colId xmlns:a16="http://schemas.microsoft.com/office/drawing/2014/main" val="3895570381"/>
                    </a:ext>
                  </a:extLst>
                </a:gridCol>
                <a:gridCol w="648891">
                  <a:extLst>
                    <a:ext uri="{9D8B030D-6E8A-4147-A177-3AD203B41FA5}">
                      <a16:colId xmlns:a16="http://schemas.microsoft.com/office/drawing/2014/main" val="2131353594"/>
                    </a:ext>
                  </a:extLst>
                </a:gridCol>
              </a:tblGrid>
              <a:tr h="206888">
                <a:tc>
                  <a:txBody>
                    <a:bodyPr/>
                    <a:lstStyle/>
                    <a:p>
                      <a:pPr algn="l" fontAlgn="b"/>
                      <a:endParaRPr lang="en-GB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Wellfield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Hatfield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Herts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885248"/>
                  </a:ext>
                </a:extLst>
              </a:tr>
              <a:tr h="2068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Greenacre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620197"/>
                  </a:ext>
                </a:extLst>
              </a:tr>
              <a:tr h="2068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Caring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944837"/>
                  </a:ext>
                </a:extLst>
              </a:tr>
              <a:tr h="2068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57636"/>
                  </a:ext>
                </a:extLst>
              </a:tr>
              <a:tr h="2068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Willfield</a:t>
                      </a:r>
                      <a:endParaRPr lang="en-GB" sz="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442002"/>
                  </a:ext>
                </a:extLst>
              </a:tr>
              <a:tr h="2068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6333"/>
                  </a:ext>
                </a:extLst>
              </a:tr>
              <a:tr h="2068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Hatfield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74079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3EBE0A1-9AF7-4965-93B1-82EC9867DF71}"/>
              </a:ext>
            </a:extLst>
          </p:cNvPr>
          <p:cNvSpPr txBox="1"/>
          <p:nvPr/>
        </p:nvSpPr>
        <p:spPr>
          <a:xfrm>
            <a:off x="5850683" y="3422965"/>
            <a:ext cx="29519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200" i="1" dirty="0">
                <a:latin typeface="Arial" panose="020B0604020202020204" pitchFamily="34" charset="0"/>
                <a:cs typeface="Arial" panose="020B0604020202020204" pitchFamily="34" charset="0"/>
              </a:rPr>
              <a:t>Greenacres Caring Home </a:t>
            </a:r>
            <a:r>
              <a:rPr lang="en-GB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Willfield</a:t>
            </a:r>
            <a:r>
              <a:rPr lang="en-GB" sz="1200" i="1" dirty="0">
                <a:latin typeface="Arial" panose="020B0604020202020204" pitchFamily="34" charset="0"/>
                <a:cs typeface="Arial" panose="020B0604020202020204" pitchFamily="34" charset="0"/>
              </a:rPr>
              <a:t> Close Hatfield</a:t>
            </a:r>
          </a:p>
          <a:p>
            <a:endParaRPr lang="en-GB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GB" sz="12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i="1" dirty="0">
                <a:latin typeface="Arial" panose="020B0604020202020204" pitchFamily="34" charset="0"/>
                <a:cs typeface="Arial" panose="020B0604020202020204" pitchFamily="34" charset="0"/>
              </a:rPr>
              <a:t>4 Wellfield Close Hatfield Herts</a:t>
            </a:r>
          </a:p>
          <a:p>
            <a:endParaRPr lang="en-GB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lang="en-GB" sz="1200" i="1" dirty="0">
                <a:latin typeface="Arial" panose="020B0604020202020204" pitchFamily="34" charset="0"/>
                <a:cs typeface="Arial" panose="020B0604020202020204" pitchFamily="34" charset="0"/>
              </a:rPr>
              <a:t>: 2.93 / 6 = 49%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4AF16-1F6E-7ECF-F845-ADD772BFB3CA}"/>
              </a:ext>
            </a:extLst>
          </p:cNvPr>
          <p:cNvSpPr txBox="1"/>
          <p:nvPr/>
        </p:nvSpPr>
        <p:spPr>
          <a:xfrm>
            <a:off x="341747" y="924871"/>
            <a:ext cx="6859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Using tokenised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Jaro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-Winkler scores, the best matched is identified. </a:t>
            </a:r>
          </a:p>
        </p:txBody>
      </p:sp>
    </p:spTree>
    <p:extLst>
      <p:ext uri="{BB962C8B-B14F-4D97-AF65-F5344CB8AC3E}">
        <p14:creationId xmlns:p14="http://schemas.microsoft.com/office/powerpoint/2010/main" val="309681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14D4-5D05-D07E-A122-402D977B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The Package -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D0DA3-D480-396A-06C4-DE64E817C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24246"/>
            <a:ext cx="4284040" cy="2067730"/>
          </a:xfrm>
        </p:spPr>
        <p:txBody>
          <a:bodyPr/>
          <a:lstStyle/>
          <a:p>
            <a:r>
              <a:rPr lang="en-GB" sz="1400" dirty="0"/>
              <a:t>Incorrect or non-Existent Postcodes</a:t>
            </a:r>
          </a:p>
          <a:p>
            <a:endParaRPr lang="en-GB" sz="1400" dirty="0"/>
          </a:p>
          <a:p>
            <a:r>
              <a:rPr lang="en-GB" sz="1400" dirty="0"/>
              <a:t>Oracle database configured code</a:t>
            </a:r>
          </a:p>
          <a:p>
            <a:pPr marL="0" indent="0">
              <a:buNone/>
            </a:pPr>
            <a:endParaRPr lang="en-GB" sz="1400" dirty="0"/>
          </a:p>
          <a:p>
            <a:r>
              <a:rPr lang="en-GB" sz="1400" dirty="0"/>
              <a:t>Output validation and match score threshold</a:t>
            </a:r>
          </a:p>
          <a:p>
            <a:endParaRPr lang="en-GB" sz="1400" dirty="0"/>
          </a:p>
          <a:p>
            <a:r>
              <a:rPr lang="en-GB" sz="1400" dirty="0"/>
              <a:t>Manual handling of join top scoring matches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103E73B-F5BE-A174-E871-FCAD70DC4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238" y="3144672"/>
            <a:ext cx="5086934" cy="13417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790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C874-0092-A226-A066-F8254544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2518-5606-C2C1-D932-9241E9E4D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843557"/>
            <a:ext cx="8291264" cy="3635573"/>
          </a:xfrm>
        </p:spPr>
        <p:txBody>
          <a:bodyPr/>
          <a:lstStyle/>
          <a:p>
            <a:pPr marL="0" indent="0">
              <a:buNone/>
            </a:pPr>
            <a:endParaRPr lang="en-GB" sz="2000" b="1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GB" sz="2000" b="1" dirty="0">
                <a:solidFill>
                  <a:schemeClr val="bg2"/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endParaRPr lang="en-GB" sz="2000" b="1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en-GB" sz="2000" b="1" dirty="0">
                <a:solidFill>
                  <a:schemeClr val="bg2"/>
                </a:solidFill>
              </a:rPr>
              <a:t>The Package</a:t>
            </a:r>
          </a:p>
          <a:p>
            <a:pPr marL="342900" indent="-342900">
              <a:buAutoNum type="arabicPeriod"/>
            </a:pPr>
            <a:endParaRPr lang="en-GB" sz="2000" b="1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en-GB" sz="2000" b="1" dirty="0">
                <a:solidFill>
                  <a:srgbClr val="0070C0"/>
                </a:solidFill>
              </a:rPr>
              <a:t>Use Case</a:t>
            </a:r>
          </a:p>
          <a:p>
            <a:pPr marL="342900" indent="-342900">
              <a:buAutoNum type="arabicPeriod"/>
            </a:pPr>
            <a:endParaRPr lang="en-GB" sz="2000" b="1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en-GB" sz="2000" b="1" dirty="0">
                <a:solidFill>
                  <a:schemeClr val="bg2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716326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17DA48D-E1A3-48E1-AFB3-B64C68896BA7}"/>
              </a:ext>
            </a:extLst>
          </p:cNvPr>
          <p:cNvSpPr txBox="1">
            <a:spLocks/>
          </p:cNvSpPr>
          <p:nvPr/>
        </p:nvSpPr>
        <p:spPr>
          <a:xfrm>
            <a:off x="421571" y="377014"/>
            <a:ext cx="8856984" cy="695102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72C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dirty="0"/>
              <a:t>3. Use Case – Classifying Care Home Prescription Forms</a:t>
            </a:r>
            <a:endParaRPr lang="en-GB" dirty="0">
              <a:solidFill>
                <a:srgbClr val="0070C0"/>
              </a:solidFill>
              <a:latin typeface="Arial"/>
              <a:cs typeface="Arial"/>
            </a:endParaRPr>
          </a:p>
          <a:p>
            <a:endParaRPr lang="en-GB" sz="1500" b="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22A911-4D3B-4F1A-87D8-83F79E6C5926}"/>
              </a:ext>
            </a:extLst>
          </p:cNvPr>
          <p:cNvSpPr txBox="1">
            <a:spLocks/>
          </p:cNvSpPr>
          <p:nvPr/>
        </p:nvSpPr>
        <p:spPr>
          <a:xfrm>
            <a:off x="1323288" y="1228601"/>
            <a:ext cx="6497425" cy="3980873"/>
          </a:xfrm>
          <a:prstGeom prst="rect">
            <a:avLst/>
          </a:prstGeo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2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2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1200">
              <a:solidFill>
                <a:srgbClr val="000000"/>
              </a:solidFill>
            </a:endParaRPr>
          </a:p>
          <a:p>
            <a:endParaRPr lang="en-GB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629A7-E1CD-4411-B239-E12E4D1356CD}"/>
              </a:ext>
            </a:extLst>
          </p:cNvPr>
          <p:cNvSpPr txBox="1"/>
          <p:nvPr/>
        </p:nvSpPr>
        <p:spPr>
          <a:xfrm>
            <a:off x="327430" y="1261760"/>
            <a:ext cx="4621088" cy="2870016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marL="214313" indent="-214313" fontAlgn="base">
              <a:buFont typeface="Arial" panose="020B0604020202020204" pitchFamily="34" charset="0"/>
              <a:buChar char="•"/>
            </a:pPr>
            <a:r>
              <a:rPr lang="en-GB" sz="1400" dirty="0">
                <a:latin typeface="Arial"/>
                <a:cs typeface="Arial"/>
              </a:rPr>
              <a:t>257m prescription forms for patients aged 65 or over in the 20/21 financial year were matched against 32m Ordnance Survey </a:t>
            </a:r>
            <a:r>
              <a:rPr lang="en-GB" sz="1400" dirty="0" err="1">
                <a:latin typeface="Arial"/>
                <a:cs typeface="Arial"/>
              </a:rPr>
              <a:t>AddressBase</a:t>
            </a:r>
            <a:r>
              <a:rPr lang="en-GB" sz="1400" dirty="0">
                <a:latin typeface="Arial"/>
                <a:cs typeface="Arial"/>
              </a:rPr>
              <a:t> records.</a:t>
            </a:r>
          </a:p>
          <a:p>
            <a:pPr marL="214313" indent="-214313" fontAlgn="base">
              <a:buFont typeface="Arial" panose="020B0604020202020204" pitchFamily="34" charset="0"/>
              <a:buChar char="•"/>
            </a:pPr>
            <a:endParaRPr lang="en-GB" sz="1400" dirty="0">
              <a:latin typeface="Arial"/>
              <a:cs typeface="Arial"/>
            </a:endParaRPr>
          </a:p>
          <a:p>
            <a:pPr marL="214313" indent="-214313" fontAlgn="base">
              <a:buFont typeface="Arial" panose="020B0604020202020204" pitchFamily="34" charset="0"/>
              <a:buChar char="•"/>
            </a:pPr>
            <a:r>
              <a:rPr lang="en-GB" sz="1400" dirty="0">
                <a:latin typeface="Arial"/>
                <a:cs typeface="Arial"/>
              </a:rPr>
              <a:t>The </a:t>
            </a:r>
            <a:r>
              <a:rPr lang="en-GB" sz="1400" dirty="0" err="1">
                <a:latin typeface="Arial"/>
                <a:cs typeface="Arial"/>
              </a:rPr>
              <a:t>AddressBase</a:t>
            </a:r>
            <a:r>
              <a:rPr lang="en-GB" sz="1400" dirty="0">
                <a:latin typeface="Arial"/>
                <a:cs typeface="Arial"/>
              </a:rPr>
              <a:t> building classification, 16m of these forms (35m items) were matched to a care home.</a:t>
            </a:r>
          </a:p>
          <a:p>
            <a:pPr fontAlgn="base"/>
            <a:endParaRPr lang="en-GB" sz="1400" dirty="0">
              <a:latin typeface="Arial"/>
              <a:cs typeface="Arial"/>
            </a:endParaRPr>
          </a:p>
          <a:p>
            <a:pPr marL="214313" indent="-214313" fontAlgn="base">
              <a:buFont typeface="Arial" panose="020B0604020202020204" pitchFamily="34" charset="0"/>
              <a:buChar char="•"/>
            </a:pPr>
            <a:r>
              <a:rPr lang="en-GB" sz="1400" dirty="0">
                <a:latin typeface="Arial"/>
                <a:cs typeface="Arial"/>
              </a:rPr>
              <a:t>The estimated form-level matching accuracy was 99.7%. Sometimes over 100 differently spelt addresses could be matched to the same address.</a:t>
            </a:r>
          </a:p>
          <a:p>
            <a:pPr marL="214313" indent="-214313" fontAlgn="base">
              <a:buFont typeface="Arial" panose="020B0604020202020204" pitchFamily="34" charset="0"/>
              <a:buChar char="•"/>
            </a:pPr>
            <a:endParaRPr lang="en-GB" sz="1400" dirty="0">
              <a:latin typeface="Arial"/>
              <a:cs typeface="Arial"/>
            </a:endParaRPr>
          </a:p>
          <a:p>
            <a:pPr marL="214313" indent="-214313" fontAlgn="base">
              <a:buFont typeface="Arial" panose="020B0604020202020204" pitchFamily="34" charset="0"/>
              <a:buChar char="•"/>
            </a:pPr>
            <a:r>
              <a:rPr lang="en-GB" sz="1400" dirty="0">
                <a:latin typeface="Arial"/>
                <a:cs typeface="Arial"/>
              </a:rPr>
              <a:t>The matching enabled the most detailed analysis of care home prescribing to date.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A8D8EF6-3A24-0D6B-3D5F-866433B6D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725" y="1123964"/>
            <a:ext cx="3094396" cy="34584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3035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C874-0092-A226-A066-F8254544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2518-5606-C2C1-D932-9241E9E4D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843557"/>
            <a:ext cx="8291264" cy="3635573"/>
          </a:xfrm>
        </p:spPr>
        <p:txBody>
          <a:bodyPr/>
          <a:lstStyle/>
          <a:p>
            <a:pPr marL="0" indent="0">
              <a:buNone/>
            </a:pPr>
            <a:endParaRPr lang="en-GB" sz="2000" b="1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GB" sz="2000" b="1" dirty="0">
                <a:solidFill>
                  <a:schemeClr val="bg2"/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endParaRPr lang="en-GB" sz="2000" b="1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en-GB" sz="2000" b="1" dirty="0">
                <a:solidFill>
                  <a:schemeClr val="bg2"/>
                </a:solidFill>
              </a:rPr>
              <a:t>The Package</a:t>
            </a:r>
          </a:p>
          <a:p>
            <a:pPr marL="342900" indent="-342900">
              <a:buAutoNum type="arabicPeriod"/>
            </a:pPr>
            <a:endParaRPr lang="en-GB" sz="2000" b="1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en-GB" sz="2000" b="1" dirty="0">
                <a:solidFill>
                  <a:schemeClr val="bg2"/>
                </a:solidFill>
              </a:rPr>
              <a:t>Use Case</a:t>
            </a:r>
          </a:p>
          <a:p>
            <a:pPr marL="342900" indent="-342900">
              <a:buAutoNum type="arabicPeriod"/>
            </a:pPr>
            <a:endParaRPr lang="en-GB" sz="2000" b="1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en-GB" sz="2000" b="1" dirty="0">
                <a:solidFill>
                  <a:srgbClr val="0070C0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80453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E1A3-6202-360C-58E0-FE660945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Next Steps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860435-215B-5558-D4E1-F13CF07A79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201307"/>
              </p:ext>
            </p:extLst>
          </p:nvPr>
        </p:nvGraphicFramePr>
        <p:xfrm>
          <a:off x="395288" y="1300183"/>
          <a:ext cx="8291512" cy="214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394">
                  <a:extLst>
                    <a:ext uri="{9D8B030D-6E8A-4147-A177-3AD203B41FA5}">
                      <a16:colId xmlns:a16="http://schemas.microsoft.com/office/drawing/2014/main" val="1578305271"/>
                    </a:ext>
                  </a:extLst>
                </a:gridCol>
                <a:gridCol w="6320118">
                  <a:extLst>
                    <a:ext uri="{9D8B030D-6E8A-4147-A177-3AD203B41FA5}">
                      <a16:colId xmlns:a16="http://schemas.microsoft.com/office/drawing/2014/main" val="482921568"/>
                    </a:ext>
                  </a:extLst>
                </a:gridCol>
              </a:tblGrid>
              <a:tr h="289987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884510"/>
                  </a:ext>
                </a:extLst>
              </a:tr>
              <a:tr h="391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u="sng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Estimated prescribing patterns for care home patients aged 65 years or over (shinyapps.io)</a:t>
                      </a:r>
                      <a:endParaRPr lang="en-GB" sz="1200" b="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682688"/>
                  </a:ext>
                </a:extLst>
              </a:tr>
              <a:tr h="391905"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A </a:t>
                      </a:r>
                      <a:r>
                        <a:rPr lang="en-GB" sz="1200" b="0" dirty="0" err="1"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dbplyr</a:t>
                      </a:r>
                      <a:r>
                        <a:rPr lang="en-GB" sz="1200" b="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-based Address Matching Package – NHS-R Community (nhsrcommunity.com)</a:t>
                      </a:r>
                      <a:endParaRPr lang="en-GB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590320"/>
                  </a:ext>
                </a:extLst>
              </a:tr>
              <a:tr h="349106"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u="sng" dirty="0" err="1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hlinkClick r:id="rId4"/>
                        </a:rPr>
                        <a:t>addressMatchR</a:t>
                      </a:r>
                      <a:r>
                        <a:rPr lang="en-GB" sz="1200" b="0" u="sng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hlinkClick r:id="rId4"/>
                        </a:rPr>
                        <a:t>/R at master · </a:t>
                      </a:r>
                      <a:r>
                        <a:rPr lang="en-GB" sz="1200" b="0" u="sng" dirty="0" err="1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hlinkClick r:id="rId4"/>
                        </a:rPr>
                        <a:t>nhsbsa</a:t>
                      </a:r>
                      <a:r>
                        <a:rPr lang="en-GB" sz="1200" b="0" u="sng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hlinkClick r:id="rId4"/>
                        </a:rPr>
                        <a:t>-data-analytics/</a:t>
                      </a:r>
                      <a:r>
                        <a:rPr lang="en-GB" sz="1200" b="0" u="sng" dirty="0" err="1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hlinkClick r:id="rId4"/>
                        </a:rPr>
                        <a:t>addressMatchR</a:t>
                      </a:r>
                      <a:r>
                        <a:rPr lang="en-GB" sz="1200" b="0" u="sng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  <a:hlinkClick r:id="rId4"/>
                        </a:rPr>
                        <a:t> (github.com)</a:t>
                      </a:r>
                      <a:endParaRPr lang="en-GB" sz="1200" b="0" u="sng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893007"/>
                  </a:ext>
                </a:extLst>
              </a:tr>
              <a:tr h="349623"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 </a:t>
                      </a:r>
                      <a:r>
                        <a:rPr lang="en-GB" sz="1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AddressBase</a:t>
                      </a:r>
                      <a:endParaRPr lang="en-GB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AddressBase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 | OS Products (ordnancesurvey.co.uk)</a:t>
                      </a:r>
                      <a:endParaRPr lang="en-GB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822853"/>
                  </a:ext>
                </a:extLst>
              </a:tr>
              <a:tr h="356347">
                <a:tc>
                  <a:txBody>
                    <a:bodyPr/>
                    <a:lstStyle/>
                    <a:p>
                      <a:r>
                        <a:rPr lang="en-GB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u="sng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/>
                        </a:rPr>
                        <a:t>nhsbsa.datalab@nhs.net</a:t>
                      </a:r>
                      <a:endPara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556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48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51367"/>
            <a:ext cx="8352928" cy="1440463"/>
          </a:xfrm>
        </p:spPr>
        <p:txBody>
          <a:bodyPr>
            <a:normAutofit/>
          </a:bodyPr>
          <a:lstStyle/>
          <a:p>
            <a:r>
              <a:rPr lang="en-GB" dirty="0"/>
              <a:t>Developing a </a:t>
            </a:r>
            <a:r>
              <a:rPr lang="en-GB" dirty="0" err="1"/>
              <a:t>dbplyr</a:t>
            </a:r>
            <a:r>
              <a:rPr lang="en-GB" dirty="0"/>
              <a:t>-based </a:t>
            </a:r>
            <a:br>
              <a:rPr lang="en-GB" dirty="0"/>
            </a:br>
            <a:r>
              <a:rPr lang="en-GB" dirty="0"/>
              <a:t>Address Matching Package</a:t>
            </a:r>
            <a:endParaRPr lang="en-GB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291830"/>
            <a:ext cx="7920880" cy="1206437"/>
          </a:xfrm>
        </p:spPr>
        <p:txBody>
          <a:bodyPr lIns="91440" tIns="45720" rIns="91440" bIns="45720" anchor="t"/>
          <a:lstStyle/>
          <a:p>
            <a:r>
              <a:rPr lang="en-GB" dirty="0"/>
              <a:t>Adnan Shroufi</a:t>
            </a:r>
          </a:p>
          <a:p>
            <a:r>
              <a:rPr lang="en-GB" dirty="0"/>
              <a:t>Data Science Team NHSBSA</a:t>
            </a:r>
          </a:p>
          <a:p>
            <a:r>
              <a:rPr lang="en-GB" dirty="0"/>
              <a:t>NHS-R Conference</a:t>
            </a:r>
            <a:br>
              <a:rPr lang="en-GB" dirty="0"/>
            </a:br>
            <a:r>
              <a:rPr lang="en-GB" dirty="0"/>
              <a:t>November 2022</a:t>
            </a:r>
          </a:p>
        </p:txBody>
      </p:sp>
    </p:spTree>
    <p:extLst>
      <p:ext uri="{BB962C8B-B14F-4D97-AF65-F5344CB8AC3E}">
        <p14:creationId xmlns:p14="http://schemas.microsoft.com/office/powerpoint/2010/main" val="292690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C874-0092-A226-A066-F8254544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2518-5606-C2C1-D932-9241E9E4D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843557"/>
            <a:ext cx="8291264" cy="3635573"/>
          </a:xfrm>
        </p:spPr>
        <p:txBody>
          <a:bodyPr/>
          <a:lstStyle/>
          <a:p>
            <a:pPr marL="0" indent="0">
              <a:buNone/>
            </a:pPr>
            <a:endParaRPr lang="en-GB" sz="2000" b="1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GB" sz="2000" b="1" dirty="0">
                <a:solidFill>
                  <a:srgbClr val="0070C0"/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endParaRPr lang="en-GB" sz="2000" b="1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en-GB" sz="2000" b="1" dirty="0">
                <a:solidFill>
                  <a:srgbClr val="0070C0"/>
                </a:solidFill>
              </a:rPr>
              <a:t>The Package</a:t>
            </a:r>
          </a:p>
          <a:p>
            <a:pPr marL="342900" indent="-342900">
              <a:buAutoNum type="arabicPeriod"/>
            </a:pPr>
            <a:endParaRPr lang="en-GB" sz="2000" b="1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en-GB" sz="2000" b="1" dirty="0">
                <a:solidFill>
                  <a:srgbClr val="0070C0"/>
                </a:solidFill>
              </a:rPr>
              <a:t>Use Case</a:t>
            </a:r>
          </a:p>
          <a:p>
            <a:pPr marL="342900" indent="-342900">
              <a:buAutoNum type="arabicPeriod"/>
            </a:pPr>
            <a:endParaRPr lang="en-GB" sz="2000" b="1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en-GB" sz="2000" b="1" dirty="0">
                <a:solidFill>
                  <a:srgbClr val="0070C0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82344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C874-0092-A226-A066-F8254544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2518-5606-C2C1-D932-9241E9E4D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843557"/>
            <a:ext cx="8291264" cy="3635573"/>
          </a:xfrm>
        </p:spPr>
        <p:txBody>
          <a:bodyPr/>
          <a:lstStyle/>
          <a:p>
            <a:pPr marL="0" indent="0">
              <a:buNone/>
            </a:pPr>
            <a:endParaRPr lang="en-GB" sz="2000" b="1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GB" sz="2000" b="1" dirty="0">
                <a:solidFill>
                  <a:srgbClr val="0070C0"/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endParaRPr lang="en-GB" sz="2000" b="1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en-GB" sz="2000" b="1" dirty="0">
                <a:solidFill>
                  <a:schemeClr val="bg2"/>
                </a:solidFill>
              </a:rPr>
              <a:t>The Package</a:t>
            </a:r>
          </a:p>
          <a:p>
            <a:pPr marL="342900" indent="-342900">
              <a:buAutoNum type="arabicPeriod"/>
            </a:pPr>
            <a:endParaRPr lang="en-GB" sz="2000" b="1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en-GB" sz="2000" b="1" dirty="0">
                <a:solidFill>
                  <a:schemeClr val="bg2"/>
                </a:solidFill>
              </a:rPr>
              <a:t>Use Case</a:t>
            </a:r>
          </a:p>
          <a:p>
            <a:pPr marL="342900" indent="-342900">
              <a:buAutoNum type="arabicPeriod"/>
            </a:pPr>
            <a:endParaRPr lang="en-GB" sz="2000" b="1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en-GB" sz="2000" b="1" dirty="0">
                <a:solidFill>
                  <a:schemeClr val="bg2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59482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8C8B7D9-6DCA-A7BC-4D28-D0E2B61EC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7" y="351547"/>
            <a:ext cx="8135471" cy="432048"/>
          </a:xfrm>
        </p:spPr>
        <p:txBody>
          <a:bodyPr/>
          <a:lstStyle/>
          <a:p>
            <a:r>
              <a:rPr lang="en-US" dirty="0"/>
              <a:t>1. Introduction – The NHS Business Services Authority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AC4BBC-5A7F-72A3-AECB-7938B6EF4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323" y="1420137"/>
            <a:ext cx="6280851" cy="3281745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77CEB-5CA8-C049-3DFB-D946C018124B}"/>
              </a:ext>
            </a:extLst>
          </p:cNvPr>
          <p:cNvSpPr txBox="1"/>
          <p:nvPr/>
        </p:nvSpPr>
        <p:spPr>
          <a:xfrm>
            <a:off x="5689509" y="723079"/>
            <a:ext cx="28426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Arms length body of the DHSC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60FCD-4760-4512-B473-C7A01A1ACD6A}"/>
              </a:ext>
            </a:extLst>
          </p:cNvPr>
          <p:cNvSpPr txBox="1"/>
          <p:nvPr/>
        </p:nvSpPr>
        <p:spPr>
          <a:xfrm>
            <a:off x="383239" y="1531861"/>
            <a:ext cx="187586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We deliver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new insights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from data through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innovation, experimentation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9245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5CF1-3BF2-963A-199E-01112A29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52950"/>
            <a:ext cx="8291264" cy="432048"/>
          </a:xfrm>
        </p:spPr>
        <p:txBody>
          <a:bodyPr/>
          <a:lstStyle/>
          <a:p>
            <a:r>
              <a:rPr lang="en-GB" dirty="0"/>
              <a:t>1. Introduction -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229D5-DBBA-EF7A-98CE-C0CE8D84C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51142"/>
            <a:ext cx="4741239" cy="3168352"/>
          </a:xfrm>
        </p:spPr>
        <p:txBody>
          <a:bodyPr/>
          <a:lstStyle/>
          <a:p>
            <a:endParaRPr lang="en-GB" dirty="0"/>
          </a:p>
          <a:p>
            <a:r>
              <a:rPr lang="en-GB" sz="1400" dirty="0"/>
              <a:t>Address records can be spelt (or misspelt) in multiple ways across multiple systems</a:t>
            </a:r>
          </a:p>
          <a:p>
            <a:endParaRPr lang="en-GB" sz="1400" dirty="0"/>
          </a:p>
          <a:p>
            <a:r>
              <a:rPr lang="en-GB" sz="1400" dirty="0"/>
              <a:t>We often want to know which records are likely to be the same despite spelling variations</a:t>
            </a:r>
          </a:p>
          <a:p>
            <a:endParaRPr lang="en-GB" sz="1400" dirty="0"/>
          </a:p>
          <a:p>
            <a:r>
              <a:rPr lang="en-GB" sz="1400" dirty="0"/>
              <a:t>If repeated often, this can be a time-consuming task </a:t>
            </a:r>
          </a:p>
          <a:p>
            <a:endParaRPr lang="en-GB" sz="1400" dirty="0"/>
          </a:p>
          <a:p>
            <a:r>
              <a:rPr lang="en-GB" sz="1400" dirty="0"/>
              <a:t>Address matching is often done at scale, for example using Ordnance Survey </a:t>
            </a:r>
            <a:r>
              <a:rPr lang="en-GB" sz="1400" dirty="0" err="1"/>
              <a:t>AddressBase</a:t>
            </a:r>
            <a:endParaRPr lang="en-GB" sz="1400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42FE947A-98DC-9D9A-0106-1F0EEAC95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182" y="3241451"/>
            <a:ext cx="1238282" cy="12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00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539F-1CC8-121D-9E25-54928C46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 – What is </a:t>
            </a:r>
            <a:r>
              <a:rPr lang="en-GB" dirty="0" err="1"/>
              <a:t>dbplyr</a:t>
            </a:r>
            <a:r>
              <a:rPr lang="en-GB" dirty="0"/>
              <a:t>?</a:t>
            </a:r>
          </a:p>
        </p:txBody>
      </p:sp>
      <p:pic>
        <p:nvPicPr>
          <p:cNvPr id="5" name="Content Placeholder 4" descr="A close-up of a touch screen device&#10;&#10;Description automatically generated with low confidence">
            <a:extLst>
              <a:ext uri="{FF2B5EF4-FFF2-40B4-BE49-F238E27FC236}">
                <a16:creationId xmlns:a16="http://schemas.microsoft.com/office/drawing/2014/main" id="{8E725792-E4FC-6657-909E-DDE761FE0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021" y="3008286"/>
            <a:ext cx="1593996" cy="1663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202823-16F4-023B-FC25-10627ADA244E}"/>
              </a:ext>
            </a:extLst>
          </p:cNvPr>
          <p:cNvSpPr txBox="1"/>
          <p:nvPr/>
        </p:nvSpPr>
        <p:spPr>
          <a:xfrm>
            <a:off x="517710" y="1065885"/>
            <a:ext cx="578223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</a:t>
            </a:r>
            <a:r>
              <a:rPr lang="en-GB" sz="1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package enabling users to use remote database tables as if in-memory </a:t>
            </a:r>
            <a:r>
              <a:rPr lang="en-GB" sz="1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dataframes</a:t>
            </a:r>
            <a:r>
              <a:rPr lang="en-GB" sz="14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GB" sz="1400" dirty="0">
                <a:solidFill>
                  <a:srgbClr val="333333"/>
                </a:solidFill>
                <a:latin typeface="Arial" panose="020B0604020202020204" pitchFamily="34" charset="0"/>
              </a:rPr>
              <a:t>by converting </a:t>
            </a:r>
            <a:r>
              <a:rPr lang="en-GB" sz="1400" dirty="0" err="1">
                <a:solidFill>
                  <a:srgbClr val="333333"/>
                </a:solidFill>
                <a:latin typeface="Arial" panose="020B0604020202020204" pitchFamily="34" charset="0"/>
              </a:rPr>
              <a:t>dplyr</a:t>
            </a:r>
            <a:r>
              <a:rPr lang="en-GB" sz="1400" dirty="0">
                <a:solidFill>
                  <a:srgbClr val="333333"/>
                </a:solidFill>
                <a:latin typeface="Arial" panose="020B0604020202020204" pitchFamily="34" charset="0"/>
              </a:rPr>
              <a:t> code into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333333"/>
                </a:solidFill>
                <a:latin typeface="Arial" panose="020B0604020202020204" pitchFamily="34" charset="0"/>
              </a:rPr>
              <a:t>This means a database can be queried using succinct </a:t>
            </a:r>
            <a:r>
              <a:rPr lang="en-GB" sz="1400" dirty="0" err="1">
                <a:solidFill>
                  <a:srgbClr val="333333"/>
                </a:solidFill>
                <a:latin typeface="Arial" panose="020B0604020202020204" pitchFamily="34" charset="0"/>
              </a:rPr>
              <a:t>dplyr</a:t>
            </a:r>
            <a:r>
              <a:rPr lang="en-GB" sz="1400" dirty="0">
                <a:solidFill>
                  <a:srgbClr val="333333"/>
                </a:solidFill>
                <a:latin typeface="Arial" panose="020B0604020202020204" pitchFamily="34" charset="0"/>
              </a:rPr>
              <a:t> R-code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333333"/>
                </a:solidFill>
                <a:latin typeface="Arial" panose="020B0604020202020204" pitchFamily="34" charset="0"/>
              </a:rPr>
              <a:t>Results can be pushed back to the DB or collected locally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GB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224CF88-2DA6-CB4B-B2AF-9669D7581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980447"/>
              </p:ext>
            </p:extLst>
          </p:nvPr>
        </p:nvGraphicFramePr>
        <p:xfrm>
          <a:off x="786393" y="2809443"/>
          <a:ext cx="6041091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844">
                  <a:extLst>
                    <a:ext uri="{9D8B030D-6E8A-4147-A177-3AD203B41FA5}">
                      <a16:colId xmlns:a16="http://schemas.microsoft.com/office/drawing/2014/main" val="2768033596"/>
                    </a:ext>
                  </a:extLst>
                </a:gridCol>
                <a:gridCol w="2985247">
                  <a:extLst>
                    <a:ext uri="{9D8B030D-6E8A-4147-A177-3AD203B41FA5}">
                      <a16:colId xmlns:a16="http://schemas.microsoft.com/office/drawing/2014/main" val="1321898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Generated SQL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83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u="non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GB" sz="12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%&gt;%</a:t>
                      </a:r>
                      <a:r>
                        <a:rPr lang="en-GB" sz="12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r>
                        <a:rPr lang="en-GB" sz="1200" u="non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group_by</a:t>
                      </a:r>
                      <a:r>
                        <a:rPr lang="en-GB" sz="1200" u="non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(var1)</a:t>
                      </a:r>
                      <a:r>
                        <a:rPr lang="en-GB" sz="12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%&gt;%</a:t>
                      </a:r>
                      <a:r>
                        <a:rPr lang="en-GB" sz="12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r>
                        <a:rPr lang="en-GB" sz="1200" u="non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summarise(</a:t>
                      </a:r>
                      <a:r>
                        <a:rPr lang="en-GB" sz="1200" u="non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avg</a:t>
                      </a:r>
                      <a:r>
                        <a:rPr lang="en-GB" sz="12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GB" sz="12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mean(var2)</a:t>
                      </a:r>
                      <a:r>
                        <a:rPr lang="en-GB" sz="12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u="non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%&gt;%</a:t>
                      </a:r>
                      <a:r>
                        <a:rPr lang="en-GB" sz="12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GB" sz="1200" u="non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arrange(</a:t>
                      </a:r>
                      <a:r>
                        <a:rPr lang="en-GB" sz="1200" u="non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desc</a:t>
                      </a:r>
                      <a:r>
                        <a:rPr lang="en-GB" sz="1200" u="non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(var1))</a:t>
                      </a:r>
                      <a:endParaRPr lang="en-GB" sz="12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u="non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SELECT var1, AVG(var2) AS </a:t>
                      </a:r>
                      <a:r>
                        <a:rPr lang="en-GB" sz="1200" u="none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avg</a:t>
                      </a:r>
                      <a:endParaRPr lang="en-GB" sz="1200" u="none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GB" sz="1200" u="non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FROM data</a:t>
                      </a:r>
                    </a:p>
                    <a:p>
                      <a:r>
                        <a:rPr lang="en-GB" sz="1200" u="non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GROUP BY var1</a:t>
                      </a:r>
                    </a:p>
                    <a:p>
                      <a:r>
                        <a:rPr lang="en-GB" sz="1200" u="none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ORDER BY var1 DESC</a:t>
                      </a:r>
                      <a:endParaRPr lang="en-GB" sz="120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703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62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BB6C-458C-B103-C2DD-B27E7853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1. Introduction - </a:t>
            </a:r>
            <a:r>
              <a:rPr lang="en-GB" dirty="0" err="1">
                <a:solidFill>
                  <a:srgbClr val="0070C0"/>
                </a:solidFill>
              </a:rPr>
              <a:t>dbplyr</a:t>
            </a:r>
            <a:r>
              <a:rPr lang="en-GB" dirty="0">
                <a:solidFill>
                  <a:srgbClr val="0070C0"/>
                </a:solidFill>
              </a:rPr>
              <a:t> Benefits &amp; Considerations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88A9A19-6E62-E916-08DD-DA983063D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197396"/>
              </p:ext>
            </p:extLst>
          </p:nvPr>
        </p:nvGraphicFramePr>
        <p:xfrm>
          <a:off x="695363" y="1770099"/>
          <a:ext cx="6646210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105">
                  <a:extLst>
                    <a:ext uri="{9D8B030D-6E8A-4147-A177-3AD203B41FA5}">
                      <a16:colId xmlns:a16="http://schemas.microsoft.com/office/drawing/2014/main" val="2768033596"/>
                    </a:ext>
                  </a:extLst>
                </a:gridCol>
                <a:gridCol w="3323105">
                  <a:extLst>
                    <a:ext uri="{9D8B030D-6E8A-4147-A177-3AD203B41FA5}">
                      <a16:colId xmlns:a16="http://schemas.microsoft.com/office/drawing/2014/main" val="1321898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Considerations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83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functions in easier-to-read </a:t>
                      </a:r>
                      <a:r>
                        <a:rPr lang="en-GB" sz="1400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dplyr</a:t>
                      </a:r>
                      <a:r>
                        <a:rPr lang="en-GB" sz="140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rather than PLSQL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means of integrating an SQL and R script into a single R script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You cannot do anything that cannot be replicated in SQL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 u="non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Available functions depend on the version of SQL used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</a:t>
                      </a:r>
                      <a:endParaRPr lang="en-GB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703760"/>
                  </a:ext>
                </a:extLst>
              </a:tr>
            </a:tbl>
          </a:graphicData>
        </a:graphic>
      </p:graphicFrame>
      <p:pic>
        <p:nvPicPr>
          <p:cNvPr id="6" name="Content Placeholder 4" descr="A close-up of a touch screen device&#10;&#10;Description automatically generated with low confidence">
            <a:extLst>
              <a:ext uri="{FF2B5EF4-FFF2-40B4-BE49-F238E27FC236}">
                <a16:creationId xmlns:a16="http://schemas.microsoft.com/office/drawing/2014/main" id="{2B44E427-1F14-B798-9D94-E02ADDEAD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021" y="3008286"/>
            <a:ext cx="1593996" cy="1663300"/>
          </a:xfrm>
        </p:spPr>
      </p:pic>
    </p:spTree>
    <p:extLst>
      <p:ext uri="{BB962C8B-B14F-4D97-AF65-F5344CB8AC3E}">
        <p14:creationId xmlns:p14="http://schemas.microsoft.com/office/powerpoint/2010/main" val="410182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C874-0092-A226-A066-F8254544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2518-5606-C2C1-D932-9241E9E4D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843557"/>
            <a:ext cx="8291264" cy="3635573"/>
          </a:xfrm>
        </p:spPr>
        <p:txBody>
          <a:bodyPr/>
          <a:lstStyle/>
          <a:p>
            <a:pPr marL="0" indent="0">
              <a:buNone/>
            </a:pPr>
            <a:endParaRPr lang="en-GB" sz="2000" b="1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GB" sz="2000" b="1" dirty="0">
                <a:solidFill>
                  <a:schemeClr val="bg2"/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endParaRPr lang="en-GB" sz="2000" b="1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en-GB" sz="2000" b="1" dirty="0">
                <a:solidFill>
                  <a:srgbClr val="0070C0"/>
                </a:solidFill>
              </a:rPr>
              <a:t>The Package</a:t>
            </a:r>
          </a:p>
          <a:p>
            <a:pPr marL="342900" indent="-342900">
              <a:buAutoNum type="arabicPeriod"/>
            </a:pPr>
            <a:endParaRPr lang="en-GB" sz="2000" b="1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en-GB" sz="2000" b="1" dirty="0">
                <a:solidFill>
                  <a:schemeClr val="bg2"/>
                </a:solidFill>
              </a:rPr>
              <a:t>Use Case</a:t>
            </a:r>
          </a:p>
          <a:p>
            <a:pPr marL="342900" indent="-342900">
              <a:buAutoNum type="arabicPeriod"/>
            </a:pPr>
            <a:endParaRPr lang="en-GB" sz="2000" b="1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en-GB" sz="2000" b="1" dirty="0">
                <a:solidFill>
                  <a:schemeClr val="bg2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92675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34BE-A629-4878-A3BC-9B8964CC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The Package – Candidate Matches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C281E6-7A34-457F-B09D-F8E8BFCC1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257651"/>
              </p:ext>
            </p:extLst>
          </p:nvPr>
        </p:nvGraphicFramePr>
        <p:xfrm>
          <a:off x="4320889" y="1845458"/>
          <a:ext cx="442757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397">
                  <a:extLst>
                    <a:ext uri="{9D8B030D-6E8A-4147-A177-3AD203B41FA5}">
                      <a16:colId xmlns:a16="http://schemas.microsoft.com/office/drawing/2014/main" val="2765716581"/>
                    </a:ext>
                  </a:extLst>
                </a:gridCol>
                <a:gridCol w="998131">
                  <a:extLst>
                    <a:ext uri="{9D8B030D-6E8A-4147-A177-3AD203B41FA5}">
                      <a16:colId xmlns:a16="http://schemas.microsoft.com/office/drawing/2014/main" val="2283293639"/>
                    </a:ext>
                  </a:extLst>
                </a:gridCol>
                <a:gridCol w="1648047">
                  <a:extLst>
                    <a:ext uri="{9D8B030D-6E8A-4147-A177-3AD203B41FA5}">
                      <a16:colId xmlns:a16="http://schemas.microsoft.com/office/drawing/2014/main" val="2487586869"/>
                    </a:ext>
                  </a:extLst>
                </a:gridCol>
              </a:tblGrid>
              <a:tr h="229541">
                <a:tc>
                  <a:txBody>
                    <a:bodyPr/>
                    <a:lstStyle/>
                    <a:p>
                      <a:r>
                        <a:rPr lang="en-GB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AddressBase</a:t>
                      </a: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AddressBase</a:t>
                      </a:r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Postcode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AddressBase</a:t>
                      </a:r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399471"/>
                  </a:ext>
                </a:extLst>
              </a:tr>
              <a:tr h="141256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Wellfield Close Hatfield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AL100BU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Self-Contained Flat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648910"/>
                  </a:ext>
                </a:extLst>
              </a:tr>
              <a:tr h="141256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Wellfield Close Hatfield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AL100BU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Self-Contained Flat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290012"/>
                  </a:ext>
                </a:extLst>
              </a:tr>
              <a:tr h="141256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Wellfield Close Hatfield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AL100BU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Self-Contained Flat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632723"/>
                  </a:ext>
                </a:extLst>
              </a:tr>
              <a:tr h="141256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Wellfield Close Hatfield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AL100BU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Self-Contained Flat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630478"/>
                  </a:ext>
                </a:extLst>
              </a:tr>
              <a:tr h="141256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Wellfield Close Hatfield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AL100BU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Self-Contained Flat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891007"/>
                  </a:ext>
                </a:extLst>
              </a:tr>
              <a:tr h="141256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043194"/>
                  </a:ext>
                </a:extLst>
              </a:tr>
              <a:tr h="141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 Wellfield Close Hatfield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AL100BU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Self-Contained Flat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805406"/>
                  </a:ext>
                </a:extLst>
              </a:tr>
              <a:tr h="229541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Quantum Care Ltd Greenacres Wellfield Close Hatfield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AL100BU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Care / Nursing Home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41896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70AD3D9D-A73C-4380-B1C8-6CB512BB1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99172"/>
              </p:ext>
            </p:extLst>
          </p:nvPr>
        </p:nvGraphicFramePr>
        <p:xfrm>
          <a:off x="1073130" y="3254980"/>
          <a:ext cx="2294501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794">
                  <a:extLst>
                    <a:ext uri="{9D8B030D-6E8A-4147-A177-3AD203B41FA5}">
                      <a16:colId xmlns:a16="http://schemas.microsoft.com/office/drawing/2014/main" val="1948345745"/>
                    </a:ext>
                  </a:extLst>
                </a:gridCol>
                <a:gridCol w="818707">
                  <a:extLst>
                    <a:ext uri="{9D8B030D-6E8A-4147-A177-3AD203B41FA5}">
                      <a16:colId xmlns:a16="http://schemas.microsoft.com/office/drawing/2014/main" val="956762027"/>
                    </a:ext>
                  </a:extLst>
                </a:gridCol>
              </a:tblGrid>
              <a:tr h="259522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 </a:t>
                      </a:r>
                    </a:p>
                    <a:p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 </a:t>
                      </a:r>
                    </a:p>
                    <a:p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032855"/>
                  </a:ext>
                </a:extLst>
              </a:tr>
              <a:tr h="410625">
                <a:tc>
                  <a:txBody>
                    <a:bodyPr/>
                    <a:lstStyle/>
                    <a:p>
                      <a:r>
                        <a:rPr lang="en-GB" sz="1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Greenacres Caring Home </a:t>
                      </a:r>
                      <a:r>
                        <a:rPr lang="en-GB" sz="10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Willfield</a:t>
                      </a:r>
                      <a:r>
                        <a:rPr lang="en-GB" sz="1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Close Hatfield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AL100BU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52379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307F4C-BD08-4E14-8032-592F5AC299F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367631" y="3171338"/>
            <a:ext cx="953258" cy="60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F90670-0CE9-4613-A30B-0C4F9F27EF20}"/>
              </a:ext>
            </a:extLst>
          </p:cNvPr>
          <p:cNvCxnSpPr>
            <a:cxnSpLocks/>
          </p:cNvCxnSpPr>
          <p:nvPr/>
        </p:nvCxnSpPr>
        <p:spPr>
          <a:xfrm>
            <a:off x="3367631" y="3773140"/>
            <a:ext cx="953258" cy="42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F6C891-8719-4348-8CD4-2AAB059CA45E}"/>
              </a:ext>
            </a:extLst>
          </p:cNvPr>
          <p:cNvSpPr txBox="1"/>
          <p:nvPr/>
        </p:nvSpPr>
        <p:spPr>
          <a:xfrm>
            <a:off x="1001153" y="1149856"/>
            <a:ext cx="24384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Records are only matched against addresses sharing the same postcode.</a:t>
            </a:r>
          </a:p>
        </p:txBody>
      </p:sp>
    </p:spTree>
    <p:extLst>
      <p:ext uri="{BB962C8B-B14F-4D97-AF65-F5344CB8AC3E}">
        <p14:creationId xmlns:p14="http://schemas.microsoft.com/office/powerpoint/2010/main" val="159396081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_v2 (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C97C38AE001F47A05CD7B6FB1162FE" ma:contentTypeVersion="15" ma:contentTypeDescription="Create a new document." ma:contentTypeScope="" ma:versionID="b9a0defa70d3c54d0f15e787134a98c8">
  <xsd:schema xmlns:xsd="http://www.w3.org/2001/XMLSchema" xmlns:xs="http://www.w3.org/2001/XMLSchema" xmlns:p="http://schemas.microsoft.com/office/2006/metadata/properties" xmlns:ns2="f7ffc67d-98f7-4f42-87fd-07544d96978f" xmlns:ns3="5e37e34a-b527-477f-94b7-22f879e871fe" xmlns:ns4="2799d30d-6731-4efe-ac9b-c4895a8828d9" targetNamespace="http://schemas.microsoft.com/office/2006/metadata/properties" ma:root="true" ma:fieldsID="bcb32a607d35a3fa74c3c743e2fc4f2d" ns2:_="" ns3:_="" ns4:_="">
    <xsd:import namespace="f7ffc67d-98f7-4f42-87fd-07544d96978f"/>
    <xsd:import namespace="5e37e34a-b527-477f-94b7-22f879e871fe"/>
    <xsd:import namespace="2799d30d-6731-4efe-ac9b-c4895a8828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ffc67d-98f7-4f42-87fd-07544d9697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2b69053-c3fb-47ab-9000-5ac769dc75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37e34a-b527-477f-94b7-22f879e871f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9d30d-6731-4efe-ac9b-c4895a8828d9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38724f79-b00d-4de5-9fdb-5856387880ce}" ma:internalName="TaxCatchAll" ma:showField="CatchAllData" ma:web="5e37e34a-b527-477f-94b7-22f879e871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7ffc67d-98f7-4f42-87fd-07544d96978f">
      <Terms xmlns="http://schemas.microsoft.com/office/infopath/2007/PartnerControls"/>
    </lcf76f155ced4ddcb4097134ff3c332f>
    <TaxCatchAll xmlns="2799d30d-6731-4efe-ac9b-c4895a8828d9" xsi:nil="true"/>
  </documentManagement>
</p:properties>
</file>

<file path=customXml/itemProps1.xml><?xml version="1.0" encoding="utf-8"?>
<ds:datastoreItem xmlns:ds="http://schemas.openxmlformats.org/officeDocument/2006/customXml" ds:itemID="{2EE4F510-DA33-4B6A-90D0-906A65D0AA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ffc67d-98f7-4f42-87fd-07544d96978f"/>
    <ds:schemaRef ds:uri="5e37e34a-b527-477f-94b7-22f879e871fe"/>
    <ds:schemaRef ds:uri="2799d30d-6731-4efe-ac9b-c4895a8828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EFB731-91BF-43F7-A83B-E0F534521B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D67606-6691-4264-AF48-37E703C2489B}">
  <ds:schemaRefs>
    <ds:schemaRef ds:uri="5e37e34a-b527-477f-94b7-22f879e871fe"/>
    <ds:schemaRef ds:uri="f7ffc67d-98f7-4f42-87fd-07544d96978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2799d30d-6731-4efe-ac9b-c4895a8828d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4686</TotalTime>
  <Words>770</Words>
  <Application>Microsoft Office PowerPoint</Application>
  <PresentationFormat>On-screen Show (16:9)</PresentationFormat>
  <Paragraphs>275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Presentation1_v2 (2)</vt:lpstr>
      <vt:lpstr>Developing a dbplyr-based  Address Matching Package</vt:lpstr>
      <vt:lpstr>Contents</vt:lpstr>
      <vt:lpstr>Contents</vt:lpstr>
      <vt:lpstr>1. Introduction – The NHS Business Services Authority</vt:lpstr>
      <vt:lpstr>1. Introduction - The Problem</vt:lpstr>
      <vt:lpstr>1. Introduction – What is dbplyr?</vt:lpstr>
      <vt:lpstr>1. Introduction - dbplyr Benefits &amp; Considerations</vt:lpstr>
      <vt:lpstr>Contents</vt:lpstr>
      <vt:lpstr>2. The Package – Candidate Matches </vt:lpstr>
      <vt:lpstr>2. The Package – Best Match</vt:lpstr>
      <vt:lpstr>2. The Package - Considerations</vt:lpstr>
      <vt:lpstr>Contents</vt:lpstr>
      <vt:lpstr>PowerPoint Presentation</vt:lpstr>
      <vt:lpstr>Contents</vt:lpstr>
      <vt:lpstr>4. Next Steps</vt:lpstr>
      <vt:lpstr>Developing a dbplyr-based  Address Matching Package</vt:lpstr>
    </vt:vector>
  </TitlesOfParts>
  <Company>NHSBSA Pensions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NHSBSA Plasma Screen Presentation Template</dc:title>
  <dc:creator>nhsbsa.dall@nhs.net</dc:creator>
  <cp:lastModifiedBy>Adnan Shroufi</cp:lastModifiedBy>
  <cp:revision>2</cp:revision>
  <dcterms:created xsi:type="dcterms:W3CDTF">2016-08-19T15:16:43Z</dcterms:created>
  <dcterms:modified xsi:type="dcterms:W3CDTF">2022-11-04T15:13:53Z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0x01010001C97C38AE001F47A05CD7B6FB1162FE</vt:lpwstr>
  </property>
  <property fmtid="{D5CDD505-2E9C-101B-9397-08002B2CF9AE}" pid="3" name="DepartmentManagedMetadata">
    <vt:lpwstr>60;#Corporate Secretary|8ce7668d-b89c-41e7-9802-b4225d739608</vt:lpwstr>
  </property>
  <property fmtid="{D5CDD505-2E9C-101B-9397-08002B2CF9AE}" pid="4" name="IntranetCategoryManagedMetadata">
    <vt:lpwstr>396;#Letters forms and guides|f266ed40-ae8e-40ee-85f9-bb15cc30777b</vt:lpwstr>
  </property>
  <property fmtid="{D5CDD505-2E9C-101B-9397-08002B2CF9AE}" pid="5" name="CategoryManagedMetadata">
    <vt:lpwstr>26;#Managing Corporate Governance|4efcfde1-6fed-4518-8f71-9ffee1403b52</vt:lpwstr>
  </property>
  <property fmtid="{D5CDD505-2E9C-101B-9397-08002B2CF9AE}" pid="6" name="Gov_SecondNotification">
    <vt:lpwstr/>
  </property>
  <property fmtid="{D5CDD505-2E9C-101B-9397-08002B2CF9AE}" pid="7" name="Gov_FirstNotification">
    <vt:lpwstr/>
  </property>
  <property fmtid="{D5CDD505-2E9C-101B-9397-08002B2CF9AE}" pid="8" name="Gov_FinalNotification">
    <vt:lpwstr/>
  </property>
  <property fmtid="{D5CDD505-2E9C-101B-9397-08002B2CF9AE}" pid="9" name="Order">
    <vt:r8>100</vt:r8>
  </property>
</Properties>
</file>