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266" r:id="rId6"/>
    <p:sldId id="272" r:id="rId7"/>
    <p:sldId id="273" r:id="rId8"/>
    <p:sldId id="274" r:id="rId9"/>
    <p:sldId id="275" r:id="rId10"/>
    <p:sldId id="276" r:id="rId11"/>
    <p:sldId id="279" r:id="rId12"/>
    <p:sldId id="277" r:id="rId13"/>
    <p:sldId id="27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lides" id="{D23E2767-9D92-4362-8E89-7F783E644D5C}">
          <p14:sldIdLst>
            <p14:sldId id="265"/>
            <p14:sldId id="266"/>
            <p14:sldId id="272"/>
            <p14:sldId id="273"/>
            <p14:sldId id="274"/>
            <p14:sldId id="275"/>
            <p14:sldId id="276"/>
            <p14:sldId id="279"/>
            <p14:sldId id="277"/>
            <p14:sldId id="27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1F1"/>
    <a:srgbClr val="425563"/>
    <a:srgbClr val="228789"/>
    <a:srgbClr val="2AA8AA"/>
    <a:srgbClr val="329E6A"/>
    <a:srgbClr val="4CC088"/>
    <a:srgbClr val="45B1E9"/>
    <a:srgbClr val="337EC6"/>
    <a:srgbClr val="768692"/>
    <a:srgbClr val="96D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5B1D2-73B7-4666-A245-694AB6355F0B}" v="63" dt="2022-11-11T10:26:40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NOLDS, Louise (NHS DIGITAL)" userId="847b642b-3f03-45df-99e6-12eeb8a34722" providerId="ADAL" clId="{47B5B1D2-73B7-4666-A245-694AB6355F0B}"/>
    <pc:docChg chg="undo custSel addSld delSld modSld sldOrd modSection">
      <pc:chgData name="REYNOLDS, Louise (NHS DIGITAL)" userId="847b642b-3f03-45df-99e6-12eeb8a34722" providerId="ADAL" clId="{47B5B1D2-73B7-4666-A245-694AB6355F0B}" dt="2022-11-11T10:31:12.790" v="3164" actId="1076"/>
      <pc:docMkLst>
        <pc:docMk/>
      </pc:docMkLst>
      <pc:sldChg chg="del">
        <pc:chgData name="REYNOLDS, Louise (NHS DIGITAL)" userId="847b642b-3f03-45df-99e6-12eeb8a34722" providerId="ADAL" clId="{47B5B1D2-73B7-4666-A245-694AB6355F0B}" dt="2022-11-09T15:26:16.997" v="2550" actId="47"/>
        <pc:sldMkLst>
          <pc:docMk/>
          <pc:sldMk cId="722847141" sldId="264"/>
        </pc:sldMkLst>
      </pc:sldChg>
      <pc:sldChg chg="addSp delSp modSp mod">
        <pc:chgData name="REYNOLDS, Louise (NHS DIGITAL)" userId="847b642b-3f03-45df-99e6-12eeb8a34722" providerId="ADAL" clId="{47B5B1D2-73B7-4666-A245-694AB6355F0B}" dt="2022-11-09T15:03:19.467" v="2047" actId="478"/>
        <pc:sldMkLst>
          <pc:docMk/>
          <pc:sldMk cId="357499858" sldId="265"/>
        </pc:sldMkLst>
        <pc:spChg chg="mod">
          <ac:chgData name="REYNOLDS, Louise (NHS DIGITAL)" userId="847b642b-3f03-45df-99e6-12eeb8a34722" providerId="ADAL" clId="{47B5B1D2-73B7-4666-A245-694AB6355F0B}" dt="2022-11-09T10:34:22.256" v="113" actId="313"/>
          <ac:spMkLst>
            <pc:docMk/>
            <pc:sldMk cId="357499858" sldId="265"/>
            <ac:spMk id="3" creationId="{B9FC1872-3301-41A8-942E-6DC209647906}"/>
          </ac:spMkLst>
        </pc:spChg>
        <pc:spChg chg="mod">
          <ac:chgData name="REYNOLDS, Louise (NHS DIGITAL)" userId="847b642b-3f03-45df-99e6-12eeb8a34722" providerId="ADAL" clId="{47B5B1D2-73B7-4666-A245-694AB6355F0B}" dt="2022-11-09T11:01:02.105" v="1097" actId="20577"/>
          <ac:spMkLst>
            <pc:docMk/>
            <pc:sldMk cId="357499858" sldId="265"/>
            <ac:spMk id="4" creationId="{D8065C27-FBC5-41B5-B903-5A851FAC5DDB}"/>
          </ac:spMkLst>
        </pc:spChg>
        <pc:picChg chg="add del mod modCrop">
          <ac:chgData name="REYNOLDS, Louise (NHS DIGITAL)" userId="847b642b-3f03-45df-99e6-12eeb8a34722" providerId="ADAL" clId="{47B5B1D2-73B7-4666-A245-694AB6355F0B}" dt="2022-11-09T15:03:19.467" v="2047" actId="478"/>
          <ac:picMkLst>
            <pc:docMk/>
            <pc:sldMk cId="357499858" sldId="265"/>
            <ac:picMk id="8" creationId="{DF2F4181-2C4F-8392-857D-84C55A375DEC}"/>
          </ac:picMkLst>
        </pc:picChg>
      </pc:sldChg>
      <pc:sldChg chg="modSp mod ord">
        <pc:chgData name="REYNOLDS, Louise (NHS DIGITAL)" userId="847b642b-3f03-45df-99e6-12eeb8a34722" providerId="ADAL" clId="{47B5B1D2-73B7-4666-A245-694AB6355F0B}" dt="2022-11-09T11:01:08.810" v="1107" actId="20577"/>
        <pc:sldMkLst>
          <pc:docMk/>
          <pc:sldMk cId="3890192652" sldId="266"/>
        </pc:sldMkLst>
        <pc:spChg chg="mod">
          <ac:chgData name="REYNOLDS, Louise (NHS DIGITAL)" userId="847b642b-3f03-45df-99e6-12eeb8a34722" providerId="ADAL" clId="{47B5B1D2-73B7-4666-A245-694AB6355F0B}" dt="2022-11-09T10:34:42.705" v="151" actId="20577"/>
          <ac:spMkLst>
            <pc:docMk/>
            <pc:sldMk cId="3890192652" sldId="266"/>
            <ac:spMk id="2" creationId="{B8C7FAFB-9426-4F30-8E0B-5CDE8FB5FE53}"/>
          </ac:spMkLst>
        </pc:spChg>
        <pc:spChg chg="mod">
          <ac:chgData name="REYNOLDS, Louise (NHS DIGITAL)" userId="847b642b-3f03-45df-99e6-12eeb8a34722" providerId="ADAL" clId="{47B5B1D2-73B7-4666-A245-694AB6355F0B}" dt="2022-11-09T10:55:07.294" v="753" actId="20577"/>
          <ac:spMkLst>
            <pc:docMk/>
            <pc:sldMk cId="3890192652" sldId="266"/>
            <ac:spMk id="3" creationId="{4FA4CC05-1FC3-462E-B858-B8EC05C89724}"/>
          </ac:spMkLst>
        </pc:spChg>
        <pc:spChg chg="mod">
          <ac:chgData name="REYNOLDS, Louise (NHS DIGITAL)" userId="847b642b-3f03-45df-99e6-12eeb8a34722" providerId="ADAL" clId="{47B5B1D2-73B7-4666-A245-694AB6355F0B}" dt="2022-11-09T11:01:08.810" v="1107" actId="20577"/>
          <ac:spMkLst>
            <pc:docMk/>
            <pc:sldMk cId="3890192652" sldId="266"/>
            <ac:spMk id="4" creationId="{55EBD675-0124-4544-8716-50E5902E4B96}"/>
          </ac:spMkLst>
        </pc:spChg>
      </pc:sldChg>
      <pc:sldChg chg="del">
        <pc:chgData name="REYNOLDS, Louise (NHS DIGITAL)" userId="847b642b-3f03-45df-99e6-12eeb8a34722" providerId="ADAL" clId="{47B5B1D2-73B7-4666-A245-694AB6355F0B}" dt="2022-11-09T15:26:16.997" v="2550" actId="47"/>
        <pc:sldMkLst>
          <pc:docMk/>
          <pc:sldMk cId="1065317905" sldId="267"/>
        </pc:sldMkLst>
      </pc:sldChg>
      <pc:sldChg chg="del">
        <pc:chgData name="REYNOLDS, Louise (NHS DIGITAL)" userId="847b642b-3f03-45df-99e6-12eeb8a34722" providerId="ADAL" clId="{47B5B1D2-73B7-4666-A245-694AB6355F0B}" dt="2022-11-09T15:26:16.997" v="2550" actId="47"/>
        <pc:sldMkLst>
          <pc:docMk/>
          <pc:sldMk cId="4201506097" sldId="269"/>
        </pc:sldMkLst>
      </pc:sldChg>
      <pc:sldChg chg="addSp delSp modSp mod ord">
        <pc:chgData name="REYNOLDS, Louise (NHS DIGITAL)" userId="847b642b-3f03-45df-99e6-12eeb8a34722" providerId="ADAL" clId="{47B5B1D2-73B7-4666-A245-694AB6355F0B}" dt="2022-11-09T15:55:26.639" v="3102" actId="14100"/>
        <pc:sldMkLst>
          <pc:docMk/>
          <pc:sldMk cId="237444734" sldId="270"/>
        </pc:sldMkLst>
        <pc:spChg chg="mod">
          <ac:chgData name="REYNOLDS, Louise (NHS DIGITAL)" userId="847b642b-3f03-45df-99e6-12eeb8a34722" providerId="ADAL" clId="{47B5B1D2-73B7-4666-A245-694AB6355F0B}" dt="2022-11-09T12:02:49.999" v="1982" actId="403"/>
          <ac:spMkLst>
            <pc:docMk/>
            <pc:sldMk cId="237444734" sldId="270"/>
            <ac:spMk id="2" creationId="{8ED45CFA-A3C8-4DB4-8936-41628115AC1F}"/>
          </ac:spMkLst>
        </pc:spChg>
        <pc:spChg chg="mod">
          <ac:chgData name="REYNOLDS, Louise (NHS DIGITAL)" userId="847b642b-3f03-45df-99e6-12eeb8a34722" providerId="ADAL" clId="{47B5B1D2-73B7-4666-A245-694AB6355F0B}" dt="2022-11-09T15:55:26.639" v="3102" actId="14100"/>
          <ac:spMkLst>
            <pc:docMk/>
            <pc:sldMk cId="237444734" sldId="270"/>
            <ac:spMk id="3" creationId="{F3132C29-E44E-4378-BC9B-D2271F21FC44}"/>
          </ac:spMkLst>
        </pc:spChg>
        <pc:spChg chg="mod">
          <ac:chgData name="REYNOLDS, Louise (NHS DIGITAL)" userId="847b642b-3f03-45df-99e6-12eeb8a34722" providerId="ADAL" clId="{47B5B1D2-73B7-4666-A245-694AB6355F0B}" dt="2022-11-09T15:52:26.578" v="3061" actId="20577"/>
          <ac:spMkLst>
            <pc:docMk/>
            <pc:sldMk cId="237444734" sldId="270"/>
            <ac:spMk id="4" creationId="{29510E2A-EB4B-4C8A-B23F-8599202CE7C8}"/>
          </ac:spMkLst>
        </pc:spChg>
        <pc:picChg chg="add del mod">
          <ac:chgData name="REYNOLDS, Louise (NHS DIGITAL)" userId="847b642b-3f03-45df-99e6-12eeb8a34722" providerId="ADAL" clId="{47B5B1D2-73B7-4666-A245-694AB6355F0B}" dt="2022-11-09T15:49:50.092" v="3037" actId="21"/>
          <ac:picMkLst>
            <pc:docMk/>
            <pc:sldMk cId="237444734" sldId="270"/>
            <ac:picMk id="7" creationId="{ED0376BD-94DD-3B87-57BD-F2D8F67F0CB5}"/>
          </ac:picMkLst>
        </pc:picChg>
        <pc:picChg chg="add del mod">
          <ac:chgData name="REYNOLDS, Louise (NHS DIGITAL)" userId="847b642b-3f03-45df-99e6-12eeb8a34722" providerId="ADAL" clId="{47B5B1D2-73B7-4666-A245-694AB6355F0B}" dt="2022-11-09T15:55:07.065" v="3094" actId="21"/>
          <ac:picMkLst>
            <pc:docMk/>
            <pc:sldMk cId="237444734" sldId="270"/>
            <ac:picMk id="8" creationId="{07F1C2E3-134D-66AD-4052-40D648DDDBC2}"/>
          </ac:picMkLst>
        </pc:picChg>
        <pc:picChg chg="add del mod">
          <ac:chgData name="REYNOLDS, Louise (NHS DIGITAL)" userId="847b642b-3f03-45df-99e6-12eeb8a34722" providerId="ADAL" clId="{47B5B1D2-73B7-4666-A245-694AB6355F0B}" dt="2022-11-09T12:00:42.734" v="1892" actId="478"/>
          <ac:picMkLst>
            <pc:docMk/>
            <pc:sldMk cId="237444734" sldId="270"/>
            <ac:picMk id="2050" creationId="{C44EBA44-5858-932F-233D-F2938773FE5D}"/>
          </ac:picMkLst>
        </pc:picChg>
      </pc:sldChg>
      <pc:sldChg chg="del">
        <pc:chgData name="REYNOLDS, Louise (NHS DIGITAL)" userId="847b642b-3f03-45df-99e6-12eeb8a34722" providerId="ADAL" clId="{47B5B1D2-73B7-4666-A245-694AB6355F0B}" dt="2022-11-09T15:26:16.997" v="2550" actId="47"/>
        <pc:sldMkLst>
          <pc:docMk/>
          <pc:sldMk cId="1991146871" sldId="271"/>
        </pc:sldMkLst>
      </pc:sldChg>
      <pc:sldChg chg="modSp add mod">
        <pc:chgData name="REYNOLDS, Louise (NHS DIGITAL)" userId="847b642b-3f03-45df-99e6-12eeb8a34722" providerId="ADAL" clId="{47B5B1D2-73B7-4666-A245-694AB6355F0B}" dt="2022-11-09T15:52:58.706" v="3073" actId="20577"/>
        <pc:sldMkLst>
          <pc:docMk/>
          <pc:sldMk cId="4270784994" sldId="272"/>
        </pc:sldMkLst>
        <pc:spChg chg="mod">
          <ac:chgData name="REYNOLDS, Louise (NHS DIGITAL)" userId="847b642b-3f03-45df-99e6-12eeb8a34722" providerId="ADAL" clId="{47B5B1D2-73B7-4666-A245-694AB6355F0B}" dt="2022-11-09T10:55:52.956" v="769" actId="20577"/>
          <ac:spMkLst>
            <pc:docMk/>
            <pc:sldMk cId="4270784994" sldId="272"/>
            <ac:spMk id="2" creationId="{B8C7FAFB-9426-4F30-8E0B-5CDE8FB5FE53}"/>
          </ac:spMkLst>
        </pc:spChg>
        <pc:spChg chg="mod">
          <ac:chgData name="REYNOLDS, Louise (NHS DIGITAL)" userId="847b642b-3f03-45df-99e6-12eeb8a34722" providerId="ADAL" clId="{47B5B1D2-73B7-4666-A245-694AB6355F0B}" dt="2022-11-09T15:52:58.706" v="3073" actId="20577"/>
          <ac:spMkLst>
            <pc:docMk/>
            <pc:sldMk cId="4270784994" sldId="272"/>
            <ac:spMk id="3" creationId="{4FA4CC05-1FC3-462E-B858-B8EC05C89724}"/>
          </ac:spMkLst>
        </pc:spChg>
        <pc:spChg chg="mod">
          <ac:chgData name="REYNOLDS, Louise (NHS DIGITAL)" userId="847b642b-3f03-45df-99e6-12eeb8a34722" providerId="ADAL" clId="{47B5B1D2-73B7-4666-A245-694AB6355F0B}" dt="2022-11-09T11:01:14.250" v="1117" actId="20577"/>
          <ac:spMkLst>
            <pc:docMk/>
            <pc:sldMk cId="4270784994" sldId="272"/>
            <ac:spMk id="4" creationId="{55EBD675-0124-4544-8716-50E5902E4B96}"/>
          </ac:spMkLst>
        </pc:spChg>
      </pc:sldChg>
      <pc:sldChg chg="addSp delSp modSp add mod">
        <pc:chgData name="REYNOLDS, Louise (NHS DIGITAL)" userId="847b642b-3f03-45df-99e6-12eeb8a34722" providerId="ADAL" clId="{47B5B1D2-73B7-4666-A245-694AB6355F0B}" dt="2022-11-09T15:52:41.779" v="3064" actId="122"/>
        <pc:sldMkLst>
          <pc:docMk/>
          <pc:sldMk cId="1960688411" sldId="273"/>
        </pc:sldMkLst>
        <pc:spChg chg="mod">
          <ac:chgData name="REYNOLDS, Louise (NHS DIGITAL)" userId="847b642b-3f03-45df-99e6-12eeb8a34722" providerId="ADAL" clId="{47B5B1D2-73B7-4666-A245-694AB6355F0B}" dt="2022-11-09T11:02:20.555" v="1147" actId="20577"/>
          <ac:spMkLst>
            <pc:docMk/>
            <pc:sldMk cId="1960688411" sldId="273"/>
            <ac:spMk id="2" creationId="{B8C7FAFB-9426-4F30-8E0B-5CDE8FB5FE53}"/>
          </ac:spMkLst>
        </pc:spChg>
        <pc:spChg chg="del mod">
          <ac:chgData name="REYNOLDS, Louise (NHS DIGITAL)" userId="847b642b-3f03-45df-99e6-12eeb8a34722" providerId="ADAL" clId="{47B5B1D2-73B7-4666-A245-694AB6355F0B}" dt="2022-11-09T11:02:03.511" v="1123" actId="478"/>
          <ac:spMkLst>
            <pc:docMk/>
            <pc:sldMk cId="1960688411" sldId="273"/>
            <ac:spMk id="3" creationId="{4FA4CC05-1FC3-462E-B858-B8EC05C89724}"/>
          </ac:spMkLst>
        </pc:spChg>
        <pc:spChg chg="add mod">
          <ac:chgData name="REYNOLDS, Louise (NHS DIGITAL)" userId="847b642b-3f03-45df-99e6-12eeb8a34722" providerId="ADAL" clId="{47B5B1D2-73B7-4666-A245-694AB6355F0B}" dt="2022-11-09T15:39:54.963" v="2896" actId="1076"/>
          <ac:spMkLst>
            <pc:docMk/>
            <pc:sldMk cId="1960688411" sldId="273"/>
            <ac:spMk id="7" creationId="{05F7B43C-E8F4-B1DF-5986-B0E405802084}"/>
          </ac:spMkLst>
        </pc:spChg>
        <pc:spChg chg="add del mod">
          <ac:chgData name="REYNOLDS, Louise (NHS DIGITAL)" userId="847b642b-3f03-45df-99e6-12eeb8a34722" providerId="ADAL" clId="{47B5B1D2-73B7-4666-A245-694AB6355F0B}" dt="2022-11-09T15:34:54.834" v="2835" actId="478"/>
          <ac:spMkLst>
            <pc:docMk/>
            <pc:sldMk cId="1960688411" sldId="273"/>
            <ac:spMk id="14" creationId="{5F747650-DB1F-6CDF-5072-A959DF3255E0}"/>
          </ac:spMkLst>
        </pc:spChg>
        <pc:spChg chg="add mod">
          <ac:chgData name="REYNOLDS, Louise (NHS DIGITAL)" userId="847b642b-3f03-45df-99e6-12eeb8a34722" providerId="ADAL" clId="{47B5B1D2-73B7-4666-A245-694AB6355F0B}" dt="2022-11-09T15:40:03.538" v="2899" actId="1076"/>
          <ac:spMkLst>
            <pc:docMk/>
            <pc:sldMk cId="1960688411" sldId="273"/>
            <ac:spMk id="15" creationId="{9255A609-445B-52D0-FAE1-3BD23EB4C067}"/>
          </ac:spMkLst>
        </pc:spChg>
        <pc:spChg chg="add mod">
          <ac:chgData name="REYNOLDS, Louise (NHS DIGITAL)" userId="847b642b-3f03-45df-99e6-12eeb8a34722" providerId="ADAL" clId="{47B5B1D2-73B7-4666-A245-694AB6355F0B}" dt="2022-11-09T15:39:58.138" v="2897" actId="1076"/>
          <ac:spMkLst>
            <pc:docMk/>
            <pc:sldMk cId="1960688411" sldId="273"/>
            <ac:spMk id="18" creationId="{4DAF2964-9D03-DC77-7E14-6DB6D96E2962}"/>
          </ac:spMkLst>
        </pc:spChg>
        <pc:spChg chg="add del mod">
          <ac:chgData name="REYNOLDS, Louise (NHS DIGITAL)" userId="847b642b-3f03-45df-99e6-12eeb8a34722" providerId="ADAL" clId="{47B5B1D2-73B7-4666-A245-694AB6355F0B}" dt="2022-11-09T15:35:05.560" v="2840" actId="478"/>
          <ac:spMkLst>
            <pc:docMk/>
            <pc:sldMk cId="1960688411" sldId="273"/>
            <ac:spMk id="19" creationId="{9F6BDA0A-34F0-6AD4-76E3-5278F76FEA51}"/>
          </ac:spMkLst>
        </pc:spChg>
        <pc:spChg chg="add mod">
          <ac:chgData name="REYNOLDS, Louise (NHS DIGITAL)" userId="847b642b-3f03-45df-99e6-12eeb8a34722" providerId="ADAL" clId="{47B5B1D2-73B7-4666-A245-694AB6355F0B}" dt="2022-11-09T15:50:34.786" v="3050" actId="1076"/>
          <ac:spMkLst>
            <pc:docMk/>
            <pc:sldMk cId="1960688411" sldId="273"/>
            <ac:spMk id="20" creationId="{5DD4CF10-D736-43BC-0EDF-19A547F11C40}"/>
          </ac:spMkLst>
        </pc:spChg>
        <pc:spChg chg="add mod">
          <ac:chgData name="REYNOLDS, Louise (NHS DIGITAL)" userId="847b642b-3f03-45df-99e6-12eeb8a34722" providerId="ADAL" clId="{47B5B1D2-73B7-4666-A245-694AB6355F0B}" dt="2022-11-09T11:21:40.712" v="1426" actId="20577"/>
          <ac:spMkLst>
            <pc:docMk/>
            <pc:sldMk cId="1960688411" sldId="273"/>
            <ac:spMk id="21" creationId="{959E82ED-915F-AB82-2077-842D461C2F71}"/>
          </ac:spMkLst>
        </pc:spChg>
        <pc:spChg chg="add mod">
          <ac:chgData name="REYNOLDS, Louise (NHS DIGITAL)" userId="847b642b-3f03-45df-99e6-12eeb8a34722" providerId="ADAL" clId="{47B5B1D2-73B7-4666-A245-694AB6355F0B}" dt="2022-11-09T15:41:34.482" v="2923" actId="1076"/>
          <ac:spMkLst>
            <pc:docMk/>
            <pc:sldMk cId="1960688411" sldId="273"/>
            <ac:spMk id="22" creationId="{41D3D5CB-EC80-A019-1FFB-B0D7D6F12C4B}"/>
          </ac:spMkLst>
        </pc:spChg>
        <pc:spChg chg="add del mod">
          <ac:chgData name="REYNOLDS, Louise (NHS DIGITAL)" userId="847b642b-3f03-45df-99e6-12eeb8a34722" providerId="ADAL" clId="{47B5B1D2-73B7-4666-A245-694AB6355F0B}" dt="2022-11-09T15:41:12.817" v="2919" actId="478"/>
          <ac:spMkLst>
            <pc:docMk/>
            <pc:sldMk cId="1960688411" sldId="273"/>
            <ac:spMk id="28" creationId="{11EA37C9-9495-D739-6191-E06A38AC1265}"/>
          </ac:spMkLst>
        </pc:spChg>
        <pc:spChg chg="add del mod">
          <ac:chgData name="REYNOLDS, Louise (NHS DIGITAL)" userId="847b642b-3f03-45df-99e6-12eeb8a34722" providerId="ADAL" clId="{47B5B1D2-73B7-4666-A245-694AB6355F0B}" dt="2022-11-09T15:41:12.817" v="2919" actId="478"/>
          <ac:spMkLst>
            <pc:docMk/>
            <pc:sldMk cId="1960688411" sldId="273"/>
            <ac:spMk id="30" creationId="{4759BE35-AFAC-019D-F1E4-33DDE2454663}"/>
          </ac:spMkLst>
        </pc:spChg>
        <pc:spChg chg="add del mod">
          <ac:chgData name="REYNOLDS, Louise (NHS DIGITAL)" userId="847b642b-3f03-45df-99e6-12eeb8a34722" providerId="ADAL" clId="{47B5B1D2-73B7-4666-A245-694AB6355F0B}" dt="2022-11-09T15:41:12.817" v="2919" actId="478"/>
          <ac:spMkLst>
            <pc:docMk/>
            <pc:sldMk cId="1960688411" sldId="273"/>
            <ac:spMk id="31" creationId="{2437C3BD-0EF3-05F3-856A-4622A4AF202A}"/>
          </ac:spMkLst>
        </pc:spChg>
        <pc:spChg chg="add del mod">
          <ac:chgData name="REYNOLDS, Louise (NHS DIGITAL)" userId="847b642b-3f03-45df-99e6-12eeb8a34722" providerId="ADAL" clId="{47B5B1D2-73B7-4666-A245-694AB6355F0B}" dt="2022-11-09T15:41:12.817" v="2919" actId="478"/>
          <ac:spMkLst>
            <pc:docMk/>
            <pc:sldMk cId="1960688411" sldId="273"/>
            <ac:spMk id="32" creationId="{2149DF4D-6BD8-71D9-BB5E-6A24F9FE88BF}"/>
          </ac:spMkLst>
        </pc:spChg>
        <pc:spChg chg="add del mod">
          <ac:chgData name="REYNOLDS, Louise (NHS DIGITAL)" userId="847b642b-3f03-45df-99e6-12eeb8a34722" providerId="ADAL" clId="{47B5B1D2-73B7-4666-A245-694AB6355F0B}" dt="2022-11-09T15:41:12.817" v="2919" actId="478"/>
          <ac:spMkLst>
            <pc:docMk/>
            <pc:sldMk cId="1960688411" sldId="273"/>
            <ac:spMk id="33" creationId="{DCA4A45E-DFE7-BF44-3D40-A0C8BFE86CEB}"/>
          </ac:spMkLst>
        </pc:spChg>
        <pc:spChg chg="add mod">
          <ac:chgData name="REYNOLDS, Louise (NHS DIGITAL)" userId="847b642b-3f03-45df-99e6-12eeb8a34722" providerId="ADAL" clId="{47B5B1D2-73B7-4666-A245-694AB6355F0B}" dt="2022-11-09T15:52:41.779" v="3064" actId="122"/>
          <ac:spMkLst>
            <pc:docMk/>
            <pc:sldMk cId="1960688411" sldId="273"/>
            <ac:spMk id="34" creationId="{5F79E6B1-537C-37A8-88C9-413A4841D1D5}"/>
          </ac:spMkLst>
        </pc:spChg>
        <pc:spChg chg="add mod">
          <ac:chgData name="REYNOLDS, Louise (NHS DIGITAL)" userId="847b642b-3f03-45df-99e6-12eeb8a34722" providerId="ADAL" clId="{47B5B1D2-73B7-4666-A245-694AB6355F0B}" dt="2022-11-09T15:40:00.394" v="2898" actId="1076"/>
          <ac:spMkLst>
            <pc:docMk/>
            <pc:sldMk cId="1960688411" sldId="273"/>
            <ac:spMk id="36" creationId="{67802544-0142-365C-0491-75CBE697AAE1}"/>
          </ac:spMkLst>
        </pc:spChg>
        <pc:spChg chg="add mod">
          <ac:chgData name="REYNOLDS, Louise (NHS DIGITAL)" userId="847b642b-3f03-45df-99e6-12eeb8a34722" providerId="ADAL" clId="{47B5B1D2-73B7-4666-A245-694AB6355F0B}" dt="2022-11-09T15:40:05.601" v="2900" actId="1076"/>
          <ac:spMkLst>
            <pc:docMk/>
            <pc:sldMk cId="1960688411" sldId="273"/>
            <ac:spMk id="37" creationId="{EE351B81-0C0D-428D-64FE-1AB78E009185}"/>
          </ac:spMkLst>
        </pc:spChg>
        <pc:spChg chg="add mod">
          <ac:chgData name="REYNOLDS, Louise (NHS DIGITAL)" userId="847b642b-3f03-45df-99e6-12eeb8a34722" providerId="ADAL" clId="{47B5B1D2-73B7-4666-A245-694AB6355F0B}" dt="2022-11-09T15:50:29.136" v="3049" actId="1076"/>
          <ac:spMkLst>
            <pc:docMk/>
            <pc:sldMk cId="1960688411" sldId="273"/>
            <ac:spMk id="38" creationId="{893D1518-F3E7-14F1-FF0D-C8A97656E2E0}"/>
          </ac:spMkLst>
        </pc:spChg>
        <pc:spChg chg="add mod">
          <ac:chgData name="REYNOLDS, Louise (NHS DIGITAL)" userId="847b642b-3f03-45df-99e6-12eeb8a34722" providerId="ADAL" clId="{47B5B1D2-73B7-4666-A245-694AB6355F0B}" dt="2022-11-09T15:40:08.530" v="2901" actId="1076"/>
          <ac:spMkLst>
            <pc:docMk/>
            <pc:sldMk cId="1960688411" sldId="273"/>
            <ac:spMk id="39" creationId="{BAC0E5E4-2007-EB8F-D1CA-C26268B02A15}"/>
          </ac:spMkLst>
        </pc:spChg>
        <pc:spChg chg="add mod">
          <ac:chgData name="REYNOLDS, Louise (NHS DIGITAL)" userId="847b642b-3f03-45df-99e6-12eeb8a34722" providerId="ADAL" clId="{47B5B1D2-73B7-4666-A245-694AB6355F0B}" dt="2022-11-09T15:41:25.634" v="2921" actId="1076"/>
          <ac:spMkLst>
            <pc:docMk/>
            <pc:sldMk cId="1960688411" sldId="273"/>
            <ac:spMk id="44" creationId="{3B8E9495-ADDC-E507-92EE-240F025D0997}"/>
          </ac:spMkLst>
        </pc:spChg>
        <pc:spChg chg="add mod">
          <ac:chgData name="REYNOLDS, Louise (NHS DIGITAL)" userId="847b642b-3f03-45df-99e6-12eeb8a34722" providerId="ADAL" clId="{47B5B1D2-73B7-4666-A245-694AB6355F0B}" dt="2022-11-09T15:41:25.634" v="2921" actId="1076"/>
          <ac:spMkLst>
            <pc:docMk/>
            <pc:sldMk cId="1960688411" sldId="273"/>
            <ac:spMk id="46" creationId="{9366BCEE-CB58-556E-656F-9AA554D28411}"/>
          </ac:spMkLst>
        </pc:spChg>
        <pc:spChg chg="add mod">
          <ac:chgData name="REYNOLDS, Louise (NHS DIGITAL)" userId="847b642b-3f03-45df-99e6-12eeb8a34722" providerId="ADAL" clId="{47B5B1D2-73B7-4666-A245-694AB6355F0B}" dt="2022-11-09T15:41:25.634" v="2921" actId="1076"/>
          <ac:spMkLst>
            <pc:docMk/>
            <pc:sldMk cId="1960688411" sldId="273"/>
            <ac:spMk id="47" creationId="{EE1AC11C-C809-2469-D7A1-95CF87D99412}"/>
          </ac:spMkLst>
        </pc:spChg>
        <pc:spChg chg="add mod">
          <ac:chgData name="REYNOLDS, Louise (NHS DIGITAL)" userId="847b642b-3f03-45df-99e6-12eeb8a34722" providerId="ADAL" clId="{47B5B1D2-73B7-4666-A245-694AB6355F0B}" dt="2022-11-09T15:41:25.634" v="2921" actId="1076"/>
          <ac:spMkLst>
            <pc:docMk/>
            <pc:sldMk cId="1960688411" sldId="273"/>
            <ac:spMk id="48" creationId="{143DBA88-6081-4240-7DF4-21171BB2D919}"/>
          </ac:spMkLst>
        </pc:spChg>
        <pc:spChg chg="add mod">
          <ac:chgData name="REYNOLDS, Louise (NHS DIGITAL)" userId="847b642b-3f03-45df-99e6-12eeb8a34722" providerId="ADAL" clId="{47B5B1D2-73B7-4666-A245-694AB6355F0B}" dt="2022-11-09T15:41:25.634" v="2921" actId="1076"/>
          <ac:spMkLst>
            <pc:docMk/>
            <pc:sldMk cId="1960688411" sldId="273"/>
            <ac:spMk id="49" creationId="{2F4B7D8D-6565-068F-BD78-EFFC615C70F4}"/>
          </ac:spMkLst>
        </pc:spChg>
        <pc:spChg chg="add mod">
          <ac:chgData name="REYNOLDS, Louise (NHS DIGITAL)" userId="847b642b-3f03-45df-99e6-12eeb8a34722" providerId="ADAL" clId="{47B5B1D2-73B7-4666-A245-694AB6355F0B}" dt="2022-11-09T15:41:25.634" v="2921" actId="1076"/>
          <ac:spMkLst>
            <pc:docMk/>
            <pc:sldMk cId="1960688411" sldId="273"/>
            <ac:spMk id="50" creationId="{8CDBCEF3-D197-DFE3-850B-882A96004CC7}"/>
          </ac:spMkLst>
        </pc:spChg>
        <pc:spChg chg="add mod">
          <ac:chgData name="REYNOLDS, Louise (NHS DIGITAL)" userId="847b642b-3f03-45df-99e6-12eeb8a34722" providerId="ADAL" clId="{47B5B1D2-73B7-4666-A245-694AB6355F0B}" dt="2022-11-09T15:41:25.634" v="2921" actId="1076"/>
          <ac:spMkLst>
            <pc:docMk/>
            <pc:sldMk cId="1960688411" sldId="273"/>
            <ac:spMk id="51" creationId="{3D67E9EA-FFC9-D4A7-13D9-95828224B4F1}"/>
          </ac:spMkLst>
        </pc:spChg>
        <pc:spChg chg="add del mod">
          <ac:chgData name="REYNOLDS, Louise (NHS DIGITAL)" userId="847b642b-3f03-45df-99e6-12eeb8a34722" providerId="ADAL" clId="{47B5B1D2-73B7-4666-A245-694AB6355F0B}" dt="2022-11-09T15:49:25.918" v="3034"/>
          <ac:spMkLst>
            <pc:docMk/>
            <pc:sldMk cId="1960688411" sldId="273"/>
            <ac:spMk id="52" creationId="{92B4B7D1-7FD3-FA8D-6A6C-345E5A00156C}"/>
          </ac:spMkLst>
        </pc:spChg>
        <pc:picChg chg="add del mod ord">
          <ac:chgData name="REYNOLDS, Louise (NHS DIGITAL)" userId="847b642b-3f03-45df-99e6-12eeb8a34722" providerId="ADAL" clId="{47B5B1D2-73B7-4666-A245-694AB6355F0B}" dt="2022-11-09T11:10:20.285" v="1158" actId="478"/>
          <ac:picMkLst>
            <pc:docMk/>
            <pc:sldMk cId="1960688411" sldId="273"/>
            <ac:picMk id="9" creationId="{96F254A8-553C-300A-35B0-07A10559442B}"/>
          </ac:picMkLst>
        </pc:picChg>
        <pc:picChg chg="add mod">
          <ac:chgData name="REYNOLDS, Louise (NHS DIGITAL)" userId="847b642b-3f03-45df-99e6-12eeb8a34722" providerId="ADAL" clId="{47B5B1D2-73B7-4666-A245-694AB6355F0B}" dt="2022-11-09T15:39:51.256" v="2895" actId="1076"/>
          <ac:picMkLst>
            <pc:docMk/>
            <pc:sldMk cId="1960688411" sldId="273"/>
            <ac:picMk id="11" creationId="{DA2E0410-B0C9-C814-F147-50DCD356533C}"/>
          </ac:picMkLst>
        </pc:picChg>
        <pc:picChg chg="add del mod modCrop">
          <ac:chgData name="REYNOLDS, Louise (NHS DIGITAL)" userId="847b642b-3f03-45df-99e6-12eeb8a34722" providerId="ADAL" clId="{47B5B1D2-73B7-4666-A245-694AB6355F0B}" dt="2022-11-09T15:39:39.126" v="2892" actId="478"/>
          <ac:picMkLst>
            <pc:docMk/>
            <pc:sldMk cId="1960688411" sldId="273"/>
            <ac:picMk id="13" creationId="{761DF369-5D71-8F29-D5CD-4CA5C662CA55}"/>
          </ac:picMkLst>
        </pc:picChg>
        <pc:picChg chg="add del mod">
          <ac:chgData name="REYNOLDS, Louise (NHS DIGITAL)" userId="847b642b-3f03-45df-99e6-12eeb8a34722" providerId="ADAL" clId="{47B5B1D2-73B7-4666-A245-694AB6355F0B}" dt="2022-11-09T11:18:37.368" v="1349" actId="478"/>
          <ac:picMkLst>
            <pc:docMk/>
            <pc:sldMk cId="1960688411" sldId="273"/>
            <ac:picMk id="17" creationId="{B02857DA-4358-2A74-2022-915D2FD0DD51}"/>
          </ac:picMkLst>
        </pc:picChg>
        <pc:picChg chg="add del mod">
          <ac:chgData name="REYNOLDS, Louise (NHS DIGITAL)" userId="847b642b-3f03-45df-99e6-12eeb8a34722" providerId="ADAL" clId="{47B5B1D2-73B7-4666-A245-694AB6355F0B}" dt="2022-11-09T11:22:32.040" v="1455" actId="478"/>
          <ac:picMkLst>
            <pc:docMk/>
            <pc:sldMk cId="1960688411" sldId="273"/>
            <ac:picMk id="27" creationId="{11A416BA-42B8-4851-E5E4-D0DEAA4220A3}"/>
          </ac:picMkLst>
        </pc:picChg>
        <pc:picChg chg="add del mod">
          <ac:chgData name="REYNOLDS, Louise (NHS DIGITAL)" userId="847b642b-3f03-45df-99e6-12eeb8a34722" providerId="ADAL" clId="{47B5B1D2-73B7-4666-A245-694AB6355F0B}" dt="2022-11-09T15:41:12.817" v="2919" actId="478"/>
          <ac:picMkLst>
            <pc:docMk/>
            <pc:sldMk cId="1960688411" sldId="273"/>
            <ac:picMk id="29" creationId="{54BB0589-E27A-0B9A-6B1D-02786A019A93}"/>
          </ac:picMkLst>
        </pc:picChg>
        <pc:picChg chg="add del mod modCrop">
          <ac:chgData name="REYNOLDS, Louise (NHS DIGITAL)" userId="847b642b-3f03-45df-99e6-12eeb8a34722" providerId="ADAL" clId="{47B5B1D2-73B7-4666-A245-694AB6355F0B}" dt="2022-11-09T15:49:55.954" v="3040" actId="478"/>
          <ac:picMkLst>
            <pc:docMk/>
            <pc:sldMk cId="1960688411" sldId="273"/>
            <ac:picMk id="41" creationId="{8A932A28-42CB-FA8D-05FD-756805413A8C}"/>
          </ac:picMkLst>
        </pc:picChg>
        <pc:picChg chg="add del mod modCrop">
          <ac:chgData name="REYNOLDS, Louise (NHS DIGITAL)" userId="847b642b-3f03-45df-99e6-12eeb8a34722" providerId="ADAL" clId="{47B5B1D2-73B7-4666-A245-694AB6355F0B}" dt="2022-11-09T15:49:55.378" v="3039" actId="478"/>
          <ac:picMkLst>
            <pc:docMk/>
            <pc:sldMk cId="1960688411" sldId="273"/>
            <ac:picMk id="43" creationId="{6B632619-CEFB-756A-68D9-ED7949F800BE}"/>
          </ac:picMkLst>
        </pc:picChg>
        <pc:picChg chg="add mod">
          <ac:chgData name="REYNOLDS, Louise (NHS DIGITAL)" userId="847b642b-3f03-45df-99e6-12eeb8a34722" providerId="ADAL" clId="{47B5B1D2-73B7-4666-A245-694AB6355F0B}" dt="2022-11-09T15:41:25.634" v="2921" actId="1076"/>
          <ac:picMkLst>
            <pc:docMk/>
            <pc:sldMk cId="1960688411" sldId="273"/>
            <ac:picMk id="45" creationId="{A3690864-0D2F-7029-49BB-79516BB24636}"/>
          </ac:picMkLst>
        </pc:picChg>
        <pc:picChg chg="add mod">
          <ac:chgData name="REYNOLDS, Louise (NHS DIGITAL)" userId="847b642b-3f03-45df-99e6-12eeb8a34722" providerId="ADAL" clId="{47B5B1D2-73B7-4666-A245-694AB6355F0B}" dt="2022-11-09T15:50:09.216" v="3044" actId="1076"/>
          <ac:picMkLst>
            <pc:docMk/>
            <pc:sldMk cId="1960688411" sldId="273"/>
            <ac:picMk id="53" creationId="{51F3FF57-FD2A-1BE8-9662-49050EC7F30C}"/>
          </ac:picMkLst>
        </pc:picChg>
        <pc:cxnChg chg="add mod">
          <ac:chgData name="REYNOLDS, Louise (NHS DIGITAL)" userId="847b642b-3f03-45df-99e6-12eeb8a34722" providerId="ADAL" clId="{47B5B1D2-73B7-4666-A245-694AB6355F0B}" dt="2022-11-09T11:22:35.301" v="1456" actId="14100"/>
          <ac:cxnSpMkLst>
            <pc:docMk/>
            <pc:sldMk cId="1960688411" sldId="273"/>
            <ac:cxnSpMk id="24" creationId="{EB685FA0-1D1E-0A1F-8FFA-C55F5BB0A3CC}"/>
          </ac:cxnSpMkLst>
        </pc:cxnChg>
      </pc:sldChg>
      <pc:sldChg chg="modSp add mod">
        <pc:chgData name="REYNOLDS, Louise (NHS DIGITAL)" userId="847b642b-3f03-45df-99e6-12eeb8a34722" providerId="ADAL" clId="{47B5B1D2-73B7-4666-A245-694AB6355F0B}" dt="2022-11-09T16:00:22.688" v="3130" actId="20577"/>
        <pc:sldMkLst>
          <pc:docMk/>
          <pc:sldMk cId="2092717732" sldId="274"/>
        </pc:sldMkLst>
        <pc:spChg chg="mod">
          <ac:chgData name="REYNOLDS, Louise (NHS DIGITAL)" userId="847b642b-3f03-45df-99e6-12eeb8a34722" providerId="ADAL" clId="{47B5B1D2-73B7-4666-A245-694AB6355F0B}" dt="2022-11-09T11:22:57.001" v="1465" actId="6549"/>
          <ac:spMkLst>
            <pc:docMk/>
            <pc:sldMk cId="2092717732" sldId="274"/>
            <ac:spMk id="2" creationId="{B8C7FAFB-9426-4F30-8E0B-5CDE8FB5FE53}"/>
          </ac:spMkLst>
        </pc:spChg>
        <pc:spChg chg="mod">
          <ac:chgData name="REYNOLDS, Louise (NHS DIGITAL)" userId="847b642b-3f03-45df-99e6-12eeb8a34722" providerId="ADAL" clId="{47B5B1D2-73B7-4666-A245-694AB6355F0B}" dt="2022-11-09T16:00:22.688" v="3130" actId="20577"/>
          <ac:spMkLst>
            <pc:docMk/>
            <pc:sldMk cId="2092717732" sldId="274"/>
            <ac:spMk id="3" creationId="{4FA4CC05-1FC3-462E-B858-B8EC05C89724}"/>
          </ac:spMkLst>
        </pc:spChg>
      </pc:sldChg>
      <pc:sldChg chg="addSp delSp modSp add mod">
        <pc:chgData name="REYNOLDS, Louise (NHS DIGITAL)" userId="847b642b-3f03-45df-99e6-12eeb8a34722" providerId="ADAL" clId="{47B5B1D2-73B7-4666-A245-694AB6355F0B}" dt="2022-11-09T15:24:46.774" v="2489" actId="1076"/>
        <pc:sldMkLst>
          <pc:docMk/>
          <pc:sldMk cId="1659227995" sldId="275"/>
        </pc:sldMkLst>
        <pc:spChg chg="mod">
          <ac:chgData name="REYNOLDS, Louise (NHS DIGITAL)" userId="847b642b-3f03-45df-99e6-12eeb8a34722" providerId="ADAL" clId="{47B5B1D2-73B7-4666-A245-694AB6355F0B}" dt="2022-11-09T12:03:11.823" v="2007" actId="20577"/>
          <ac:spMkLst>
            <pc:docMk/>
            <pc:sldMk cId="1659227995" sldId="275"/>
            <ac:spMk id="2" creationId="{B8C7FAFB-9426-4F30-8E0B-5CDE8FB5FE53}"/>
          </ac:spMkLst>
        </pc:spChg>
        <pc:spChg chg="del">
          <ac:chgData name="REYNOLDS, Louise (NHS DIGITAL)" userId="847b642b-3f03-45df-99e6-12eeb8a34722" providerId="ADAL" clId="{47B5B1D2-73B7-4666-A245-694AB6355F0B}" dt="2022-11-09T12:03:15.985" v="2008" actId="478"/>
          <ac:spMkLst>
            <pc:docMk/>
            <pc:sldMk cId="1659227995" sldId="275"/>
            <ac:spMk id="3" creationId="{4FA4CC05-1FC3-462E-B858-B8EC05C89724}"/>
          </ac:spMkLst>
        </pc:spChg>
        <pc:spChg chg="add del mod">
          <ac:chgData name="REYNOLDS, Louise (NHS DIGITAL)" userId="847b642b-3f03-45df-99e6-12eeb8a34722" providerId="ADAL" clId="{47B5B1D2-73B7-4666-A245-694AB6355F0B}" dt="2022-11-09T15:24:31.401" v="2481" actId="478"/>
          <ac:spMkLst>
            <pc:docMk/>
            <pc:sldMk cId="1659227995" sldId="275"/>
            <ac:spMk id="20" creationId="{59B2C132-F42C-9B78-92DE-11FDE231DF0C}"/>
          </ac:spMkLst>
        </pc:spChg>
        <pc:spChg chg="add del mod">
          <ac:chgData name="REYNOLDS, Louise (NHS DIGITAL)" userId="847b642b-3f03-45df-99e6-12eeb8a34722" providerId="ADAL" clId="{47B5B1D2-73B7-4666-A245-694AB6355F0B}" dt="2022-11-09T15:16:46.741" v="2255"/>
          <ac:spMkLst>
            <pc:docMk/>
            <pc:sldMk cId="1659227995" sldId="275"/>
            <ac:spMk id="21" creationId="{7B0878D8-5732-5852-4E2D-06C07F4681EB}"/>
          </ac:spMkLst>
        </pc:spChg>
        <pc:spChg chg="add mod">
          <ac:chgData name="REYNOLDS, Louise (NHS DIGITAL)" userId="847b642b-3f03-45df-99e6-12eeb8a34722" providerId="ADAL" clId="{47B5B1D2-73B7-4666-A245-694AB6355F0B}" dt="2022-11-09T15:19:28.126" v="2323" actId="14100"/>
          <ac:spMkLst>
            <pc:docMk/>
            <pc:sldMk cId="1659227995" sldId="275"/>
            <ac:spMk id="24" creationId="{9FF94B16-435A-F0C8-E43E-F0E415EFCB6D}"/>
          </ac:spMkLst>
        </pc:spChg>
        <pc:spChg chg="add mod">
          <ac:chgData name="REYNOLDS, Louise (NHS DIGITAL)" userId="847b642b-3f03-45df-99e6-12eeb8a34722" providerId="ADAL" clId="{47B5B1D2-73B7-4666-A245-694AB6355F0B}" dt="2022-11-09T15:19:38.664" v="2325" actId="1076"/>
          <ac:spMkLst>
            <pc:docMk/>
            <pc:sldMk cId="1659227995" sldId="275"/>
            <ac:spMk id="25" creationId="{9197BE89-2B15-1F5C-D716-6DED287EC1F9}"/>
          </ac:spMkLst>
        </pc:spChg>
        <pc:spChg chg="add mod">
          <ac:chgData name="REYNOLDS, Louise (NHS DIGITAL)" userId="847b642b-3f03-45df-99e6-12eeb8a34722" providerId="ADAL" clId="{47B5B1D2-73B7-4666-A245-694AB6355F0B}" dt="2022-11-09T15:24:46.774" v="2489" actId="1076"/>
          <ac:spMkLst>
            <pc:docMk/>
            <pc:sldMk cId="1659227995" sldId="275"/>
            <ac:spMk id="26" creationId="{9D93A4FF-85A7-1BE6-350F-099054F070E7}"/>
          </ac:spMkLst>
        </pc:spChg>
        <pc:picChg chg="add del mod modCrop">
          <ac:chgData name="REYNOLDS, Louise (NHS DIGITAL)" userId="847b642b-3f03-45df-99e6-12eeb8a34722" providerId="ADAL" clId="{47B5B1D2-73B7-4666-A245-694AB6355F0B}" dt="2022-11-09T15:18:02.441" v="2269" actId="478"/>
          <ac:picMkLst>
            <pc:docMk/>
            <pc:sldMk cId="1659227995" sldId="275"/>
            <ac:picMk id="8" creationId="{894464E0-03D7-87C6-11F4-16B77455E1E3}"/>
          </ac:picMkLst>
        </pc:picChg>
        <pc:picChg chg="add mod modCrop">
          <ac:chgData name="REYNOLDS, Louise (NHS DIGITAL)" userId="847b642b-3f03-45df-99e6-12eeb8a34722" providerId="ADAL" clId="{47B5B1D2-73B7-4666-A245-694AB6355F0B}" dt="2022-11-09T15:15:07.751" v="2206" actId="1076"/>
          <ac:picMkLst>
            <pc:docMk/>
            <pc:sldMk cId="1659227995" sldId="275"/>
            <ac:picMk id="10" creationId="{DE6485AE-DF69-E9BB-9D52-BD3E992AE36D}"/>
          </ac:picMkLst>
        </pc:picChg>
        <pc:picChg chg="add mod modCrop">
          <ac:chgData name="REYNOLDS, Louise (NHS DIGITAL)" userId="847b642b-3f03-45df-99e6-12eeb8a34722" providerId="ADAL" clId="{47B5B1D2-73B7-4666-A245-694AB6355F0B}" dt="2022-11-09T15:16:49.543" v="2256" actId="1076"/>
          <ac:picMkLst>
            <pc:docMk/>
            <pc:sldMk cId="1659227995" sldId="275"/>
            <ac:picMk id="12" creationId="{F06D6AB2-4818-41E9-25A5-54CB83A8ADBD}"/>
          </ac:picMkLst>
        </pc:picChg>
        <pc:picChg chg="add mod">
          <ac:chgData name="REYNOLDS, Louise (NHS DIGITAL)" userId="847b642b-3f03-45df-99e6-12eeb8a34722" providerId="ADAL" clId="{47B5B1D2-73B7-4666-A245-694AB6355F0B}" dt="2022-11-09T15:19:40.855" v="2326" actId="1076"/>
          <ac:picMkLst>
            <pc:docMk/>
            <pc:sldMk cId="1659227995" sldId="275"/>
            <ac:picMk id="14" creationId="{CD25D230-D7BA-82DD-CBF5-1D31E8577116}"/>
          </ac:picMkLst>
        </pc:picChg>
        <pc:picChg chg="add mod">
          <ac:chgData name="REYNOLDS, Louise (NHS DIGITAL)" userId="847b642b-3f03-45df-99e6-12eeb8a34722" providerId="ADAL" clId="{47B5B1D2-73B7-4666-A245-694AB6355F0B}" dt="2022-11-09T15:18:15.158" v="2273" actId="1076"/>
          <ac:picMkLst>
            <pc:docMk/>
            <pc:sldMk cId="1659227995" sldId="275"/>
            <ac:picMk id="16" creationId="{A43EA5A0-7F1C-C950-0EF9-A4B931549AAE}"/>
          </ac:picMkLst>
        </pc:picChg>
        <pc:picChg chg="add mod">
          <ac:chgData name="REYNOLDS, Louise (NHS DIGITAL)" userId="847b642b-3f03-45df-99e6-12eeb8a34722" providerId="ADAL" clId="{47B5B1D2-73B7-4666-A245-694AB6355F0B}" dt="2022-11-09T15:16:53.056" v="2257" actId="1076"/>
          <ac:picMkLst>
            <pc:docMk/>
            <pc:sldMk cId="1659227995" sldId="275"/>
            <ac:picMk id="18" creationId="{85E65F28-A473-D4D7-E940-58C8494FD07A}"/>
          </ac:picMkLst>
        </pc:picChg>
        <pc:picChg chg="add mod">
          <ac:chgData name="REYNOLDS, Louise (NHS DIGITAL)" userId="847b642b-3f03-45df-99e6-12eeb8a34722" providerId="ADAL" clId="{47B5B1D2-73B7-4666-A245-694AB6355F0B}" dt="2022-11-09T15:19:21.775" v="2320" actId="1076"/>
          <ac:picMkLst>
            <pc:docMk/>
            <pc:sldMk cId="1659227995" sldId="275"/>
            <ac:picMk id="19" creationId="{4A08B5DF-8C55-7AEE-72B0-7FFB9CDA86ED}"/>
          </ac:picMkLst>
        </pc:picChg>
        <pc:picChg chg="add mod">
          <ac:chgData name="REYNOLDS, Louise (NHS DIGITAL)" userId="847b642b-3f03-45df-99e6-12eeb8a34722" providerId="ADAL" clId="{47B5B1D2-73B7-4666-A245-694AB6355F0B}" dt="2022-11-09T15:18:11.817" v="2272" actId="1076"/>
          <ac:picMkLst>
            <pc:docMk/>
            <pc:sldMk cId="1659227995" sldId="275"/>
            <ac:picMk id="23" creationId="{6547BCF9-9D8B-D023-BFDE-D3908F572F89}"/>
          </ac:picMkLst>
        </pc:picChg>
        <pc:picChg chg="add mod">
          <ac:chgData name="REYNOLDS, Louise (NHS DIGITAL)" userId="847b642b-3f03-45df-99e6-12eeb8a34722" providerId="ADAL" clId="{47B5B1D2-73B7-4666-A245-694AB6355F0B}" dt="2022-11-09T15:24:42.622" v="2488" actId="1076"/>
          <ac:picMkLst>
            <pc:docMk/>
            <pc:sldMk cId="1659227995" sldId="275"/>
            <ac:picMk id="28" creationId="{561FA9E0-D9E3-96F8-F0F6-1D1C8F120EA6}"/>
          </ac:picMkLst>
        </pc:picChg>
      </pc:sldChg>
      <pc:sldChg chg="addSp delSp modSp add mod ord">
        <pc:chgData name="REYNOLDS, Louise (NHS DIGITAL)" userId="847b642b-3f03-45df-99e6-12eeb8a34722" providerId="ADAL" clId="{47B5B1D2-73B7-4666-A245-694AB6355F0B}" dt="2022-11-11T10:26:31.967" v="3141" actId="20577"/>
        <pc:sldMkLst>
          <pc:docMk/>
          <pc:sldMk cId="964310082" sldId="276"/>
        </pc:sldMkLst>
        <pc:spChg chg="mod">
          <ac:chgData name="REYNOLDS, Louise (NHS DIGITAL)" userId="847b642b-3f03-45df-99e6-12eeb8a34722" providerId="ADAL" clId="{47B5B1D2-73B7-4666-A245-694AB6355F0B}" dt="2022-11-11T10:26:31.967" v="3141" actId="20577"/>
          <ac:spMkLst>
            <pc:docMk/>
            <pc:sldMk cId="964310082" sldId="276"/>
            <ac:spMk id="2" creationId="{B8C7FAFB-9426-4F30-8E0B-5CDE8FB5FE53}"/>
          </ac:spMkLst>
        </pc:spChg>
        <pc:spChg chg="del">
          <ac:chgData name="REYNOLDS, Louise (NHS DIGITAL)" userId="847b642b-3f03-45df-99e6-12eeb8a34722" providerId="ADAL" clId="{47B5B1D2-73B7-4666-A245-694AB6355F0B}" dt="2022-11-09T11:59:03.269" v="1851" actId="478"/>
          <ac:spMkLst>
            <pc:docMk/>
            <pc:sldMk cId="964310082" sldId="276"/>
            <ac:spMk id="3" creationId="{4FA4CC05-1FC3-462E-B858-B8EC05C89724}"/>
          </ac:spMkLst>
        </pc:spChg>
        <pc:picChg chg="add mod">
          <ac:chgData name="REYNOLDS, Louise (NHS DIGITAL)" userId="847b642b-3f03-45df-99e6-12eeb8a34722" providerId="ADAL" clId="{47B5B1D2-73B7-4666-A245-694AB6355F0B}" dt="2022-11-11T10:26:10.288" v="3135" actId="14100"/>
          <ac:picMkLst>
            <pc:docMk/>
            <pc:sldMk cId="964310082" sldId="276"/>
            <ac:picMk id="8" creationId="{D7FD4872-A7E0-A695-6332-42F0798FB07E}"/>
          </ac:picMkLst>
        </pc:picChg>
        <pc:picChg chg="add del mod">
          <ac:chgData name="REYNOLDS, Louise (NHS DIGITAL)" userId="847b642b-3f03-45df-99e6-12eeb8a34722" providerId="ADAL" clId="{47B5B1D2-73B7-4666-A245-694AB6355F0B}" dt="2022-11-11T10:24:35.396" v="3131" actId="478"/>
          <ac:picMkLst>
            <pc:docMk/>
            <pc:sldMk cId="964310082" sldId="276"/>
            <ac:picMk id="1026" creationId="{AFD420A3-BE9C-3E67-1EBA-88BA942A2F4F}"/>
          </ac:picMkLst>
        </pc:picChg>
      </pc:sldChg>
      <pc:sldChg chg="modSp add mod">
        <pc:chgData name="REYNOLDS, Louise (NHS DIGITAL)" userId="847b642b-3f03-45df-99e6-12eeb8a34722" providerId="ADAL" clId="{47B5B1D2-73B7-4666-A245-694AB6355F0B}" dt="2022-11-09T15:44:34.953" v="3030" actId="27636"/>
        <pc:sldMkLst>
          <pc:docMk/>
          <pc:sldMk cId="360743152" sldId="277"/>
        </pc:sldMkLst>
        <pc:spChg chg="mod">
          <ac:chgData name="REYNOLDS, Louise (NHS DIGITAL)" userId="847b642b-3f03-45df-99e6-12eeb8a34722" providerId="ADAL" clId="{47B5B1D2-73B7-4666-A245-694AB6355F0B}" dt="2022-11-09T12:03:31.395" v="2016" actId="20577"/>
          <ac:spMkLst>
            <pc:docMk/>
            <pc:sldMk cId="360743152" sldId="277"/>
            <ac:spMk id="2" creationId="{B8C7FAFB-9426-4F30-8E0B-5CDE8FB5FE53}"/>
          </ac:spMkLst>
        </pc:spChg>
        <pc:spChg chg="mod">
          <ac:chgData name="REYNOLDS, Louise (NHS DIGITAL)" userId="847b642b-3f03-45df-99e6-12eeb8a34722" providerId="ADAL" clId="{47B5B1D2-73B7-4666-A245-694AB6355F0B}" dt="2022-11-09T15:44:34.953" v="3030" actId="27636"/>
          <ac:spMkLst>
            <pc:docMk/>
            <pc:sldMk cId="360743152" sldId="277"/>
            <ac:spMk id="3" creationId="{4FA4CC05-1FC3-462E-B858-B8EC05C89724}"/>
          </ac:spMkLst>
        </pc:spChg>
      </pc:sldChg>
      <pc:sldChg chg="modSp add del mod">
        <pc:chgData name="REYNOLDS, Louise (NHS DIGITAL)" userId="847b642b-3f03-45df-99e6-12eeb8a34722" providerId="ADAL" clId="{47B5B1D2-73B7-4666-A245-694AB6355F0B}" dt="2022-11-09T15:26:11.802" v="2549" actId="47"/>
        <pc:sldMkLst>
          <pc:docMk/>
          <pc:sldMk cId="2079816359" sldId="278"/>
        </pc:sldMkLst>
        <pc:spChg chg="mod">
          <ac:chgData name="REYNOLDS, Louise (NHS DIGITAL)" userId="847b642b-3f03-45df-99e6-12eeb8a34722" providerId="ADAL" clId="{47B5B1D2-73B7-4666-A245-694AB6355F0B}" dt="2022-11-09T12:03:40.125" v="2028" actId="20577"/>
          <ac:spMkLst>
            <pc:docMk/>
            <pc:sldMk cId="2079816359" sldId="278"/>
            <ac:spMk id="2" creationId="{B8C7FAFB-9426-4F30-8E0B-5CDE8FB5FE53}"/>
          </ac:spMkLst>
        </pc:spChg>
      </pc:sldChg>
      <pc:sldChg chg="addSp delSp modSp add mod">
        <pc:chgData name="REYNOLDS, Louise (NHS DIGITAL)" userId="847b642b-3f03-45df-99e6-12eeb8a34722" providerId="ADAL" clId="{47B5B1D2-73B7-4666-A245-694AB6355F0B}" dt="2022-11-09T15:55:36.479" v="3104" actId="1076"/>
        <pc:sldMkLst>
          <pc:docMk/>
          <pc:sldMk cId="3509874005" sldId="278"/>
        </pc:sldMkLst>
        <pc:spChg chg="mod">
          <ac:chgData name="REYNOLDS, Louise (NHS DIGITAL)" userId="847b642b-3f03-45df-99e6-12eeb8a34722" providerId="ADAL" clId="{47B5B1D2-73B7-4666-A245-694AB6355F0B}" dt="2022-11-09T15:54:55.214" v="3091" actId="20577"/>
          <ac:spMkLst>
            <pc:docMk/>
            <pc:sldMk cId="3509874005" sldId="278"/>
            <ac:spMk id="2" creationId="{B8C7FAFB-9426-4F30-8E0B-5CDE8FB5FE53}"/>
          </ac:spMkLst>
        </pc:spChg>
        <pc:spChg chg="del mod">
          <ac:chgData name="REYNOLDS, Louise (NHS DIGITAL)" userId="847b642b-3f03-45df-99e6-12eeb8a34722" providerId="ADAL" clId="{47B5B1D2-73B7-4666-A245-694AB6355F0B}" dt="2022-11-09T15:54:59.796" v="3093" actId="478"/>
          <ac:spMkLst>
            <pc:docMk/>
            <pc:sldMk cId="3509874005" sldId="278"/>
            <ac:spMk id="3" creationId="{4FA4CC05-1FC3-462E-B858-B8EC05C89724}"/>
          </ac:spMkLst>
        </pc:spChg>
        <pc:spChg chg="add del mod">
          <ac:chgData name="REYNOLDS, Louise (NHS DIGITAL)" userId="847b642b-3f03-45df-99e6-12eeb8a34722" providerId="ADAL" clId="{47B5B1D2-73B7-4666-A245-694AB6355F0B}" dt="2022-11-09T15:55:10.816" v="3096" actId="478"/>
          <ac:spMkLst>
            <pc:docMk/>
            <pc:sldMk cId="3509874005" sldId="278"/>
            <ac:spMk id="8" creationId="{94C0E35F-2E04-3154-C508-D1BBCE41F008}"/>
          </ac:spMkLst>
        </pc:spChg>
        <pc:spChg chg="add mod">
          <ac:chgData name="REYNOLDS, Louise (NHS DIGITAL)" userId="847b642b-3f03-45df-99e6-12eeb8a34722" providerId="ADAL" clId="{47B5B1D2-73B7-4666-A245-694AB6355F0B}" dt="2022-11-09T15:55:36.479" v="3104" actId="1076"/>
          <ac:spMkLst>
            <pc:docMk/>
            <pc:sldMk cId="3509874005" sldId="278"/>
            <ac:spMk id="10" creationId="{DBE644B2-C8F1-AEF4-E6E5-D9ACA619CF0B}"/>
          </ac:spMkLst>
        </pc:spChg>
        <pc:picChg chg="add mod">
          <ac:chgData name="REYNOLDS, Louise (NHS DIGITAL)" userId="847b642b-3f03-45df-99e6-12eeb8a34722" providerId="ADAL" clId="{47B5B1D2-73B7-4666-A245-694AB6355F0B}" dt="2022-11-09T15:55:16.326" v="3098" actId="1076"/>
          <ac:picMkLst>
            <pc:docMk/>
            <pc:sldMk cId="3509874005" sldId="278"/>
            <ac:picMk id="9" creationId="{9D86365C-4D24-AB10-44FC-1FC28AC281B0}"/>
          </ac:picMkLst>
        </pc:picChg>
      </pc:sldChg>
      <pc:sldChg chg="addSp delSp modSp add mod">
        <pc:chgData name="REYNOLDS, Louise (NHS DIGITAL)" userId="847b642b-3f03-45df-99e6-12eeb8a34722" providerId="ADAL" clId="{47B5B1D2-73B7-4666-A245-694AB6355F0B}" dt="2022-11-11T10:31:12.790" v="3164" actId="1076"/>
        <pc:sldMkLst>
          <pc:docMk/>
          <pc:sldMk cId="235727214" sldId="279"/>
        </pc:sldMkLst>
        <pc:spChg chg="mod">
          <ac:chgData name="REYNOLDS, Louise (NHS DIGITAL)" userId="847b642b-3f03-45df-99e6-12eeb8a34722" providerId="ADAL" clId="{47B5B1D2-73B7-4666-A245-694AB6355F0B}" dt="2022-11-11T10:26:48.143" v="3156" actId="20577"/>
          <ac:spMkLst>
            <pc:docMk/>
            <pc:sldMk cId="235727214" sldId="279"/>
            <ac:spMk id="2" creationId="{B8C7FAFB-9426-4F30-8E0B-5CDE8FB5FE53}"/>
          </ac:spMkLst>
        </pc:spChg>
        <pc:picChg chg="add mod modCrop">
          <ac:chgData name="REYNOLDS, Louise (NHS DIGITAL)" userId="847b642b-3f03-45df-99e6-12eeb8a34722" providerId="ADAL" clId="{47B5B1D2-73B7-4666-A245-694AB6355F0B}" dt="2022-11-11T10:31:12.790" v="3164" actId="1076"/>
          <ac:picMkLst>
            <pc:docMk/>
            <pc:sldMk cId="235727214" sldId="279"/>
            <ac:picMk id="7" creationId="{38438FD7-8EA4-DABF-4AF1-3E50771E222A}"/>
          </ac:picMkLst>
        </pc:picChg>
        <pc:picChg chg="del">
          <ac:chgData name="REYNOLDS, Louise (NHS DIGITAL)" userId="847b642b-3f03-45df-99e6-12eeb8a34722" providerId="ADAL" clId="{47B5B1D2-73B7-4666-A245-694AB6355F0B}" dt="2022-11-11T10:26:49.986" v="3157" actId="478"/>
          <ac:picMkLst>
            <pc:docMk/>
            <pc:sldMk cId="235727214" sldId="279"/>
            <ac:picMk id="8" creationId="{D7FD4872-A7E0-A695-6332-42F0798FB07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D46D74-74FE-4A93-9077-C992DF5A4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C3C9A-52A2-4933-8BA9-F812C466D9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DDD6-6ADB-4DF8-8936-1AA8F5F9F014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12E7B-AA6C-4A1B-B29D-B1798609AA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CA1CE-F3A8-43D6-95B0-EB1C00ADE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EB7AF-04B5-4767-8551-36D91437A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70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EC26C-E156-4757-82E0-5A5BF7E0FCF9}" type="datetimeFigureOut">
              <a:rPr lang="en-GB" smtClean="0"/>
              <a:t>09/11/2022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6B22-D62B-44D7-8888-48BB662636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61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827368-52A6-4FDD-8435-EF05D009F33D}"/>
              </a:ext>
            </a:extLst>
          </p:cNvPr>
          <p:cNvSpPr/>
          <p:nvPr userDrawn="1"/>
        </p:nvSpPr>
        <p:spPr>
          <a:xfrm>
            <a:off x="0" y="991892"/>
            <a:ext cx="12192000" cy="5492275"/>
          </a:xfrm>
          <a:prstGeom prst="rect">
            <a:avLst/>
          </a:prstGeom>
          <a:solidFill>
            <a:srgbClr val="E8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9F6DE-648C-489F-A9D8-CBE09F4955C2}"/>
              </a:ext>
            </a:extLst>
          </p:cNvPr>
          <p:cNvSpPr/>
          <p:nvPr userDrawn="1"/>
        </p:nvSpPr>
        <p:spPr>
          <a:xfrm>
            <a:off x="-1" y="8546"/>
            <a:ext cx="12192000" cy="6490439"/>
          </a:xfrm>
          <a:prstGeom prst="rect">
            <a:avLst/>
          </a:prstGeom>
          <a:solidFill>
            <a:srgbClr val="2A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A19AF-F6BF-4C1F-BD0B-60B5E1AC6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792126"/>
            <a:ext cx="10515600" cy="127183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alpha val="9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5E4E91B-B143-4602-841F-7CFF294F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463"/>
            <a:ext cx="10515600" cy="1380553"/>
          </a:xfrm>
        </p:spPr>
        <p:txBody>
          <a:bodyPr anchor="ctr" anchorCtr="1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A8733C3-8067-4A35-9C5C-1E09C6B5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A4B3-E801-4598-9F77-316DCAAF1347}" type="datetime1">
              <a:rPr lang="en-GB" smtClean="0"/>
              <a:t>09/11/2022</a:t>
            </a:fld>
            <a:endParaRPr lang="en-GB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A9E6056-4FEB-46DA-ACF1-11EA8D4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2021 National Disease Registration Service (NDRS). All Rights Reserved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298D636-629E-43EA-9579-ECF9E7C6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84FEFB-66E6-4E3B-8D58-30B38B0FFF82}"/>
              </a:ext>
            </a:extLst>
          </p:cNvPr>
          <p:cNvCxnSpPr/>
          <p:nvPr userDrawn="1"/>
        </p:nvCxnSpPr>
        <p:spPr>
          <a:xfrm>
            <a:off x="3397526" y="4382228"/>
            <a:ext cx="5396948" cy="0"/>
          </a:xfrm>
          <a:prstGeom prst="line">
            <a:avLst/>
          </a:prstGeom>
          <a:ln>
            <a:solidFill>
              <a:srgbClr val="96D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259C0-FE09-45C0-95A3-648650A6B7F4}"/>
              </a:ext>
            </a:extLst>
          </p:cNvPr>
          <p:cNvSpPr/>
          <p:nvPr userDrawn="1"/>
        </p:nvSpPr>
        <p:spPr>
          <a:xfrm>
            <a:off x="0" y="0"/>
            <a:ext cx="12192000" cy="101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9FE530-4BE4-4237-96CC-0008A64FD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5238"/>
            <a:ext cx="1380971" cy="7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5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8550-0EF0-4F3E-B8EC-D68EDDB9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DF71-BA8A-45D3-954F-BF5A9516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86B8-D756-4862-8472-3F501D03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545-05D9-4679-8C04-5ACF96FDFEB0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E0C4-F90B-45F6-998D-9B668B01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2021 National Disease Registration Service (NDRS).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08C6-9F8C-4FC8-8405-05E14656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7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8550-0EF0-4F3E-B8EC-D68EDDB9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DF71-BA8A-45D3-954F-BF5A9516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0"/>
            <a:ext cx="10515600" cy="41449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86B8-D756-4862-8472-3F501D03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545-05D9-4679-8C04-5ACF96FDFEB0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E0C4-F90B-45F6-998D-9B668B01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2021 National Disease Registration Service (NDRS).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08C6-9F8C-4FC8-8405-05E14656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55A910-D001-4A37-B0D9-B789789C7825}"/>
              </a:ext>
            </a:extLst>
          </p:cNvPr>
          <p:cNvSpPr txBox="1">
            <a:spLocks/>
          </p:cNvSpPr>
          <p:nvPr userDrawn="1"/>
        </p:nvSpPr>
        <p:spPr>
          <a:xfrm>
            <a:off x="838200" y="1021423"/>
            <a:ext cx="10515600" cy="100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Merriweather" panose="02000000000000000000" pitchFamily="2" charset="0"/>
                <a:ea typeface="+mj-ea"/>
                <a:cs typeface="Merriweather" panose="02000000000000000000" pitchFamily="2" charset="0"/>
              </a:defRPr>
            </a:lvl1pPr>
          </a:lstStyle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Click to edit sub-title style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VARI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A27ACD-FDD5-43DC-BB1E-2A0324512A69}"/>
              </a:ext>
            </a:extLst>
          </p:cNvPr>
          <p:cNvSpPr/>
          <p:nvPr userDrawn="1"/>
        </p:nvSpPr>
        <p:spPr>
          <a:xfrm>
            <a:off x="0" y="6492871"/>
            <a:ext cx="12192000" cy="365129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78E22C-39FD-43B4-9091-C4D6AFB6637A}"/>
              </a:ext>
            </a:extLst>
          </p:cNvPr>
          <p:cNvSpPr/>
          <p:nvPr userDrawn="1"/>
        </p:nvSpPr>
        <p:spPr>
          <a:xfrm>
            <a:off x="0" y="0"/>
            <a:ext cx="12192000" cy="365129"/>
          </a:xfrm>
          <a:prstGeom prst="rect">
            <a:avLst/>
          </a:prstGeom>
          <a:solidFill>
            <a:srgbClr val="2A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88550-0EF0-4F3E-B8EC-D68EDDB9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3"/>
            <a:ext cx="10515600" cy="1061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DF71-BA8A-45D3-954F-BF5A95162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804"/>
            <a:ext cx="10515600" cy="474145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86B8-D756-4862-8472-3F501D03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7545-05D9-4679-8C04-5ACF96FDFEB0}" type="datetime1">
              <a:rPr lang="en-GB" smtClean="0"/>
              <a:t>09/11/2022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E0C4-F90B-45F6-998D-9B668B01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2021 National Disease Registration Service (NDRS).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08C6-9F8C-4FC8-8405-05E14656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16E6B-1DFA-4019-B395-E204F7C296E5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56490" y="6567950"/>
            <a:ext cx="0" cy="2064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9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56E40B-F944-48D9-AA33-59DD2700A8CD}"/>
              </a:ext>
            </a:extLst>
          </p:cNvPr>
          <p:cNvSpPr/>
          <p:nvPr userDrawn="1"/>
        </p:nvSpPr>
        <p:spPr>
          <a:xfrm>
            <a:off x="0" y="6492871"/>
            <a:ext cx="12192000" cy="365129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CCCB-EE4A-4013-904A-A3242109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E4CB-B75A-43F8-8F68-2462AE5B3866}" type="datetime1">
              <a:rPr lang="en-GB" smtClean="0"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2385A-0C4B-48CD-88AB-1E504988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2021 National Disease Registration Service (NDRS).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BC47-D161-4E01-BF29-3504132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167" y="6475466"/>
            <a:ext cx="914707" cy="373830"/>
          </a:xfrm>
        </p:spPr>
        <p:txBody>
          <a:bodyPr/>
          <a:lstStyle/>
          <a:p>
            <a:fld id="{B33FDC71-8906-4088-9FB1-76CBC632085F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74EB8-C755-4D01-A5D0-F228AC08D20C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56490" y="6567950"/>
            <a:ext cx="0" cy="2064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AFC09A-0C2A-48EA-8670-8F8310DB2E95}"/>
              </a:ext>
            </a:extLst>
          </p:cNvPr>
          <p:cNvGrpSpPr/>
          <p:nvPr userDrawn="1"/>
        </p:nvGrpSpPr>
        <p:grpSpPr>
          <a:xfrm>
            <a:off x="2892912" y="2314574"/>
            <a:ext cx="7765255" cy="1664494"/>
            <a:chOff x="1378744" y="1628775"/>
            <a:chExt cx="7765255" cy="1664494"/>
          </a:xfrm>
          <a:solidFill>
            <a:srgbClr val="2AA8AA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AB83A6-5E05-40C3-A65E-3F6F1DD62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62" y="1628775"/>
              <a:ext cx="5900737" cy="16644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6BAC66A7-9D2A-4C75-BE95-B117B2BAD974}"/>
                </a:ext>
              </a:extLst>
            </p:cNvPr>
            <p:cNvSpPr/>
            <p:nvPr/>
          </p:nvSpPr>
          <p:spPr>
            <a:xfrm rot="10800000">
              <a:off x="1378744" y="1628775"/>
              <a:ext cx="1864518" cy="1664494"/>
            </a:xfrm>
            <a:prstGeom prst="rt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en-GB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8" name="Title 14">
            <a:extLst>
              <a:ext uri="{FF2B5EF4-FFF2-40B4-BE49-F238E27FC236}">
                <a16:creationId xmlns:a16="http://schemas.microsoft.com/office/drawing/2014/main" id="{30EFBAD7-AF48-47CC-A7E9-46DE6971C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7141" y="2746325"/>
            <a:ext cx="6153151" cy="800991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360E11-1181-40D3-97EB-4F454899C7B2}"/>
              </a:ext>
            </a:extLst>
          </p:cNvPr>
          <p:cNvSpPr/>
          <p:nvPr userDrawn="1"/>
        </p:nvSpPr>
        <p:spPr>
          <a:xfrm>
            <a:off x="0" y="0"/>
            <a:ext cx="12192000" cy="10127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7958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DEFD-63FC-4F95-B487-15AC2D16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0C7C-4B04-48B7-9C8A-08034B683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181600" cy="4652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21115-BFBE-4B5D-8D96-151BAE0F6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24000"/>
            <a:ext cx="5181600" cy="4652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841AD-1BE9-42A3-926D-D37F73C5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F97D-74F0-4EB9-B54E-2B03C5B96992}" type="datetime1">
              <a:rPr lang="en-GB" smtClean="0"/>
              <a:t>09/11/2022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77802-EBD1-44FF-8D3D-0FF372E8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2021 National Disease Registration Service (NDRS).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300CF-EB1D-4F62-A84C-53207EC9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8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88E5-6F72-413D-8719-368DED92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7B495-7AC7-4325-80B8-0952748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7C75-AD47-461D-80A8-F039BB400D8B}" type="datetime1">
              <a:rPr lang="en-GB" smtClean="0"/>
              <a:t>09/11/2022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E736B-B0D9-412B-A3A8-441AE8AF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2021 National Disease Registration Service (NDRS).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50794-F2A2-4C79-BF84-DDDAAA03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56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F35739-63FA-43B8-BF8C-FC8FD4106ED1}"/>
              </a:ext>
            </a:extLst>
          </p:cNvPr>
          <p:cNvSpPr/>
          <p:nvPr userDrawn="1"/>
        </p:nvSpPr>
        <p:spPr>
          <a:xfrm>
            <a:off x="0" y="6492871"/>
            <a:ext cx="12192000" cy="365129"/>
          </a:xfrm>
          <a:prstGeom prst="rect">
            <a:avLst/>
          </a:prstGeom>
          <a:solidFill>
            <a:srgbClr val="42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541E7-56F7-4E67-B8E0-404C1EFAF05F}"/>
              </a:ext>
            </a:extLst>
          </p:cNvPr>
          <p:cNvSpPr/>
          <p:nvPr userDrawn="1"/>
        </p:nvSpPr>
        <p:spPr>
          <a:xfrm>
            <a:off x="0" y="0"/>
            <a:ext cx="12192000" cy="365129"/>
          </a:xfrm>
          <a:prstGeom prst="rect">
            <a:avLst/>
          </a:prstGeom>
          <a:solidFill>
            <a:srgbClr val="2AA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-25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F4048-7548-4637-A2A9-0DE136EC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FFE0-03E5-4DD2-BFBE-95B48F447020}" type="datetime1">
              <a:rPr lang="en-GB" smtClean="0"/>
              <a:t>09/11/2022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32361-BDB4-453D-9163-FC6EE039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© 2021 National Disease Registration Service (NDRS).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4395B-D621-4DAC-823D-921ED31C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2BD86C-58DF-4FCD-9912-B18DC6C468C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56490" y="6567950"/>
            <a:ext cx="0" cy="2064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0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FE0FD0C-B5C6-4720-BC23-F5D333D00C4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246B47-B7DA-40DE-8146-5EB4D3A9775E}"/>
                </a:ext>
              </a:extLst>
            </p:cNvPr>
            <p:cNvSpPr/>
            <p:nvPr userDrawn="1"/>
          </p:nvSpPr>
          <p:spPr>
            <a:xfrm>
              <a:off x="0" y="6492871"/>
              <a:ext cx="12192000" cy="365129"/>
            </a:xfrm>
            <a:prstGeom prst="rect">
              <a:avLst/>
            </a:prstGeom>
            <a:solidFill>
              <a:srgbClr val="425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aseline="-250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AEF83F-3611-4E7F-83DC-B7536129D559}"/>
                </a:ext>
              </a:extLst>
            </p:cNvPr>
            <p:cNvSpPr/>
            <p:nvPr userDrawn="1"/>
          </p:nvSpPr>
          <p:spPr>
            <a:xfrm>
              <a:off x="0" y="0"/>
              <a:ext cx="12192000" cy="1012723"/>
            </a:xfrm>
            <a:prstGeom prst="rect">
              <a:avLst/>
            </a:prstGeom>
            <a:solidFill>
              <a:srgbClr val="2AA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aseline="-25000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4A093-F2AC-4E0B-8102-CFE5E50C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5"/>
            <a:ext cx="10515600" cy="1012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CAEA-1975-41DE-B059-87AABDED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46E0-CB1C-4AED-81F7-ABA8EC83C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27092" y="64841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0AE34D91-6AFA-445C-AE89-81337D68ADC1}" type="datetime1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BCB1-FEC1-444F-A588-75D3F02C6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484169"/>
            <a:ext cx="7145594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GB" dirty="0"/>
              <a:t>© 2021 National Disease Registration Service (NDRS).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6DEA-21FE-4052-A133-88D20F18B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58168" y="6475466"/>
            <a:ext cx="695632" cy="373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B33FDC71-8906-4088-9FB1-76CBC632085F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672E85-FACD-44BD-94E4-805C91E7AFB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756490" y="6567950"/>
            <a:ext cx="0" cy="2064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9" r:id="rId3"/>
    <p:sldLayoutId id="2147483660" r:id="rId4"/>
    <p:sldLayoutId id="2147483692" r:id="rId5"/>
    <p:sldLayoutId id="2147483652" r:id="rId6"/>
    <p:sldLayoutId id="2147483654" r:id="rId7"/>
    <p:sldLayoutId id="2147483655" r:id="rId8"/>
  </p:sldLayoutIdLst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ova Light" panose="020B0304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A95BD4A-F7CE-4463-895A-0CC6703DE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Reynolds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FC1872-3301-41A8-942E-6DC20964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Don’t copy and paste, press ‘Run’:</a:t>
            </a:r>
            <a:br>
              <a:rPr lang="en-GB" dirty="0"/>
            </a:br>
            <a:r>
              <a:rPr lang="en-GB" sz="3200" dirty="0"/>
              <a:t>Automating regular reporting for the Radiotherapy Dataset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5C27-FBC5-41B5-B903-5A851FAC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E3EE-FF34-4658-B2DF-6E3A1DCF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FF18-2B16-478D-91D7-9FBA620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9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AFB-9426-4F30-8E0B-5CDE8F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D675-0124-4544-8716-50E5902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C77C-4CF1-4BE4-9810-9B57A9E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F56D-4F61-4D4F-A662-5B6D325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86365C-4D24-AB10-44FC-1FC28AC28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8659" y="3806890"/>
            <a:ext cx="2434682" cy="243468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E644B2-C8F1-AEF4-E6E5-D9ACA619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39" y="1359867"/>
            <a:ext cx="9819968" cy="2438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/>
              <a:t>Kirstin Roberts</a:t>
            </a:r>
          </a:p>
          <a:p>
            <a:pPr marL="0" indent="0" algn="ctr">
              <a:buNone/>
            </a:pPr>
            <a:r>
              <a:rPr lang="en-GB" sz="4400" dirty="0"/>
              <a:t>Michael Baser, Michelle Ward, </a:t>
            </a:r>
            <a:br>
              <a:rPr lang="en-GB" sz="4400" dirty="0"/>
            </a:br>
            <a:r>
              <a:rPr lang="en-GB" sz="4400" dirty="0"/>
              <a:t>Alex Kao, Catherine Okello</a:t>
            </a:r>
          </a:p>
        </p:txBody>
      </p:sp>
    </p:spTree>
    <p:extLst>
      <p:ext uri="{BB962C8B-B14F-4D97-AF65-F5344CB8AC3E}">
        <p14:creationId xmlns:p14="http://schemas.microsoft.com/office/powerpoint/2010/main" val="350987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5CFA-A3C8-4DB4-8936-41628115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2C29-E44E-4378-BC9B-D2271F21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805"/>
            <a:ext cx="9819968" cy="24383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/>
              <a:t>Kirstin Roberts</a:t>
            </a:r>
          </a:p>
          <a:p>
            <a:pPr marL="0" indent="0" algn="ctr">
              <a:buNone/>
            </a:pPr>
            <a:r>
              <a:rPr lang="en-GB" sz="4400" dirty="0"/>
              <a:t>Michael Baser, Michelle Ward, </a:t>
            </a:r>
            <a:br>
              <a:rPr lang="en-GB" sz="4400" dirty="0"/>
            </a:br>
            <a:r>
              <a:rPr lang="en-GB" sz="4400" dirty="0"/>
              <a:t>Alex Kao, Catherine Okello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0E2A-EB4B-4C8A-B23F-8599202C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260C-5BCA-4D4A-B4E4-95540CB5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7153-977E-4196-B67D-9E9549A7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4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AFB-9426-4F30-8E0B-5CDE8F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RTDS: Radiotherapy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CC05-1FC3-462E-B858-B8EC05C8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51 radiotherapy providers in England + 3 radiotherapy providers in Wales (patients with England postcode)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Collect and submit monthly standardised data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Provides intelligence for: </a:t>
            </a:r>
          </a:p>
          <a:p>
            <a:r>
              <a:rPr lang="en-GB" dirty="0"/>
              <a:t> Service planning</a:t>
            </a:r>
          </a:p>
          <a:p>
            <a:r>
              <a:rPr lang="en-GB" dirty="0"/>
              <a:t>Commissioning</a:t>
            </a:r>
          </a:p>
          <a:p>
            <a:r>
              <a:rPr lang="en-GB" dirty="0"/>
              <a:t>Clinical practice and research</a:t>
            </a:r>
          </a:p>
          <a:p>
            <a:r>
              <a:rPr lang="en-GB" dirty="0"/>
              <a:t>Operational provision of radiotherapy services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D675-0124-4544-8716-50E5902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C77C-4CF1-4BE4-9810-9B57A9E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F56D-4F61-4D4F-A662-5B6D325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19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AFB-9426-4F30-8E0B-5CDE8F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RTDS: Regular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CC05-1FC3-462E-B858-B8EC05C8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RTDS produces a number of internal and external reports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Internal snapshot QA (monthly) </a:t>
            </a:r>
          </a:p>
          <a:p>
            <a:r>
              <a:rPr lang="en-GB" dirty="0"/>
              <a:t>Quality metrics (monthly, quarterly, annually) </a:t>
            </a:r>
          </a:p>
          <a:p>
            <a:r>
              <a:rPr lang="en-GB" dirty="0"/>
              <a:t>NHS England reports (quarterly, annual) </a:t>
            </a:r>
          </a:p>
          <a:p>
            <a:r>
              <a:rPr lang="en-GB" dirty="0"/>
              <a:t>Populations (annual) </a:t>
            </a:r>
          </a:p>
          <a:p>
            <a:r>
              <a:rPr lang="en-GB" dirty="0"/>
              <a:t>Radiotherapy delivery in England dashboard (annual)</a:t>
            </a:r>
          </a:p>
          <a:p>
            <a:r>
              <a:rPr lang="en-GB" dirty="0"/>
              <a:t>COVID-19 dashboard (monthly)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D675-0124-4544-8716-50E5902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C77C-4CF1-4BE4-9810-9B57A9E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F56D-4F61-4D4F-A662-5B6D325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8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AFB-9426-4F30-8E0B-5CDE8F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RTDS: Legacy Reporting Process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D675-0124-4544-8716-50E5902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C77C-4CF1-4BE4-9810-9B57A9E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F56D-4F61-4D4F-A662-5B6D325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4</a:t>
            </a:fld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5F7B43C-E8F4-B1DF-5986-B0E405802084}"/>
              </a:ext>
            </a:extLst>
          </p:cNvPr>
          <p:cNvSpPr/>
          <p:nvPr/>
        </p:nvSpPr>
        <p:spPr>
          <a:xfrm>
            <a:off x="1729097" y="2159310"/>
            <a:ext cx="661350" cy="54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DA2E0410-B0C9-C814-F147-50DCD356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53" y="1361821"/>
            <a:ext cx="2006332" cy="2006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55A609-445B-52D0-FAE1-3BD23EB4C067}"/>
              </a:ext>
            </a:extLst>
          </p:cNvPr>
          <p:cNvSpPr txBox="1"/>
          <p:nvPr/>
        </p:nvSpPr>
        <p:spPr>
          <a:xfrm>
            <a:off x="4756953" y="1882194"/>
            <a:ext cx="128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Pivot tables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F2964-9D03-DC77-7E14-6DB6D96E2962}"/>
              </a:ext>
            </a:extLst>
          </p:cNvPr>
          <p:cNvSpPr txBox="1"/>
          <p:nvPr/>
        </p:nvSpPr>
        <p:spPr>
          <a:xfrm>
            <a:off x="2284251" y="1819805"/>
            <a:ext cx="1803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Export to .csv file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D4CF10-D736-43BC-0EDF-19A547F11C40}"/>
              </a:ext>
            </a:extLst>
          </p:cNvPr>
          <p:cNvSpPr txBox="1"/>
          <p:nvPr/>
        </p:nvSpPr>
        <p:spPr>
          <a:xfrm>
            <a:off x="9237476" y="2065046"/>
            <a:ext cx="2938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Copy and paste into final report template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9E82ED-915F-AB82-2077-842D461C2F71}"/>
              </a:ext>
            </a:extLst>
          </p:cNvPr>
          <p:cNvSpPr txBox="1"/>
          <p:nvPr/>
        </p:nvSpPr>
        <p:spPr>
          <a:xfrm>
            <a:off x="31179" y="3909270"/>
            <a:ext cx="1216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QA Report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3D5CB-EC80-A019-1FFB-B0D7D6F12C4B}"/>
              </a:ext>
            </a:extLst>
          </p:cNvPr>
          <p:cNvSpPr txBox="1"/>
          <p:nvPr/>
        </p:nvSpPr>
        <p:spPr>
          <a:xfrm>
            <a:off x="15589" y="992210"/>
            <a:ext cx="12160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Produce Report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685FA0-1D1E-0A1F-8FFA-C55F5BB0A3CC}"/>
              </a:ext>
            </a:extLst>
          </p:cNvPr>
          <p:cNvCxnSpPr>
            <a:cxnSpLocks/>
          </p:cNvCxnSpPr>
          <p:nvPr/>
        </p:nvCxnSpPr>
        <p:spPr>
          <a:xfrm flipV="1">
            <a:off x="0" y="3882327"/>
            <a:ext cx="12335069" cy="2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79E6B1-537C-37A8-88C9-413A4841D1D5}"/>
              </a:ext>
            </a:extLst>
          </p:cNvPr>
          <p:cNvSpPr txBox="1"/>
          <p:nvPr/>
        </p:nvSpPr>
        <p:spPr>
          <a:xfrm>
            <a:off x="9646799" y="4285152"/>
            <a:ext cx="2031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Compare to final report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7802544-0142-365C-0491-75CBE697AAE1}"/>
              </a:ext>
            </a:extLst>
          </p:cNvPr>
          <p:cNvSpPr/>
          <p:nvPr/>
        </p:nvSpPr>
        <p:spPr>
          <a:xfrm>
            <a:off x="4035394" y="2191823"/>
            <a:ext cx="661350" cy="54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E351B81-0C0D-428D-64FE-1AB78E009185}"/>
              </a:ext>
            </a:extLst>
          </p:cNvPr>
          <p:cNvSpPr/>
          <p:nvPr/>
        </p:nvSpPr>
        <p:spPr>
          <a:xfrm>
            <a:off x="5915265" y="2144632"/>
            <a:ext cx="661350" cy="54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93D1518-F3E7-14F1-FF0D-C8A97656E2E0}"/>
              </a:ext>
            </a:extLst>
          </p:cNvPr>
          <p:cNvSpPr/>
          <p:nvPr/>
        </p:nvSpPr>
        <p:spPr>
          <a:xfrm>
            <a:off x="8576127" y="2159310"/>
            <a:ext cx="661350" cy="54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C0E5E4-2007-EB8F-D1CA-C26268B02A15}"/>
              </a:ext>
            </a:extLst>
          </p:cNvPr>
          <p:cNvSpPr txBox="1"/>
          <p:nvPr/>
        </p:nvSpPr>
        <p:spPr>
          <a:xfrm>
            <a:off x="6486012" y="1903602"/>
            <a:ext cx="2285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Additional calculations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B8E9495-ADDC-E507-92EE-240F025D0997}"/>
              </a:ext>
            </a:extLst>
          </p:cNvPr>
          <p:cNvSpPr/>
          <p:nvPr/>
        </p:nvSpPr>
        <p:spPr>
          <a:xfrm>
            <a:off x="1786589" y="4889706"/>
            <a:ext cx="661350" cy="54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5" name="Picture 4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A3690864-0D2F-7029-49BB-79516BB2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" y="4092217"/>
            <a:ext cx="2006332" cy="20063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366BCEE-CB58-556E-656F-9AA554D28411}"/>
              </a:ext>
            </a:extLst>
          </p:cNvPr>
          <p:cNvSpPr txBox="1"/>
          <p:nvPr/>
        </p:nvSpPr>
        <p:spPr>
          <a:xfrm>
            <a:off x="4814445" y="4612590"/>
            <a:ext cx="128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Pivot tables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1AC11C-C809-2469-D7A1-95CF87D99412}"/>
              </a:ext>
            </a:extLst>
          </p:cNvPr>
          <p:cNvSpPr txBox="1"/>
          <p:nvPr/>
        </p:nvSpPr>
        <p:spPr>
          <a:xfrm>
            <a:off x="2341743" y="4550201"/>
            <a:ext cx="1803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Export to .csv file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3DBA88-6081-4240-7DF4-21171BB2D919}"/>
              </a:ext>
            </a:extLst>
          </p:cNvPr>
          <p:cNvSpPr/>
          <p:nvPr/>
        </p:nvSpPr>
        <p:spPr>
          <a:xfrm>
            <a:off x="4092886" y="4922219"/>
            <a:ext cx="661350" cy="54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F4B7D8D-6565-068F-BD78-EFFC615C70F4}"/>
              </a:ext>
            </a:extLst>
          </p:cNvPr>
          <p:cNvSpPr/>
          <p:nvPr/>
        </p:nvSpPr>
        <p:spPr>
          <a:xfrm>
            <a:off x="5972757" y="4875028"/>
            <a:ext cx="661350" cy="54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CDBCEF3-D197-DFE3-850B-882A96004CC7}"/>
              </a:ext>
            </a:extLst>
          </p:cNvPr>
          <p:cNvSpPr/>
          <p:nvPr/>
        </p:nvSpPr>
        <p:spPr>
          <a:xfrm>
            <a:off x="8825608" y="4909218"/>
            <a:ext cx="661350" cy="542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67E9EA-FFC9-D4A7-13D9-95828224B4F1}"/>
              </a:ext>
            </a:extLst>
          </p:cNvPr>
          <p:cNvSpPr txBox="1"/>
          <p:nvPr/>
        </p:nvSpPr>
        <p:spPr>
          <a:xfrm>
            <a:off x="6543504" y="4633998"/>
            <a:ext cx="2285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Additional calculations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F3FF57-FD2A-1BE8-9662-49050EC7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757" y="1135118"/>
            <a:ext cx="1013920" cy="10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AFB-9426-4F30-8E0B-5CDE8F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CC05-1FC3-462E-B858-B8EC05C8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3" y="1248898"/>
            <a:ext cx="10515600" cy="47414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Time consuming</a:t>
            </a:r>
          </a:p>
          <a:p>
            <a:pPr marL="457189" lvl="1" indent="0">
              <a:buNone/>
            </a:pPr>
            <a:r>
              <a:rPr lang="en-GB" dirty="0"/>
              <a:t>	Monthly snapshot QA: ~6 hours to produce</a:t>
            </a:r>
          </a:p>
          <a:p>
            <a:pPr marL="457189" lvl="1" indent="0">
              <a:buNone/>
            </a:pPr>
            <a:r>
              <a:rPr lang="en-GB" dirty="0"/>
              <a:t>	Quarterly report: 43 hours to produce (including QA)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Potential for human error </a:t>
            </a:r>
          </a:p>
          <a:p>
            <a:pPr marL="457189" lvl="1" indent="0">
              <a:buNone/>
            </a:pPr>
            <a:r>
              <a:rPr lang="en-GB" dirty="0"/>
              <a:t>	</a:t>
            </a:r>
            <a:r>
              <a:rPr lang="en-GB" sz="2000" dirty="0"/>
              <a:t>Monthly snapshot QA: 5 tabs of data</a:t>
            </a:r>
          </a:p>
          <a:p>
            <a:pPr marL="457189" lvl="1" indent="0">
              <a:buNone/>
            </a:pPr>
            <a:r>
              <a:rPr lang="en-GB" sz="2000" dirty="0"/>
              <a:t>	Quarterly report: 32 tabs of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easily reproducible</a:t>
            </a:r>
          </a:p>
          <a:p>
            <a:pPr marL="0" indent="0">
              <a:buNone/>
            </a:pPr>
            <a:r>
              <a:rPr lang="en-GB" dirty="0"/>
              <a:t>	Difficult to QA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 interesting work </a:t>
            </a:r>
          </a:p>
          <a:p>
            <a:pPr marL="457189" lvl="1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D675-0124-4544-8716-50E5902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C77C-4CF1-4BE4-9810-9B57A9E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F56D-4F61-4D4F-A662-5B6D325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1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AFB-9426-4F30-8E0B-5CDE8F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Automating Reports in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D675-0124-4544-8716-50E5902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C77C-4CF1-4BE4-9810-9B57A9E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F56D-4F61-4D4F-A662-5B6D325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6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6485AE-DF69-E9BB-9D52-BD3E992AE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3" t="1151" r="18170" b="3333"/>
          <a:stretch/>
        </p:blipFill>
        <p:spPr>
          <a:xfrm>
            <a:off x="5242321" y="1421831"/>
            <a:ext cx="1657351" cy="1890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6D6AB2-4818-41E9-25A5-54CB83A8A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41" t="3824" r="22333" b="2353"/>
          <a:stretch/>
        </p:blipFill>
        <p:spPr>
          <a:xfrm>
            <a:off x="5242321" y="3545981"/>
            <a:ext cx="1707358" cy="1917772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CD25D230-D7BA-82DD-CBF5-1D31E8577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487" y="2405891"/>
            <a:ext cx="1712292" cy="1986526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43EA5A0-7F1C-C950-0EF9-A4B931549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4" y="3769359"/>
            <a:ext cx="1650761" cy="1906134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E65F28-A473-D4D7-E940-58C8494FD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34" y="1344404"/>
            <a:ext cx="1870035" cy="1220717"/>
          </a:xfrm>
          <a:prstGeom prst="rect">
            <a:avLst/>
          </a:prstGeom>
        </p:spPr>
      </p:pic>
      <p:pic>
        <p:nvPicPr>
          <p:cNvPr id="19" name="Picture 18" descr="A picture containing text, sign, vector graphics">
            <a:extLst>
              <a:ext uri="{FF2B5EF4-FFF2-40B4-BE49-F238E27FC236}">
                <a16:creationId xmlns:a16="http://schemas.microsoft.com/office/drawing/2014/main" id="{4A08B5DF-8C55-7AEE-72B0-7FFB9CDA8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70" y="1412278"/>
            <a:ext cx="2006332" cy="2006332"/>
          </a:xfrm>
          <a:prstGeom prst="rect">
            <a:avLst/>
          </a:prstGeom>
        </p:spPr>
      </p:pic>
      <p:pic>
        <p:nvPicPr>
          <p:cNvPr id="23" name="Picture 22" descr="A picture containing text, sign, electronics, computer">
            <a:extLst>
              <a:ext uri="{FF2B5EF4-FFF2-40B4-BE49-F238E27FC236}">
                <a16:creationId xmlns:a16="http://schemas.microsoft.com/office/drawing/2014/main" id="{6547BCF9-9D8B-D023-BFDE-D3908F572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9" y="1305688"/>
            <a:ext cx="2006332" cy="200633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9FF94B16-435A-F0C8-E43E-F0E415EFCB6D}"/>
              </a:ext>
            </a:extLst>
          </p:cNvPr>
          <p:cNvSpPr/>
          <p:nvPr/>
        </p:nvSpPr>
        <p:spPr>
          <a:xfrm>
            <a:off x="4396817" y="3228796"/>
            <a:ext cx="735020" cy="45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197BE89-2B15-1F5C-D716-6DED287EC1F9}"/>
              </a:ext>
            </a:extLst>
          </p:cNvPr>
          <p:cNvSpPr/>
          <p:nvPr/>
        </p:nvSpPr>
        <p:spPr>
          <a:xfrm>
            <a:off x="7046798" y="3190212"/>
            <a:ext cx="735020" cy="45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93A4FF-85A7-1BE6-350F-099054F070E7}"/>
              </a:ext>
            </a:extLst>
          </p:cNvPr>
          <p:cNvSpPr txBox="1"/>
          <p:nvPr/>
        </p:nvSpPr>
        <p:spPr>
          <a:xfrm>
            <a:off x="10275845" y="4460093"/>
            <a:ext cx="1593544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Process documents</a:t>
            </a:r>
          </a:p>
        </p:txBody>
      </p:sp>
      <p:pic>
        <p:nvPicPr>
          <p:cNvPr id="28" name="Picture 27" descr="Icon">
            <a:extLst>
              <a:ext uri="{FF2B5EF4-FFF2-40B4-BE49-F238E27FC236}">
                <a16:creationId xmlns:a16="http://schemas.microsoft.com/office/drawing/2014/main" id="{561FA9E0-D9E3-96F8-F0F6-1D1C8F120E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26" y="3610298"/>
            <a:ext cx="2191420" cy="21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2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AFB-9426-4F30-8E0B-5CDE8F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D675-0124-4544-8716-50E5902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C77C-4CF1-4BE4-9810-9B57A9E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F56D-4F61-4D4F-A662-5B6D325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D4872-A7E0-A695-6332-42F0798F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1165985"/>
            <a:ext cx="11249636" cy="524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1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AFB-9426-4F30-8E0B-5CDE8F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D675-0124-4544-8716-50E5902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C77C-4CF1-4BE4-9810-9B57A9E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F56D-4F61-4D4F-A662-5B6D325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38FD7-8EA4-DABF-4AF1-3E50771E2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8" t="12932" r="1641" b="1192"/>
          <a:stretch/>
        </p:blipFill>
        <p:spPr>
          <a:xfrm>
            <a:off x="752475" y="1149200"/>
            <a:ext cx="10687050" cy="531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FAFB-9426-4F30-8E0B-5CDE8FB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CC05-1FC3-462E-B858-B8EC05C8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1382070"/>
            <a:ext cx="10515600" cy="47414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May initially take more time to develop than existing methods</a:t>
            </a:r>
          </a:p>
          <a:p>
            <a:pPr marL="0" indent="0">
              <a:buNone/>
            </a:pPr>
            <a:r>
              <a:rPr lang="en-GB" dirty="0"/>
              <a:t>Has saved a lot of time </a:t>
            </a:r>
          </a:p>
          <a:p>
            <a:pPr marL="0" indent="0">
              <a:buNone/>
            </a:pPr>
            <a:r>
              <a:rPr lang="en-GB" dirty="0"/>
              <a:t>QA by running methods in parallel  </a:t>
            </a:r>
          </a:p>
          <a:p>
            <a:pPr marL="0" indent="0">
              <a:buNone/>
            </a:pPr>
            <a:r>
              <a:rPr lang="en-GB" dirty="0"/>
              <a:t>Need staff with skills to make changes and keep up to date</a:t>
            </a:r>
          </a:p>
          <a:p>
            <a:pPr marL="0" indent="0">
              <a:buNone/>
            </a:pPr>
            <a:r>
              <a:rPr lang="en-GB" dirty="0"/>
              <a:t>Good upskilling opportunity </a:t>
            </a:r>
          </a:p>
          <a:p>
            <a:pPr marL="0" indent="0">
              <a:buNone/>
            </a:pPr>
            <a:r>
              <a:rPr lang="en-GB" dirty="0"/>
              <a:t>Potential to reuse functions across multiple reports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Next steps: </a:t>
            </a:r>
            <a:br>
              <a:rPr lang="en-GB" dirty="0"/>
            </a:br>
            <a:r>
              <a:rPr lang="en-GB" dirty="0"/>
              <a:t>- Automate more of the QA </a:t>
            </a:r>
            <a:br>
              <a:rPr lang="en-GB" dirty="0"/>
            </a:br>
            <a:r>
              <a:rPr lang="en-GB" dirty="0"/>
              <a:t>- Make open access via NHS Digital GitHub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BD675-0124-4544-8716-50E5902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17/11/2022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C77C-4CF1-4BE4-9810-9B57A9E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2021 National Disease Registration Service (NDRS). All Rights Reserved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F56D-4F61-4D4F-A662-5B6D325F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DC71-8906-4088-9FB1-76CBC63208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3152"/>
      </p:ext>
    </p:extLst>
  </p:cSld>
  <p:clrMapOvr>
    <a:masterClrMapping/>
  </p:clrMapOvr>
</p:sld>
</file>

<file path=ppt/theme/theme1.xml><?xml version="1.0" encoding="utf-8"?>
<a:theme xmlns:a="http://schemas.openxmlformats.org/drawingml/2006/main" name="NDRS">
  <a:themeElements>
    <a:clrScheme name="NDRS NEW">
      <a:dk1>
        <a:srgbClr val="353535"/>
      </a:dk1>
      <a:lt1>
        <a:sysClr val="window" lastClr="FFFFFF"/>
      </a:lt1>
      <a:dk2>
        <a:srgbClr val="238789"/>
      </a:dk2>
      <a:lt2>
        <a:srgbClr val="DBEFF9"/>
      </a:lt2>
      <a:accent1>
        <a:srgbClr val="1C6C6E"/>
      </a:accent1>
      <a:accent2>
        <a:srgbClr val="238789"/>
      </a:accent2>
      <a:accent3>
        <a:srgbClr val="2AA8AA"/>
      </a:accent3>
      <a:accent4>
        <a:srgbClr val="3BB8BA"/>
      </a:accent4>
      <a:accent5>
        <a:srgbClr val="54CBCD"/>
      </a:accent5>
      <a:accent6>
        <a:srgbClr val="C3EEEF"/>
      </a:accent6>
      <a:hlink>
        <a:srgbClr val="2AA8AA"/>
      </a:hlink>
      <a:folHlink>
        <a:srgbClr val="238789"/>
      </a:folHlink>
    </a:clrScheme>
    <a:fontScheme name="NDRS">
      <a:majorFont>
        <a:latin typeface="Merriweather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D0462B5A2B0419358144C4E4DAF2A" ma:contentTypeVersion="9" ma:contentTypeDescription="Create a new document." ma:contentTypeScope="" ma:versionID="768904ae5c06072712d53a61aae76338">
  <xsd:schema xmlns:xsd="http://www.w3.org/2001/XMLSchema" xmlns:xs="http://www.w3.org/2001/XMLSchema" xmlns:p="http://schemas.microsoft.com/office/2006/metadata/properties" xmlns:ns2="6159d659-e0a4-4864-be6f-64004e4296ac" targetNamespace="http://schemas.microsoft.com/office/2006/metadata/properties" ma:root="true" ma:fieldsID="50892fbee50936f101e5c79b2bd69885" ns2:_="">
    <xsd:import namespace="6159d659-e0a4-4864-be6f-64004e4296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59d659-e0a4-4864-be6f-64004e4296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9C26E-4C95-447B-B85E-EB27B943CC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59d659-e0a4-4864-be6f-64004e4296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15A7EC-456A-4A27-9805-72B103A901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025311-1437-4DB8-BA6F-1886667A463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8943</TotalTime>
  <Words>470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 Light</vt:lpstr>
      <vt:lpstr>Calibri</vt:lpstr>
      <vt:lpstr>Segoe UI</vt:lpstr>
      <vt:lpstr>Segoe UI Semibold</vt:lpstr>
      <vt:lpstr>NDRS</vt:lpstr>
      <vt:lpstr>Don’t copy and paste, press ‘Run’: Automating regular reporting for the Radiotherapy Dataset</vt:lpstr>
      <vt:lpstr>RTDS: Radiotherapy Dataset</vt:lpstr>
      <vt:lpstr>RTDS: Regular Reports</vt:lpstr>
      <vt:lpstr>RTDS: Legacy Reporting Process</vt:lpstr>
      <vt:lpstr>Problems</vt:lpstr>
      <vt:lpstr>Automating Reports in R</vt:lpstr>
      <vt:lpstr>Example Script</vt:lpstr>
      <vt:lpstr>Example Report</vt:lpstr>
      <vt:lpstr>Comments</vt:lpstr>
      <vt:lpstr>Thank You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Wharton</dc:creator>
  <cp:lastModifiedBy>REYNOLDS, Louise (NHS DIGITAL)</cp:lastModifiedBy>
  <cp:revision>120</cp:revision>
  <dcterms:created xsi:type="dcterms:W3CDTF">2021-02-08T11:29:00Z</dcterms:created>
  <dcterms:modified xsi:type="dcterms:W3CDTF">2022-11-11T10:31:18Z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0x0101007DBD0462B5A2B0419358144C4E4DAF2A</vt:lpwstr>
  </property>
</Properties>
</file>