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Is user logging in?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Store account in session </a:t>
            </a:r>
            <a:br>
              <a:rPr lang="en-SG" sz="1801" dirty="0"/>
            </a:br>
            <a:r>
              <a:rPr lang="en-SG" sz="1801" dirty="0"/>
              <a:t>and update GUI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9773226" y="3202660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cxnSpLocks/>
            <a:stCxn id="56" idx="2"/>
          </p:cNvCxnSpPr>
          <p:nvPr/>
        </p:nvCxnSpPr>
        <p:spPr>
          <a:xfrm rot="16200000" flipH="1">
            <a:off x="6117576" y="3433020"/>
            <a:ext cx="240384" cy="4807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51" idx="3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3E450D-7B28-4F0F-A333-61580B10903F}"/>
              </a:ext>
            </a:extLst>
          </p:cNvPr>
          <p:cNvSpPr/>
          <p:nvPr/>
        </p:nvSpPr>
        <p:spPr>
          <a:xfrm>
            <a:off x="6461518" y="3438329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Reset all flags</a:t>
            </a:r>
          </a:p>
        </p:txBody>
      </p:sp>
      <p:cxnSp>
        <p:nvCxnSpPr>
          <p:cNvPr id="28" name="Elbow Connector 73">
            <a:extLst>
              <a:ext uri="{FF2B5EF4-FFF2-40B4-BE49-F238E27FC236}">
                <a16:creationId xmlns:a16="http://schemas.microsoft.com/office/drawing/2014/main" id="{3B939113-3411-49B8-AB95-370DFE8B090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9414750" y="3565593"/>
            <a:ext cx="474194" cy="280066"/>
          </a:xfrm>
          <a:prstGeom prst="bentConnector3">
            <a:avLst>
              <a:gd name="adj1" fmla="val 1008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Ang Zhi Kai</cp:lastModifiedBy>
  <cp:revision>21</cp:revision>
  <dcterms:created xsi:type="dcterms:W3CDTF">2017-07-28T00:49:09Z</dcterms:created>
  <dcterms:modified xsi:type="dcterms:W3CDTF">2018-11-11T12:01:11Z</dcterms:modified>
</cp:coreProperties>
</file>