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068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23520" y="105492"/>
            <a:ext cx="3663603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21982" y="163018"/>
            <a:ext cx="665375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10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:Restaurant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1982" y="1318818"/>
            <a:ext cx="17529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execute(“register id/azhikai pw/1122qq n/Ang Zhi Kai”)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44250" y="2731313"/>
            <a:ext cx="1392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932543" y="948463"/>
            <a:ext cx="18995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(“register id/azhikai pw/1122qq n/Ang Zhi Kai”)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34678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RestaurantBook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751730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87288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224014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25050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685755" y="2958106"/>
            <a:ext cx="2248358" cy="172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7" y="1260268"/>
            <a:ext cx="10600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rc:RegisterCommand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825566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072442" y="2984912"/>
            <a:ext cx="16792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281514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81514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7052" y="3733799"/>
            <a:ext cx="153244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57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Zhi Kai</cp:lastModifiedBy>
  <cp:revision>114</cp:revision>
  <dcterms:created xsi:type="dcterms:W3CDTF">2016-07-22T14:33:02Z</dcterms:created>
  <dcterms:modified xsi:type="dcterms:W3CDTF">2018-11-11T11:56:04Z</dcterms:modified>
</cp:coreProperties>
</file>