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1206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EFC"/>
    <a:srgbClr val="3DFDF8"/>
    <a:srgbClr val="02C2BD"/>
    <a:srgbClr val="017370"/>
    <a:srgbClr val="82FE97"/>
    <a:srgbClr val="59FD74"/>
    <a:srgbClr val="019995"/>
    <a:srgbClr val="01736E"/>
    <a:srgbClr val="03689B"/>
    <a:srgbClr val="E4D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98" autoAdjust="0"/>
    <p:restoredTop sz="94660"/>
  </p:normalViewPr>
  <p:slideViewPr>
    <p:cSldViewPr snapToGrid="0">
      <p:cViewPr varScale="1">
        <p:scale>
          <a:sx n="25" d="100"/>
          <a:sy n="25" d="100"/>
        </p:scale>
        <p:origin x="13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591562"/>
            <a:ext cx="384048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1526522"/>
            <a:ext cx="38404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168400"/>
            <a:ext cx="1104138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168400"/>
            <a:ext cx="3248406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471163"/>
            <a:ext cx="441655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4686283"/>
            <a:ext cx="441655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842000"/>
            <a:ext cx="217627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842000"/>
            <a:ext cx="217627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1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168401"/>
            <a:ext cx="441655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5379722"/>
            <a:ext cx="21662705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8016240"/>
            <a:ext cx="2166270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5379722"/>
            <a:ext cx="21769390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8016240"/>
            <a:ext cx="21769390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040"/>
            <a:ext cx="16515395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159762"/>
            <a:ext cx="259232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3680"/>
            <a:ext cx="16515395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040"/>
            <a:ext cx="16515395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159762"/>
            <a:ext cx="259232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3680"/>
            <a:ext cx="16515395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168401"/>
            <a:ext cx="441655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842000"/>
            <a:ext cx="441655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0340322"/>
            <a:ext cx="115214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3380-6078-4607-8330-76A9CDBCE97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0340322"/>
            <a:ext cx="172821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0340322"/>
            <a:ext cx="115214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angle: Rounded Corners 3">
            <a:extLst>
              <a:ext uri="{FF2B5EF4-FFF2-40B4-BE49-F238E27FC236}">
                <a16:creationId xmlns:a16="http://schemas.microsoft.com/office/drawing/2014/main" id="{4119F3DD-5EE4-4EE5-8C17-BB343D823EAF}"/>
              </a:ext>
            </a:extLst>
          </p:cNvPr>
          <p:cNvSpPr/>
          <p:nvPr/>
        </p:nvSpPr>
        <p:spPr>
          <a:xfrm>
            <a:off x="32123617" y="13342532"/>
            <a:ext cx="7226413" cy="4682316"/>
          </a:xfrm>
          <a:prstGeom prst="roundRect">
            <a:avLst/>
          </a:prstGeom>
          <a:solidFill>
            <a:srgbClr val="BEFEFC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42CA53-5F80-4516-89B2-08CB9F7A7ED0}"/>
              </a:ext>
            </a:extLst>
          </p:cNvPr>
          <p:cNvSpPr/>
          <p:nvPr/>
        </p:nvSpPr>
        <p:spPr>
          <a:xfrm>
            <a:off x="12585707" y="1838749"/>
            <a:ext cx="19339159" cy="16282051"/>
          </a:xfrm>
          <a:custGeom>
            <a:avLst/>
            <a:gdLst>
              <a:gd name="connsiteX0" fmla="*/ 0 w 8270240"/>
              <a:gd name="connsiteY0" fmla="*/ 1171810 h 7030720"/>
              <a:gd name="connsiteX1" fmla="*/ 1171810 w 8270240"/>
              <a:gd name="connsiteY1" fmla="*/ 0 h 7030720"/>
              <a:gd name="connsiteX2" fmla="*/ 7098430 w 8270240"/>
              <a:gd name="connsiteY2" fmla="*/ 0 h 7030720"/>
              <a:gd name="connsiteX3" fmla="*/ 8270240 w 8270240"/>
              <a:gd name="connsiteY3" fmla="*/ 1171810 h 7030720"/>
              <a:gd name="connsiteX4" fmla="*/ 8270240 w 8270240"/>
              <a:gd name="connsiteY4" fmla="*/ 5858910 h 7030720"/>
              <a:gd name="connsiteX5" fmla="*/ 7098430 w 8270240"/>
              <a:gd name="connsiteY5" fmla="*/ 7030720 h 7030720"/>
              <a:gd name="connsiteX6" fmla="*/ 1171810 w 8270240"/>
              <a:gd name="connsiteY6" fmla="*/ 7030720 h 7030720"/>
              <a:gd name="connsiteX7" fmla="*/ 0 w 8270240"/>
              <a:gd name="connsiteY7" fmla="*/ 5858910 h 7030720"/>
              <a:gd name="connsiteX8" fmla="*/ 0 w 8270240"/>
              <a:gd name="connsiteY8" fmla="*/ 1171810 h 7030720"/>
              <a:gd name="connsiteX0" fmla="*/ 0 w 8280060"/>
              <a:gd name="connsiteY0" fmla="*/ 1171810 h 7030720"/>
              <a:gd name="connsiteX1" fmla="*/ 1171810 w 8280060"/>
              <a:gd name="connsiteY1" fmla="*/ 0 h 7030720"/>
              <a:gd name="connsiteX2" fmla="*/ 7748670 w 8280060"/>
              <a:gd name="connsiteY2" fmla="*/ 0 h 7030720"/>
              <a:gd name="connsiteX3" fmla="*/ 8270240 w 8280060"/>
              <a:gd name="connsiteY3" fmla="*/ 1171810 h 7030720"/>
              <a:gd name="connsiteX4" fmla="*/ 8270240 w 8280060"/>
              <a:gd name="connsiteY4" fmla="*/ 5858910 h 7030720"/>
              <a:gd name="connsiteX5" fmla="*/ 7098430 w 8280060"/>
              <a:gd name="connsiteY5" fmla="*/ 7030720 h 7030720"/>
              <a:gd name="connsiteX6" fmla="*/ 1171810 w 8280060"/>
              <a:gd name="connsiteY6" fmla="*/ 7030720 h 7030720"/>
              <a:gd name="connsiteX7" fmla="*/ 0 w 8280060"/>
              <a:gd name="connsiteY7" fmla="*/ 5858910 h 7030720"/>
              <a:gd name="connsiteX8" fmla="*/ 0 w 8280060"/>
              <a:gd name="connsiteY8" fmla="*/ 1171810 h 7030720"/>
              <a:gd name="connsiteX0" fmla="*/ 7982 w 8288042"/>
              <a:gd name="connsiteY0" fmla="*/ 1171810 h 7030720"/>
              <a:gd name="connsiteX1" fmla="*/ 539712 w 8288042"/>
              <a:gd name="connsiteY1" fmla="*/ 10160 h 7030720"/>
              <a:gd name="connsiteX2" fmla="*/ 7756652 w 8288042"/>
              <a:gd name="connsiteY2" fmla="*/ 0 h 7030720"/>
              <a:gd name="connsiteX3" fmla="*/ 8278222 w 8288042"/>
              <a:gd name="connsiteY3" fmla="*/ 1171810 h 7030720"/>
              <a:gd name="connsiteX4" fmla="*/ 8278222 w 8288042"/>
              <a:gd name="connsiteY4" fmla="*/ 5858910 h 7030720"/>
              <a:gd name="connsiteX5" fmla="*/ 7106412 w 8288042"/>
              <a:gd name="connsiteY5" fmla="*/ 7030720 h 7030720"/>
              <a:gd name="connsiteX6" fmla="*/ 1179792 w 8288042"/>
              <a:gd name="connsiteY6" fmla="*/ 7030720 h 7030720"/>
              <a:gd name="connsiteX7" fmla="*/ 7982 w 8288042"/>
              <a:gd name="connsiteY7" fmla="*/ 5858910 h 7030720"/>
              <a:gd name="connsiteX8" fmla="*/ 7982 w 8288042"/>
              <a:gd name="connsiteY8" fmla="*/ 1171810 h 7030720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9916 w 8289736"/>
              <a:gd name="connsiteY4" fmla="*/ 5858910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60564 w 8289736"/>
              <a:gd name="connsiteY4" fmla="*/ 6362072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9736" h="7034394">
                <a:moveTo>
                  <a:pt x="9676" y="1171810"/>
                </a:moveTo>
                <a:cubicBezTo>
                  <a:pt x="9676" y="524637"/>
                  <a:pt x="-105767" y="10160"/>
                  <a:pt x="541406" y="10160"/>
                </a:cubicBezTo>
                <a:lnTo>
                  <a:pt x="7758346" y="0"/>
                </a:lnTo>
                <a:cubicBezTo>
                  <a:pt x="8405519" y="0"/>
                  <a:pt x="8279916" y="524637"/>
                  <a:pt x="8279916" y="1171810"/>
                </a:cubicBezTo>
                <a:cubicBezTo>
                  <a:pt x="8273465" y="2901897"/>
                  <a:pt x="8277458" y="4661014"/>
                  <a:pt x="8271007" y="6391101"/>
                </a:cubicBezTo>
                <a:cubicBezTo>
                  <a:pt x="8271007" y="7038274"/>
                  <a:pt x="7755279" y="7030720"/>
                  <a:pt x="7108106" y="7030720"/>
                </a:cubicBezTo>
                <a:lnTo>
                  <a:pt x="1181486" y="7030720"/>
                </a:lnTo>
                <a:cubicBezTo>
                  <a:pt x="534313" y="7030720"/>
                  <a:pt x="0" y="7115683"/>
                  <a:pt x="0" y="6468510"/>
                </a:cubicBezTo>
                <a:cubicBezTo>
                  <a:pt x="3225" y="4702943"/>
                  <a:pt x="6451" y="2937377"/>
                  <a:pt x="9676" y="117181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0D81A-606D-4D20-877D-8EE4B44CE44D}"/>
              </a:ext>
            </a:extLst>
          </p:cNvPr>
          <p:cNvSpPr/>
          <p:nvPr/>
        </p:nvSpPr>
        <p:spPr>
          <a:xfrm>
            <a:off x="14610081" y="2997203"/>
            <a:ext cx="2946400" cy="52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LogicManager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1FFCCE-95B5-4335-97CF-A4AA8ED2A0CB}"/>
              </a:ext>
            </a:extLst>
          </p:cNvPr>
          <p:cNvCxnSpPr>
            <a:cxnSpLocks/>
          </p:cNvCxnSpPr>
          <p:nvPr/>
        </p:nvCxnSpPr>
        <p:spPr>
          <a:xfrm flipH="1">
            <a:off x="16109700" y="3525113"/>
            <a:ext cx="0" cy="10769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B6677-ADB5-4C74-A9DB-66FCBA3BC857}"/>
              </a:ext>
            </a:extLst>
          </p:cNvPr>
          <p:cNvSpPr/>
          <p:nvPr/>
        </p:nvSpPr>
        <p:spPr>
          <a:xfrm>
            <a:off x="15903451" y="4602076"/>
            <a:ext cx="437083" cy="1289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60BF49-608B-4B23-B025-090DB4E86849}"/>
              </a:ext>
            </a:extLst>
          </p:cNvPr>
          <p:cNvCxnSpPr>
            <a:cxnSpLocks/>
          </p:cNvCxnSpPr>
          <p:nvPr/>
        </p:nvCxnSpPr>
        <p:spPr>
          <a:xfrm>
            <a:off x="12332677" y="4622600"/>
            <a:ext cx="3570774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0E00DB-33B9-40A9-8F68-991AD55FBE65}"/>
              </a:ext>
            </a:extLst>
          </p:cNvPr>
          <p:cNvSpPr txBox="1"/>
          <p:nvPr/>
        </p:nvSpPr>
        <p:spPr>
          <a:xfrm>
            <a:off x="12788406" y="3576164"/>
            <a:ext cx="325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execute(“sort-menu name”)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2312E6-205F-4909-A6FF-EDB752FCA824}"/>
              </a:ext>
            </a:extLst>
          </p:cNvPr>
          <p:cNvSpPr txBox="1"/>
          <p:nvPr/>
        </p:nvSpPr>
        <p:spPr>
          <a:xfrm>
            <a:off x="16421481" y="3824798"/>
            <a:ext cx="415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parseCommand</a:t>
            </a:r>
            <a:r>
              <a:rPr lang="en-US" sz="2800" dirty="0">
                <a:solidFill>
                  <a:schemeClr val="accent1"/>
                </a:solidFill>
              </a:rPr>
              <a:t>(“sort-menu name”)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2C3A55-5F4E-4491-ADCC-0DF764841A06}"/>
              </a:ext>
            </a:extLst>
          </p:cNvPr>
          <p:cNvSpPr/>
          <p:nvPr/>
        </p:nvSpPr>
        <p:spPr>
          <a:xfrm>
            <a:off x="19466301" y="2707201"/>
            <a:ext cx="2397763" cy="89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:Restaurant </a:t>
            </a:r>
            <a:r>
              <a:rPr lang="en-US" sz="2800" dirty="0" err="1"/>
              <a:t>BookParser</a:t>
            </a:r>
            <a:endParaRPr lang="en-US" sz="28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77AE5D-D5DA-48E9-9534-89670FC30E4F}"/>
              </a:ext>
            </a:extLst>
          </p:cNvPr>
          <p:cNvCxnSpPr>
            <a:cxnSpLocks/>
          </p:cNvCxnSpPr>
          <p:nvPr/>
        </p:nvCxnSpPr>
        <p:spPr>
          <a:xfrm>
            <a:off x="20649441" y="3565911"/>
            <a:ext cx="15744" cy="12902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91649FF-D2FB-4BF2-A6B2-F400EDF2F3B7}"/>
              </a:ext>
            </a:extLst>
          </p:cNvPr>
          <p:cNvSpPr/>
          <p:nvPr/>
        </p:nvSpPr>
        <p:spPr>
          <a:xfrm>
            <a:off x="23861022" y="4683564"/>
            <a:ext cx="2914906" cy="89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SortMenu</a:t>
            </a:r>
            <a:endParaRPr lang="en-US" sz="2800" dirty="0"/>
          </a:p>
          <a:p>
            <a:pPr algn="ctr"/>
            <a:r>
              <a:rPr lang="en-US" sz="2800" dirty="0" err="1"/>
              <a:t>CommandParser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CB7A00-3FCB-43A3-8A76-313CE9FCF057}"/>
              </a:ext>
            </a:extLst>
          </p:cNvPr>
          <p:cNvSpPr/>
          <p:nvPr/>
        </p:nvSpPr>
        <p:spPr>
          <a:xfrm>
            <a:off x="25106387" y="5567379"/>
            <a:ext cx="402338" cy="38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DE344F-2AE8-46FD-BA07-6CD3D76D2FC4}"/>
              </a:ext>
            </a:extLst>
          </p:cNvPr>
          <p:cNvSpPr/>
          <p:nvPr/>
        </p:nvSpPr>
        <p:spPr>
          <a:xfrm>
            <a:off x="20434810" y="4856188"/>
            <a:ext cx="438319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AF382B-6E36-4AEC-9EF7-CDC933A6F029}"/>
              </a:ext>
            </a:extLst>
          </p:cNvPr>
          <p:cNvCxnSpPr>
            <a:cxnSpLocks/>
          </p:cNvCxnSpPr>
          <p:nvPr/>
        </p:nvCxnSpPr>
        <p:spPr>
          <a:xfrm>
            <a:off x="16353041" y="4871231"/>
            <a:ext cx="4077956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9949D0-6C4D-4FA3-B0F7-25794D13BB55}"/>
              </a:ext>
            </a:extLst>
          </p:cNvPr>
          <p:cNvCxnSpPr>
            <a:cxnSpLocks/>
          </p:cNvCxnSpPr>
          <p:nvPr/>
        </p:nvCxnSpPr>
        <p:spPr>
          <a:xfrm>
            <a:off x="20837145" y="5089756"/>
            <a:ext cx="3023875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90EF4C-3876-4A5E-B177-DCE93B032D20}"/>
              </a:ext>
            </a:extLst>
          </p:cNvPr>
          <p:cNvCxnSpPr>
            <a:cxnSpLocks/>
          </p:cNvCxnSpPr>
          <p:nvPr/>
        </p:nvCxnSpPr>
        <p:spPr>
          <a:xfrm>
            <a:off x="20837147" y="5953663"/>
            <a:ext cx="4289675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BA98631-820F-4ECF-B9EF-A213BB8EB5C7}"/>
              </a:ext>
            </a:extLst>
          </p:cNvPr>
          <p:cNvSpPr txBox="1"/>
          <p:nvPr/>
        </p:nvSpPr>
        <p:spPr>
          <a:xfrm>
            <a:off x="21316347" y="6302934"/>
            <a:ext cx="343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parse(“name”)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F18067-2E17-4F9B-A859-F7ABEF790089}"/>
              </a:ext>
            </a:extLst>
          </p:cNvPr>
          <p:cNvSpPr txBox="1"/>
          <p:nvPr/>
        </p:nvSpPr>
        <p:spPr>
          <a:xfrm>
            <a:off x="20914748" y="4046270"/>
            <a:ext cx="310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SortMenu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 err="1">
                <a:solidFill>
                  <a:schemeClr val="accent1"/>
                </a:solidFill>
              </a:rPr>
              <a:t>CommandParser</a:t>
            </a:r>
            <a:r>
              <a:rPr lang="en-US" sz="28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E26178-2D68-46EC-B5A3-E5EAE8E65254}"/>
              </a:ext>
            </a:extLst>
          </p:cNvPr>
          <p:cNvCxnSpPr>
            <a:cxnSpLocks/>
          </p:cNvCxnSpPr>
          <p:nvPr/>
        </p:nvCxnSpPr>
        <p:spPr>
          <a:xfrm>
            <a:off x="20837144" y="6898238"/>
            <a:ext cx="4269250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0D2FC5-E534-4D8A-A418-AFB440C8AE83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25306025" y="5953667"/>
            <a:ext cx="1538" cy="88381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EDDFFC3-AB3B-40D1-9C4C-4704293FAF97}"/>
              </a:ext>
            </a:extLst>
          </p:cNvPr>
          <p:cNvSpPr/>
          <p:nvPr/>
        </p:nvSpPr>
        <p:spPr>
          <a:xfrm>
            <a:off x="25106389" y="6837482"/>
            <a:ext cx="399275" cy="286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01CA57-8C8A-491B-8EDD-7D222DDB6441}"/>
              </a:ext>
            </a:extLst>
          </p:cNvPr>
          <p:cNvSpPr txBox="1"/>
          <p:nvPr/>
        </p:nvSpPr>
        <p:spPr>
          <a:xfrm>
            <a:off x="25681087" y="6123133"/>
            <a:ext cx="2914906" cy="9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parseSortMethod</a:t>
            </a:r>
            <a:r>
              <a:rPr lang="en-US" sz="2800" dirty="0">
                <a:solidFill>
                  <a:schemeClr val="accent1"/>
                </a:solidFill>
              </a:rPr>
              <a:t>(“name”)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A8BDD0D-44BB-47BF-80ED-2B9345AD631D}"/>
              </a:ext>
            </a:extLst>
          </p:cNvPr>
          <p:cNvCxnSpPr>
            <a:cxnSpLocks/>
          </p:cNvCxnSpPr>
          <p:nvPr/>
        </p:nvCxnSpPr>
        <p:spPr>
          <a:xfrm>
            <a:off x="25555570" y="8767675"/>
            <a:ext cx="3491656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F386E61-63A7-4CB1-A052-117FDAC29C5C}"/>
              </a:ext>
            </a:extLst>
          </p:cNvPr>
          <p:cNvSpPr/>
          <p:nvPr/>
        </p:nvSpPr>
        <p:spPr>
          <a:xfrm>
            <a:off x="29047226" y="8101846"/>
            <a:ext cx="2215099" cy="111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u:SortMenuCommand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0B7CA0D-6095-4357-8804-287FB0B990A0}"/>
              </a:ext>
            </a:extLst>
          </p:cNvPr>
          <p:cNvSpPr/>
          <p:nvPr/>
        </p:nvSpPr>
        <p:spPr>
          <a:xfrm>
            <a:off x="30002569" y="9214717"/>
            <a:ext cx="402338" cy="38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9F5945D-15E8-4FE9-97DA-70365EDD6F82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25505669" y="9600998"/>
            <a:ext cx="4698069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589ACE-0C92-44BD-B398-6CD63F7E412B}"/>
              </a:ext>
            </a:extLst>
          </p:cNvPr>
          <p:cNvCxnSpPr>
            <a:cxnSpLocks/>
          </p:cNvCxnSpPr>
          <p:nvPr/>
        </p:nvCxnSpPr>
        <p:spPr>
          <a:xfrm>
            <a:off x="20857578" y="9703494"/>
            <a:ext cx="4269244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EB0960-83C9-4DC0-A66E-AF69E50ED6EB}"/>
              </a:ext>
            </a:extLst>
          </p:cNvPr>
          <p:cNvCxnSpPr>
            <a:cxnSpLocks/>
          </p:cNvCxnSpPr>
          <p:nvPr/>
        </p:nvCxnSpPr>
        <p:spPr>
          <a:xfrm>
            <a:off x="16342047" y="9885388"/>
            <a:ext cx="4077956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F5B121C-923D-49DD-80F8-68FAC2A60D8C}"/>
              </a:ext>
            </a:extLst>
          </p:cNvPr>
          <p:cNvSpPr txBox="1"/>
          <p:nvPr/>
        </p:nvSpPr>
        <p:spPr>
          <a:xfrm>
            <a:off x="18067798" y="9362168"/>
            <a:ext cx="61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2A105A-B649-41B9-8424-91A291CAAF56}"/>
              </a:ext>
            </a:extLst>
          </p:cNvPr>
          <p:cNvCxnSpPr>
            <a:cxnSpLocks/>
          </p:cNvCxnSpPr>
          <p:nvPr/>
        </p:nvCxnSpPr>
        <p:spPr>
          <a:xfrm>
            <a:off x="16313422" y="10286134"/>
            <a:ext cx="13689156" cy="5544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888D3FA-2E66-4796-9F18-507F11D32FAB}"/>
              </a:ext>
            </a:extLst>
          </p:cNvPr>
          <p:cNvCxnSpPr>
            <a:cxnSpLocks/>
            <a:stCxn id="93" idx="2"/>
            <a:endCxn id="118" idx="0"/>
          </p:cNvCxnSpPr>
          <p:nvPr/>
        </p:nvCxnSpPr>
        <p:spPr>
          <a:xfrm>
            <a:off x="30203738" y="9600998"/>
            <a:ext cx="13110" cy="68513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D57F1FD-2093-417C-825A-CCE337E4F12E}"/>
              </a:ext>
            </a:extLst>
          </p:cNvPr>
          <p:cNvSpPr/>
          <p:nvPr/>
        </p:nvSpPr>
        <p:spPr>
          <a:xfrm>
            <a:off x="29999513" y="10286133"/>
            <a:ext cx="434670" cy="708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4A37D0-725C-4F3F-B75C-ED695E16D07E}"/>
              </a:ext>
            </a:extLst>
          </p:cNvPr>
          <p:cNvSpPr txBox="1"/>
          <p:nvPr/>
        </p:nvSpPr>
        <p:spPr>
          <a:xfrm>
            <a:off x="22286673" y="9724487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execute()</a:t>
            </a:r>
          </a:p>
        </p:txBody>
      </p:sp>
      <p:sp>
        <p:nvSpPr>
          <p:cNvPr id="122" name="Rectangle: Rounded Corners 3">
            <a:extLst>
              <a:ext uri="{FF2B5EF4-FFF2-40B4-BE49-F238E27FC236}">
                <a16:creationId xmlns:a16="http://schemas.microsoft.com/office/drawing/2014/main" id="{39C1F76B-E264-4196-955F-FA06AC6DDAB0}"/>
              </a:ext>
            </a:extLst>
          </p:cNvPr>
          <p:cNvSpPr/>
          <p:nvPr/>
        </p:nvSpPr>
        <p:spPr>
          <a:xfrm>
            <a:off x="32126620" y="1838749"/>
            <a:ext cx="12702573" cy="11340114"/>
          </a:xfrm>
          <a:custGeom>
            <a:avLst/>
            <a:gdLst>
              <a:gd name="connsiteX0" fmla="*/ 0 w 8270240"/>
              <a:gd name="connsiteY0" fmla="*/ 1171810 h 7030720"/>
              <a:gd name="connsiteX1" fmla="*/ 1171810 w 8270240"/>
              <a:gd name="connsiteY1" fmla="*/ 0 h 7030720"/>
              <a:gd name="connsiteX2" fmla="*/ 7098430 w 8270240"/>
              <a:gd name="connsiteY2" fmla="*/ 0 h 7030720"/>
              <a:gd name="connsiteX3" fmla="*/ 8270240 w 8270240"/>
              <a:gd name="connsiteY3" fmla="*/ 1171810 h 7030720"/>
              <a:gd name="connsiteX4" fmla="*/ 8270240 w 8270240"/>
              <a:gd name="connsiteY4" fmla="*/ 5858910 h 7030720"/>
              <a:gd name="connsiteX5" fmla="*/ 7098430 w 8270240"/>
              <a:gd name="connsiteY5" fmla="*/ 7030720 h 7030720"/>
              <a:gd name="connsiteX6" fmla="*/ 1171810 w 8270240"/>
              <a:gd name="connsiteY6" fmla="*/ 7030720 h 7030720"/>
              <a:gd name="connsiteX7" fmla="*/ 0 w 8270240"/>
              <a:gd name="connsiteY7" fmla="*/ 5858910 h 7030720"/>
              <a:gd name="connsiteX8" fmla="*/ 0 w 8270240"/>
              <a:gd name="connsiteY8" fmla="*/ 1171810 h 7030720"/>
              <a:gd name="connsiteX0" fmla="*/ 0 w 8280060"/>
              <a:gd name="connsiteY0" fmla="*/ 1171810 h 7030720"/>
              <a:gd name="connsiteX1" fmla="*/ 1171810 w 8280060"/>
              <a:gd name="connsiteY1" fmla="*/ 0 h 7030720"/>
              <a:gd name="connsiteX2" fmla="*/ 7748670 w 8280060"/>
              <a:gd name="connsiteY2" fmla="*/ 0 h 7030720"/>
              <a:gd name="connsiteX3" fmla="*/ 8270240 w 8280060"/>
              <a:gd name="connsiteY3" fmla="*/ 1171810 h 7030720"/>
              <a:gd name="connsiteX4" fmla="*/ 8270240 w 8280060"/>
              <a:gd name="connsiteY4" fmla="*/ 5858910 h 7030720"/>
              <a:gd name="connsiteX5" fmla="*/ 7098430 w 8280060"/>
              <a:gd name="connsiteY5" fmla="*/ 7030720 h 7030720"/>
              <a:gd name="connsiteX6" fmla="*/ 1171810 w 8280060"/>
              <a:gd name="connsiteY6" fmla="*/ 7030720 h 7030720"/>
              <a:gd name="connsiteX7" fmla="*/ 0 w 8280060"/>
              <a:gd name="connsiteY7" fmla="*/ 5858910 h 7030720"/>
              <a:gd name="connsiteX8" fmla="*/ 0 w 8280060"/>
              <a:gd name="connsiteY8" fmla="*/ 1171810 h 7030720"/>
              <a:gd name="connsiteX0" fmla="*/ 7982 w 8288042"/>
              <a:gd name="connsiteY0" fmla="*/ 1171810 h 7030720"/>
              <a:gd name="connsiteX1" fmla="*/ 539712 w 8288042"/>
              <a:gd name="connsiteY1" fmla="*/ 10160 h 7030720"/>
              <a:gd name="connsiteX2" fmla="*/ 7756652 w 8288042"/>
              <a:gd name="connsiteY2" fmla="*/ 0 h 7030720"/>
              <a:gd name="connsiteX3" fmla="*/ 8278222 w 8288042"/>
              <a:gd name="connsiteY3" fmla="*/ 1171810 h 7030720"/>
              <a:gd name="connsiteX4" fmla="*/ 8278222 w 8288042"/>
              <a:gd name="connsiteY4" fmla="*/ 5858910 h 7030720"/>
              <a:gd name="connsiteX5" fmla="*/ 7106412 w 8288042"/>
              <a:gd name="connsiteY5" fmla="*/ 7030720 h 7030720"/>
              <a:gd name="connsiteX6" fmla="*/ 1179792 w 8288042"/>
              <a:gd name="connsiteY6" fmla="*/ 7030720 h 7030720"/>
              <a:gd name="connsiteX7" fmla="*/ 7982 w 8288042"/>
              <a:gd name="connsiteY7" fmla="*/ 5858910 h 7030720"/>
              <a:gd name="connsiteX8" fmla="*/ 7982 w 8288042"/>
              <a:gd name="connsiteY8" fmla="*/ 1171810 h 7030720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9916 w 8289736"/>
              <a:gd name="connsiteY4" fmla="*/ 5858910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60564 w 8289736"/>
              <a:gd name="connsiteY4" fmla="*/ 6362072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646160 w 8289736"/>
              <a:gd name="connsiteY1" fmla="*/ 24061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9736" h="7034394">
                <a:moveTo>
                  <a:pt x="9676" y="1171810"/>
                </a:moveTo>
                <a:cubicBezTo>
                  <a:pt x="9676" y="524637"/>
                  <a:pt x="-1013" y="24061"/>
                  <a:pt x="646160" y="24061"/>
                </a:cubicBezTo>
                <a:lnTo>
                  <a:pt x="7758346" y="0"/>
                </a:lnTo>
                <a:cubicBezTo>
                  <a:pt x="8405519" y="0"/>
                  <a:pt x="8279916" y="524637"/>
                  <a:pt x="8279916" y="1171810"/>
                </a:cubicBezTo>
                <a:cubicBezTo>
                  <a:pt x="8273465" y="2901897"/>
                  <a:pt x="8277458" y="4661014"/>
                  <a:pt x="8271007" y="6391101"/>
                </a:cubicBezTo>
                <a:cubicBezTo>
                  <a:pt x="8271007" y="7038274"/>
                  <a:pt x="7755279" y="7030720"/>
                  <a:pt x="7108106" y="7030720"/>
                </a:cubicBezTo>
                <a:lnTo>
                  <a:pt x="1181486" y="7030720"/>
                </a:lnTo>
                <a:cubicBezTo>
                  <a:pt x="534313" y="7030720"/>
                  <a:pt x="0" y="7115683"/>
                  <a:pt x="0" y="6468510"/>
                </a:cubicBezTo>
                <a:cubicBezTo>
                  <a:pt x="3225" y="4702943"/>
                  <a:pt x="6451" y="2937377"/>
                  <a:pt x="9676" y="1171810"/>
                </a:cubicBezTo>
                <a:close/>
              </a:path>
            </a:pathLst>
          </a:custGeom>
          <a:solidFill>
            <a:srgbClr val="E4D6F6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201E19-0354-4126-BF8F-A0781D3E355F}"/>
              </a:ext>
            </a:extLst>
          </p:cNvPr>
          <p:cNvSpPr/>
          <p:nvPr/>
        </p:nvSpPr>
        <p:spPr>
          <a:xfrm>
            <a:off x="32538895" y="9306872"/>
            <a:ext cx="1674263" cy="5279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:Model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E84890F-2C17-4363-A8F5-EF0C4F23E837}"/>
              </a:ext>
            </a:extLst>
          </p:cNvPr>
          <p:cNvCxnSpPr>
            <a:cxnSpLocks/>
          </p:cNvCxnSpPr>
          <p:nvPr/>
        </p:nvCxnSpPr>
        <p:spPr>
          <a:xfrm>
            <a:off x="30440981" y="10742538"/>
            <a:ext cx="2755288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146910A-A409-4F65-962D-C7F304D07EA5}"/>
              </a:ext>
            </a:extLst>
          </p:cNvPr>
          <p:cNvSpPr/>
          <p:nvPr/>
        </p:nvSpPr>
        <p:spPr>
          <a:xfrm>
            <a:off x="33172078" y="10717612"/>
            <a:ext cx="480256" cy="2103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25DC7D-65B2-4902-91B9-385189AD24D6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33376025" y="9834776"/>
            <a:ext cx="0" cy="90776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2F7E178-B44B-44D2-9AB5-D525D976C276}"/>
              </a:ext>
            </a:extLst>
          </p:cNvPr>
          <p:cNvSpPr txBox="1"/>
          <p:nvPr/>
        </p:nvSpPr>
        <p:spPr>
          <a:xfrm>
            <a:off x="30460706" y="9851943"/>
            <a:ext cx="286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sortMenu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sortMethod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EAB9A0F-AD40-4E93-BBF0-F24B6ED1389C}"/>
              </a:ext>
            </a:extLst>
          </p:cNvPr>
          <p:cNvCxnSpPr>
            <a:cxnSpLocks/>
          </p:cNvCxnSpPr>
          <p:nvPr/>
        </p:nvCxnSpPr>
        <p:spPr>
          <a:xfrm>
            <a:off x="33652341" y="10972800"/>
            <a:ext cx="2776328" cy="0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487F74B-F4CC-4652-BBA5-5F49D441B21A}"/>
              </a:ext>
            </a:extLst>
          </p:cNvPr>
          <p:cNvSpPr/>
          <p:nvPr/>
        </p:nvSpPr>
        <p:spPr>
          <a:xfrm>
            <a:off x="35473766" y="9567685"/>
            <a:ext cx="2518706" cy="7715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 Restaurant Book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5591863-C129-44E0-B7CE-9383079E94B0}"/>
              </a:ext>
            </a:extLst>
          </p:cNvPr>
          <p:cNvSpPr txBox="1"/>
          <p:nvPr/>
        </p:nvSpPr>
        <p:spPr>
          <a:xfrm>
            <a:off x="33689776" y="10480928"/>
            <a:ext cx="2861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sortMenu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sortMethod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BF01407-BD4B-4905-8E07-E6507660DCFD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36659020" y="10328997"/>
            <a:ext cx="6224" cy="6438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08A1F9-ADAF-4E08-897A-84C5B9C9EB5D}"/>
              </a:ext>
            </a:extLst>
          </p:cNvPr>
          <p:cNvSpPr/>
          <p:nvPr/>
        </p:nvSpPr>
        <p:spPr>
          <a:xfrm>
            <a:off x="36428669" y="10972803"/>
            <a:ext cx="473150" cy="17007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8F67A49-5093-4E90-842D-D0303E634645}"/>
              </a:ext>
            </a:extLst>
          </p:cNvPr>
          <p:cNvCxnSpPr>
            <a:cxnSpLocks/>
          </p:cNvCxnSpPr>
          <p:nvPr/>
        </p:nvCxnSpPr>
        <p:spPr>
          <a:xfrm>
            <a:off x="36889373" y="11384281"/>
            <a:ext cx="3721331" cy="0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BAC14E6-62A9-468D-B24D-85B3FDE4679E}"/>
              </a:ext>
            </a:extLst>
          </p:cNvPr>
          <p:cNvSpPr txBox="1"/>
          <p:nvPr/>
        </p:nvSpPr>
        <p:spPr>
          <a:xfrm>
            <a:off x="37064129" y="10861066"/>
            <a:ext cx="3647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sortItemsByName</a:t>
            </a:r>
            <a:r>
              <a:rPr lang="en-US" sz="28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F5AC8E8-5D4F-4A0E-B5D1-91A3D6578F75}"/>
              </a:ext>
            </a:extLst>
          </p:cNvPr>
          <p:cNvSpPr/>
          <p:nvPr/>
        </p:nvSpPr>
        <p:spPr>
          <a:xfrm>
            <a:off x="39327351" y="10216978"/>
            <a:ext cx="3027413" cy="5279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UniqueItemsList</a:t>
            </a:r>
            <a:endParaRPr lang="en-US" sz="28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CB82EAD-3FB0-4C6B-8974-169B24B52C2B}"/>
              </a:ext>
            </a:extLst>
          </p:cNvPr>
          <p:cNvCxnSpPr>
            <a:cxnSpLocks/>
          </p:cNvCxnSpPr>
          <p:nvPr/>
        </p:nvCxnSpPr>
        <p:spPr>
          <a:xfrm>
            <a:off x="40841056" y="10669367"/>
            <a:ext cx="0" cy="71491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7433EDF-032F-4D3F-BD7B-46B2A676AFE2}"/>
              </a:ext>
            </a:extLst>
          </p:cNvPr>
          <p:cNvSpPr/>
          <p:nvPr/>
        </p:nvSpPr>
        <p:spPr>
          <a:xfrm>
            <a:off x="40626319" y="11384275"/>
            <a:ext cx="473150" cy="10698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10F8E0F-7EBC-489E-ABB2-A418AD9A83C3}"/>
              </a:ext>
            </a:extLst>
          </p:cNvPr>
          <p:cNvCxnSpPr>
            <a:cxnSpLocks/>
          </p:cNvCxnSpPr>
          <p:nvPr/>
        </p:nvCxnSpPr>
        <p:spPr>
          <a:xfrm>
            <a:off x="36889373" y="12417550"/>
            <a:ext cx="3721331" cy="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6F04DF9-0DC9-4759-A517-99AD98480297}"/>
              </a:ext>
            </a:extLst>
          </p:cNvPr>
          <p:cNvCxnSpPr>
            <a:cxnSpLocks/>
          </p:cNvCxnSpPr>
          <p:nvPr/>
        </p:nvCxnSpPr>
        <p:spPr>
          <a:xfrm>
            <a:off x="33652341" y="12655297"/>
            <a:ext cx="2776328" cy="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6F33BBA-9FBF-43D5-9EBE-E60219DBC209}"/>
              </a:ext>
            </a:extLst>
          </p:cNvPr>
          <p:cNvCxnSpPr>
            <a:cxnSpLocks/>
          </p:cNvCxnSpPr>
          <p:nvPr/>
        </p:nvCxnSpPr>
        <p:spPr>
          <a:xfrm>
            <a:off x="30438922" y="12793300"/>
            <a:ext cx="2733156" cy="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3" name="Rectangle: Rounded Corners 3">
            <a:extLst>
              <a:ext uri="{FF2B5EF4-FFF2-40B4-BE49-F238E27FC236}">
                <a16:creationId xmlns:a16="http://schemas.microsoft.com/office/drawing/2014/main" id="{7FEEE5A6-B008-437A-8E76-861B5D6A6E32}"/>
              </a:ext>
            </a:extLst>
          </p:cNvPr>
          <p:cNvSpPr/>
          <p:nvPr/>
        </p:nvSpPr>
        <p:spPr>
          <a:xfrm>
            <a:off x="39488304" y="13330185"/>
            <a:ext cx="5340889" cy="4701591"/>
          </a:xfrm>
          <a:prstGeom prst="roundRect">
            <a:avLst/>
          </a:prstGeom>
          <a:solidFill>
            <a:srgbClr val="82FE97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1718F44-4BFB-4654-B831-088E26D9C3F8}"/>
              </a:ext>
            </a:extLst>
          </p:cNvPr>
          <p:cNvCxnSpPr>
            <a:cxnSpLocks/>
          </p:cNvCxnSpPr>
          <p:nvPr/>
        </p:nvCxnSpPr>
        <p:spPr>
          <a:xfrm flipV="1">
            <a:off x="30438923" y="13863997"/>
            <a:ext cx="3541640" cy="846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E749F64-D997-4634-855C-281CFE021EC2}"/>
              </a:ext>
            </a:extLst>
          </p:cNvPr>
          <p:cNvSpPr/>
          <p:nvPr/>
        </p:nvSpPr>
        <p:spPr>
          <a:xfrm>
            <a:off x="36731642" y="13551639"/>
            <a:ext cx="2366027" cy="527906"/>
          </a:xfrm>
          <a:prstGeom prst="rect">
            <a:avLst/>
          </a:prstGeom>
          <a:solidFill>
            <a:srgbClr val="017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EventsCenter</a:t>
            </a:r>
            <a:endParaRPr lang="en-US" sz="28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766D13-5314-4D4B-938A-ACE8FEC77058}"/>
              </a:ext>
            </a:extLst>
          </p:cNvPr>
          <p:cNvSpPr txBox="1"/>
          <p:nvPr/>
        </p:nvSpPr>
        <p:spPr>
          <a:xfrm>
            <a:off x="32003761" y="14523437"/>
            <a:ext cx="122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7370"/>
                </a:solidFill>
              </a:rPr>
              <a:t>post(e)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0E0289A-E1CA-4478-BF32-FA2E900CEAF0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38144243" y="14089622"/>
            <a:ext cx="4132" cy="900727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99AE0A-2342-4139-B818-E03F2F274614}"/>
              </a:ext>
            </a:extLst>
          </p:cNvPr>
          <p:cNvSpPr/>
          <p:nvPr/>
        </p:nvSpPr>
        <p:spPr>
          <a:xfrm>
            <a:off x="34972228" y="14271327"/>
            <a:ext cx="300256" cy="203119"/>
          </a:xfrm>
          <a:prstGeom prst="rect">
            <a:avLst/>
          </a:prstGeom>
          <a:solidFill>
            <a:srgbClr val="017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E0AD83D-02D9-4A37-8287-6058CDD4304F}"/>
              </a:ext>
            </a:extLst>
          </p:cNvPr>
          <p:cNvSpPr/>
          <p:nvPr/>
        </p:nvSpPr>
        <p:spPr>
          <a:xfrm>
            <a:off x="33980072" y="13087940"/>
            <a:ext cx="2456481" cy="1183387"/>
          </a:xfrm>
          <a:prstGeom prst="rect">
            <a:avLst/>
          </a:prstGeom>
          <a:solidFill>
            <a:srgbClr val="017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e:DisplayItemsListRequestEvent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50453C2-5976-44A4-ACCA-D78A0B2FD611}"/>
              </a:ext>
            </a:extLst>
          </p:cNvPr>
          <p:cNvSpPr txBox="1"/>
          <p:nvPr/>
        </p:nvSpPr>
        <p:spPr>
          <a:xfrm>
            <a:off x="30481575" y="12909890"/>
            <a:ext cx="3103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17370"/>
                </a:solidFill>
              </a:rPr>
              <a:t>DisplayItemsListRequestEvent</a:t>
            </a:r>
            <a:r>
              <a:rPr lang="en-US" sz="2800" dirty="0">
                <a:solidFill>
                  <a:srgbClr val="017370"/>
                </a:solidFill>
              </a:rPr>
              <a:t>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2CF0B8-F987-4FFA-A319-A5F230557FA4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30427920" y="14471881"/>
            <a:ext cx="4694436" cy="2565"/>
          </a:xfrm>
          <a:prstGeom prst="straightConnector1">
            <a:avLst/>
          </a:prstGeom>
          <a:ln>
            <a:solidFill>
              <a:srgbClr val="01737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0EEA583-5CB9-4695-9938-2E25EE4E82C2}"/>
              </a:ext>
            </a:extLst>
          </p:cNvPr>
          <p:cNvCxnSpPr>
            <a:cxnSpLocks/>
          </p:cNvCxnSpPr>
          <p:nvPr/>
        </p:nvCxnSpPr>
        <p:spPr>
          <a:xfrm>
            <a:off x="30438919" y="15001994"/>
            <a:ext cx="7553550" cy="1243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7628360-1AAC-40DA-8AF5-33E5022883A1}"/>
              </a:ext>
            </a:extLst>
          </p:cNvPr>
          <p:cNvSpPr/>
          <p:nvPr/>
        </p:nvSpPr>
        <p:spPr>
          <a:xfrm>
            <a:off x="37992473" y="14990349"/>
            <a:ext cx="311804" cy="2370797"/>
          </a:xfrm>
          <a:prstGeom prst="rect">
            <a:avLst/>
          </a:prstGeom>
          <a:solidFill>
            <a:srgbClr val="017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E62AA02-ADCE-49CB-9464-B7F52850FB17}"/>
              </a:ext>
            </a:extLst>
          </p:cNvPr>
          <p:cNvCxnSpPr>
            <a:cxnSpLocks/>
          </p:cNvCxnSpPr>
          <p:nvPr/>
        </p:nvCxnSpPr>
        <p:spPr>
          <a:xfrm>
            <a:off x="38199919" y="15213812"/>
            <a:ext cx="3242721" cy="0"/>
          </a:xfrm>
          <a:prstGeom prst="straightConnector1">
            <a:avLst/>
          </a:prstGeom>
          <a:ln>
            <a:solidFill>
              <a:srgbClr val="01737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83BB7B1B-263D-460D-9ECC-ADDC1838FEAF}"/>
              </a:ext>
            </a:extLst>
          </p:cNvPr>
          <p:cNvSpPr txBox="1"/>
          <p:nvPr/>
        </p:nvSpPr>
        <p:spPr>
          <a:xfrm>
            <a:off x="38474229" y="14297851"/>
            <a:ext cx="2797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handleDisplay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err="1">
                <a:solidFill>
                  <a:srgbClr val="00B050"/>
                </a:solidFill>
              </a:rPr>
              <a:t>ItemsListRequestEvent</a:t>
            </a:r>
            <a:r>
              <a:rPr lang="en-US" sz="2800" dirty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6F2600F-622A-470C-8149-84410F8B6679}"/>
              </a:ext>
            </a:extLst>
          </p:cNvPr>
          <p:cNvSpPr/>
          <p:nvPr/>
        </p:nvSpPr>
        <p:spPr>
          <a:xfrm>
            <a:off x="41007531" y="13716628"/>
            <a:ext cx="2481734" cy="6072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MainWindow</a:t>
            </a:r>
            <a:endParaRPr lang="en-US" sz="2800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10D66EA-ABB7-410D-BC05-6BC5BFBD6DEE}"/>
              </a:ext>
            </a:extLst>
          </p:cNvPr>
          <p:cNvCxnSpPr>
            <a:cxnSpLocks/>
          </p:cNvCxnSpPr>
          <p:nvPr/>
        </p:nvCxnSpPr>
        <p:spPr>
          <a:xfrm>
            <a:off x="41587214" y="14328054"/>
            <a:ext cx="0" cy="86459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010AE08-A996-4D92-ADB2-BD49A0D911DD}"/>
              </a:ext>
            </a:extLst>
          </p:cNvPr>
          <p:cNvSpPr/>
          <p:nvPr/>
        </p:nvSpPr>
        <p:spPr>
          <a:xfrm>
            <a:off x="41461587" y="15192643"/>
            <a:ext cx="311804" cy="2069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8349B9E-11DC-47D9-941C-437F804AE627}"/>
              </a:ext>
            </a:extLst>
          </p:cNvPr>
          <p:cNvCxnSpPr>
            <a:cxnSpLocks/>
          </p:cNvCxnSpPr>
          <p:nvPr/>
        </p:nvCxnSpPr>
        <p:spPr>
          <a:xfrm>
            <a:off x="38304277" y="17262030"/>
            <a:ext cx="3138363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B43BEA5-77E5-4558-AD42-9E4B512625DC}"/>
              </a:ext>
            </a:extLst>
          </p:cNvPr>
          <p:cNvCxnSpPr>
            <a:cxnSpLocks/>
          </p:cNvCxnSpPr>
          <p:nvPr/>
        </p:nvCxnSpPr>
        <p:spPr>
          <a:xfrm>
            <a:off x="30468127" y="17294333"/>
            <a:ext cx="7524342" cy="50764"/>
          </a:xfrm>
          <a:prstGeom prst="straightConnector1">
            <a:avLst/>
          </a:prstGeom>
          <a:ln>
            <a:solidFill>
              <a:srgbClr val="01737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73B56D56-5BEC-43DB-82F4-507DA0625C72}"/>
              </a:ext>
            </a:extLst>
          </p:cNvPr>
          <p:cNvCxnSpPr>
            <a:cxnSpLocks/>
          </p:cNvCxnSpPr>
          <p:nvPr/>
        </p:nvCxnSpPr>
        <p:spPr>
          <a:xfrm>
            <a:off x="16360997" y="17322064"/>
            <a:ext cx="13625035" cy="55069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1C360F9-E65F-4E8F-9684-E56AEAE87455}"/>
              </a:ext>
            </a:extLst>
          </p:cNvPr>
          <p:cNvCxnSpPr>
            <a:cxnSpLocks/>
          </p:cNvCxnSpPr>
          <p:nvPr/>
        </p:nvCxnSpPr>
        <p:spPr>
          <a:xfrm>
            <a:off x="12585707" y="17495116"/>
            <a:ext cx="3317744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1F59F211-C324-4055-97F2-3450C8F7E57D}"/>
              </a:ext>
            </a:extLst>
          </p:cNvPr>
          <p:cNvSpPr txBox="1"/>
          <p:nvPr/>
        </p:nvSpPr>
        <p:spPr>
          <a:xfrm>
            <a:off x="22722278" y="16831253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F25042D-F513-41C2-B4DD-98C778C09F32}"/>
              </a:ext>
            </a:extLst>
          </p:cNvPr>
          <p:cNvSpPr txBox="1"/>
          <p:nvPr/>
        </p:nvSpPr>
        <p:spPr>
          <a:xfrm>
            <a:off x="13685429" y="16988132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D559AEF-2AF0-4F78-87DF-65DED4970570}"/>
              </a:ext>
            </a:extLst>
          </p:cNvPr>
          <p:cNvCxnSpPr>
            <a:cxnSpLocks/>
          </p:cNvCxnSpPr>
          <p:nvPr/>
        </p:nvCxnSpPr>
        <p:spPr>
          <a:xfrm>
            <a:off x="20636996" y="9864179"/>
            <a:ext cx="18947" cy="82566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C976003-61E8-4D76-A8F1-9345D407C9AA}"/>
              </a:ext>
            </a:extLst>
          </p:cNvPr>
          <p:cNvCxnSpPr>
            <a:cxnSpLocks/>
          </p:cNvCxnSpPr>
          <p:nvPr/>
        </p:nvCxnSpPr>
        <p:spPr>
          <a:xfrm>
            <a:off x="16102202" y="17495116"/>
            <a:ext cx="3435" cy="6256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EEFD470B-DB59-4883-9C27-058F3F03504A}"/>
              </a:ext>
            </a:extLst>
          </p:cNvPr>
          <p:cNvCxnSpPr>
            <a:cxnSpLocks/>
          </p:cNvCxnSpPr>
          <p:nvPr/>
        </p:nvCxnSpPr>
        <p:spPr>
          <a:xfrm>
            <a:off x="25315775" y="9703494"/>
            <a:ext cx="4087" cy="1678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Multiplication Sign 349">
            <a:extLst>
              <a:ext uri="{FF2B5EF4-FFF2-40B4-BE49-F238E27FC236}">
                <a16:creationId xmlns:a16="http://schemas.microsoft.com/office/drawing/2014/main" id="{BACA45CE-5C1F-4110-850F-533E21B2EB5E}"/>
              </a:ext>
            </a:extLst>
          </p:cNvPr>
          <p:cNvSpPr/>
          <p:nvPr/>
        </p:nvSpPr>
        <p:spPr>
          <a:xfrm>
            <a:off x="25088690" y="11104371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F43B37B-A632-42B3-95D6-D6E129B48B8F}"/>
              </a:ext>
            </a:extLst>
          </p:cNvPr>
          <p:cNvCxnSpPr>
            <a:cxnSpLocks/>
          </p:cNvCxnSpPr>
          <p:nvPr/>
        </p:nvCxnSpPr>
        <p:spPr>
          <a:xfrm>
            <a:off x="30216848" y="17372733"/>
            <a:ext cx="0" cy="4396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Multiplication Sign 354">
            <a:extLst>
              <a:ext uri="{FF2B5EF4-FFF2-40B4-BE49-F238E27FC236}">
                <a16:creationId xmlns:a16="http://schemas.microsoft.com/office/drawing/2014/main" id="{3993BE29-13F3-4CA1-898D-F0FBF8B52DF8}"/>
              </a:ext>
            </a:extLst>
          </p:cNvPr>
          <p:cNvSpPr/>
          <p:nvPr/>
        </p:nvSpPr>
        <p:spPr>
          <a:xfrm>
            <a:off x="30006311" y="17476647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94E8D14-494A-4938-8F39-3A35E953AC36}"/>
              </a:ext>
            </a:extLst>
          </p:cNvPr>
          <p:cNvCxnSpPr>
            <a:cxnSpLocks/>
          </p:cNvCxnSpPr>
          <p:nvPr/>
        </p:nvCxnSpPr>
        <p:spPr>
          <a:xfrm flipH="1">
            <a:off x="33412206" y="12793300"/>
            <a:ext cx="425" cy="52384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5D2A35E-B323-4DCB-9D69-80991D036294}"/>
              </a:ext>
            </a:extLst>
          </p:cNvPr>
          <p:cNvCxnSpPr>
            <a:cxnSpLocks/>
          </p:cNvCxnSpPr>
          <p:nvPr/>
        </p:nvCxnSpPr>
        <p:spPr>
          <a:xfrm>
            <a:off x="36674221" y="12678278"/>
            <a:ext cx="29855" cy="53534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D9BBA58-D188-495B-A408-0546053DF91A}"/>
              </a:ext>
            </a:extLst>
          </p:cNvPr>
          <p:cNvCxnSpPr>
            <a:cxnSpLocks/>
          </p:cNvCxnSpPr>
          <p:nvPr/>
        </p:nvCxnSpPr>
        <p:spPr>
          <a:xfrm>
            <a:off x="35125370" y="14523437"/>
            <a:ext cx="20216" cy="1560401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Multiplication Sign 372">
            <a:extLst>
              <a:ext uri="{FF2B5EF4-FFF2-40B4-BE49-F238E27FC236}">
                <a16:creationId xmlns:a16="http://schemas.microsoft.com/office/drawing/2014/main" id="{C22FAB1C-F240-40FE-9531-8C6399F9E9C8}"/>
              </a:ext>
            </a:extLst>
          </p:cNvPr>
          <p:cNvSpPr/>
          <p:nvPr/>
        </p:nvSpPr>
        <p:spPr>
          <a:xfrm>
            <a:off x="34934563" y="15845757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4D4E4AF4-4665-4EF3-986C-A3FCD8381077}"/>
              </a:ext>
            </a:extLst>
          </p:cNvPr>
          <p:cNvCxnSpPr>
            <a:cxnSpLocks/>
          </p:cNvCxnSpPr>
          <p:nvPr/>
        </p:nvCxnSpPr>
        <p:spPr>
          <a:xfrm>
            <a:off x="38148375" y="17371223"/>
            <a:ext cx="0" cy="660553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CD4E290A-8FB5-41D4-A8B7-7B7D6A72DCD4}"/>
              </a:ext>
            </a:extLst>
          </p:cNvPr>
          <p:cNvCxnSpPr>
            <a:cxnSpLocks/>
          </p:cNvCxnSpPr>
          <p:nvPr/>
        </p:nvCxnSpPr>
        <p:spPr>
          <a:xfrm>
            <a:off x="41630188" y="17269204"/>
            <a:ext cx="0" cy="76257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86B1A768-4630-43E0-9717-6CE2F7E1210B}"/>
              </a:ext>
            </a:extLst>
          </p:cNvPr>
          <p:cNvSpPr txBox="1"/>
          <p:nvPr/>
        </p:nvSpPr>
        <p:spPr>
          <a:xfrm>
            <a:off x="13335266" y="1991240"/>
            <a:ext cx="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Logic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20096E0F-B278-4FF6-BA27-904CD4EBA714}"/>
              </a:ext>
            </a:extLst>
          </p:cNvPr>
          <p:cNvSpPr txBox="1"/>
          <p:nvPr/>
        </p:nvSpPr>
        <p:spPr>
          <a:xfrm>
            <a:off x="32774745" y="2283627"/>
            <a:ext cx="138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Model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5471821-56DE-40C9-A366-E50394A3F925}"/>
              </a:ext>
            </a:extLst>
          </p:cNvPr>
          <p:cNvSpPr txBox="1"/>
          <p:nvPr/>
        </p:nvSpPr>
        <p:spPr>
          <a:xfrm>
            <a:off x="43718501" y="13679633"/>
            <a:ext cx="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UI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98F0BACB-2693-4B9A-9FB2-C9DB4DB12816}"/>
              </a:ext>
            </a:extLst>
          </p:cNvPr>
          <p:cNvSpPr txBox="1"/>
          <p:nvPr/>
        </p:nvSpPr>
        <p:spPr>
          <a:xfrm>
            <a:off x="25489116" y="7716868"/>
            <a:ext cx="3705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SortMenu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Command(</a:t>
            </a:r>
            <a:r>
              <a:rPr lang="en-US" sz="2800" dirty="0" err="1">
                <a:solidFill>
                  <a:schemeClr val="accent1"/>
                </a:solidFill>
              </a:rPr>
              <a:t>sortMethod</a:t>
            </a:r>
            <a:r>
              <a:rPr lang="en-US" sz="28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429E3906-15C9-4128-82F0-538A7841A64D}"/>
              </a:ext>
            </a:extLst>
          </p:cNvPr>
          <p:cNvCxnSpPr>
            <a:cxnSpLocks/>
          </p:cNvCxnSpPr>
          <p:nvPr/>
        </p:nvCxnSpPr>
        <p:spPr>
          <a:xfrm>
            <a:off x="40843311" y="12456779"/>
            <a:ext cx="7310" cy="556806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B0CA5E-EEF0-48F8-A0FF-D4BD3F4F4EBB}"/>
              </a:ext>
            </a:extLst>
          </p:cNvPr>
          <p:cNvCxnSpPr/>
          <p:nvPr/>
        </p:nvCxnSpPr>
        <p:spPr>
          <a:xfrm>
            <a:off x="25505664" y="7077239"/>
            <a:ext cx="890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E5A0F5C-7988-48FC-8A71-D5E922E6C8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05666" y="7077239"/>
            <a:ext cx="890014" cy="545492"/>
          </a:xfrm>
          <a:prstGeom prst="bentConnector3">
            <a:avLst>
              <a:gd name="adj1" fmla="val -1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80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Jun Neo</dc:creator>
  <cp:lastModifiedBy>Lee Yi Can</cp:lastModifiedBy>
  <cp:revision>160</cp:revision>
  <dcterms:created xsi:type="dcterms:W3CDTF">2018-10-22T18:32:08Z</dcterms:created>
  <dcterms:modified xsi:type="dcterms:W3CDTF">2018-10-26T13:40:35Z</dcterms:modified>
</cp:coreProperties>
</file>