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2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85703" y="105492"/>
            <a:ext cx="3762937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321982" y="163018"/>
            <a:ext cx="6653759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21982" y="1318818"/>
            <a:ext cx="175292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execute(“login id/</a:t>
            </a:r>
            <a:r>
              <a:rPr lang="en-US" sz="1400" dirty="0" err="1">
                <a:solidFill>
                  <a:srgbClr val="0070C0"/>
                </a:solidFill>
              </a:rPr>
              <a:t>azhikai</a:t>
            </a:r>
            <a:r>
              <a:rPr lang="en-US" sz="1400" dirty="0">
                <a:solidFill>
                  <a:srgbClr val="0070C0"/>
                </a:solidFill>
              </a:rPr>
              <a:t> pw/1122qq”)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44250" y="2731313"/>
            <a:ext cx="13924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addAccount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(Account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065399" y="917131"/>
            <a:ext cx="18995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(“login id/</a:t>
            </a:r>
            <a:r>
              <a:rPr lang="en-US" dirty="0" err="1"/>
              <a:t>azhikai</a:t>
            </a:r>
            <a:r>
              <a:rPr lang="en-US" dirty="0"/>
              <a:t> pw/1122qq”)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743381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760433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795991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232717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133753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44799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7" y="1260268"/>
            <a:ext cx="106002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u:RegisterCommand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834269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081145" y="2984912"/>
            <a:ext cx="167928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addAccount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(Account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290217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290217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85755" y="3733799"/>
            <a:ext cx="153244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48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ZhiKai</cp:lastModifiedBy>
  <cp:revision>111</cp:revision>
  <dcterms:created xsi:type="dcterms:W3CDTF">2016-07-22T14:33:02Z</dcterms:created>
  <dcterms:modified xsi:type="dcterms:W3CDTF">2018-10-18T13:02:04Z</dcterms:modified>
</cp:coreProperties>
</file>