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81"/>
  </p:normalViewPr>
  <p:slideViewPr>
    <p:cSldViewPr snapToGrid="0" snapToObjects="1">
      <p:cViewPr varScale="1">
        <p:scale>
          <a:sx n="122" d="100"/>
          <a:sy n="122" d="100"/>
        </p:scale>
        <p:origin x="1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53F-F680-4344-8148-494E2BECD1E3}" type="datetimeFigureOut">
              <a:rPr lang="en-CN" smtClean="0"/>
              <a:t>2021/7/10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BD72-5F98-F44F-9695-83AC0280C0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4368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53F-F680-4344-8148-494E2BECD1E3}" type="datetimeFigureOut">
              <a:rPr lang="en-CN" smtClean="0"/>
              <a:t>2021/7/10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BD72-5F98-F44F-9695-83AC0280C0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7789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53F-F680-4344-8148-494E2BECD1E3}" type="datetimeFigureOut">
              <a:rPr lang="en-CN" smtClean="0"/>
              <a:t>2021/7/10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BD72-5F98-F44F-9695-83AC0280C0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8639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53F-F680-4344-8148-494E2BECD1E3}" type="datetimeFigureOut">
              <a:rPr lang="en-CN" smtClean="0"/>
              <a:t>2021/7/10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BD72-5F98-F44F-9695-83AC0280C0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3961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53F-F680-4344-8148-494E2BECD1E3}" type="datetimeFigureOut">
              <a:rPr lang="en-CN" smtClean="0"/>
              <a:t>2021/7/10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BD72-5F98-F44F-9695-83AC0280C0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890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53F-F680-4344-8148-494E2BECD1E3}" type="datetimeFigureOut">
              <a:rPr lang="en-CN" smtClean="0"/>
              <a:t>2021/7/10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BD72-5F98-F44F-9695-83AC0280C0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19945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53F-F680-4344-8148-494E2BECD1E3}" type="datetimeFigureOut">
              <a:rPr lang="en-CN" smtClean="0"/>
              <a:t>2021/7/10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BD72-5F98-F44F-9695-83AC0280C0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559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53F-F680-4344-8148-494E2BECD1E3}" type="datetimeFigureOut">
              <a:rPr lang="en-CN" smtClean="0"/>
              <a:t>2021/7/10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BD72-5F98-F44F-9695-83AC0280C0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4601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53F-F680-4344-8148-494E2BECD1E3}" type="datetimeFigureOut">
              <a:rPr lang="en-CN" smtClean="0"/>
              <a:t>2021/7/10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BD72-5F98-F44F-9695-83AC0280C0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2016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53F-F680-4344-8148-494E2BECD1E3}" type="datetimeFigureOut">
              <a:rPr lang="en-CN" smtClean="0"/>
              <a:t>2021/7/10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BD72-5F98-F44F-9695-83AC0280C0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4214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53F-F680-4344-8148-494E2BECD1E3}" type="datetimeFigureOut">
              <a:rPr lang="en-CN" smtClean="0"/>
              <a:t>2021/7/10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BD72-5F98-F44F-9695-83AC0280C0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6587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B153F-F680-4344-8148-494E2BECD1E3}" type="datetimeFigureOut">
              <a:rPr lang="en-CN" smtClean="0"/>
              <a:t>2021/7/10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2BD72-5F98-F44F-9695-83AC0280C0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5323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C5DF-75F9-BF40-BF17-95AA83910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ECA28-0387-8F4F-B7DE-2C44B05339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94241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 Shan</dc:creator>
  <cp:lastModifiedBy>Feng Shan</cp:lastModifiedBy>
  <cp:revision>1</cp:revision>
  <dcterms:created xsi:type="dcterms:W3CDTF">2021-07-10T14:44:03Z</dcterms:created>
  <dcterms:modified xsi:type="dcterms:W3CDTF">2021-07-10T14:46:08Z</dcterms:modified>
</cp:coreProperties>
</file>