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17"/>
  </p:notesMasterIdLst>
  <p:sldIdLst>
    <p:sldId id="256" r:id="rId2"/>
    <p:sldId id="266" r:id="rId3"/>
    <p:sldId id="257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1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hyperlink" Target="https://github.com/Aa-sheesh/SmartLock" TargetMode="External"/><Relationship Id="rId5" Type="http://schemas.openxmlformats.org/officeDocument/2006/relationships/image" Target="../media/image57.svg"/><Relationship Id="rId4" Type="http://schemas.openxmlformats.org/officeDocument/2006/relationships/image" Target="../media/image5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5" Type="http://schemas.openxmlformats.org/officeDocument/2006/relationships/hyperlink" Target="https://github.com/Aa-sheesh/SmartLock" TargetMode="External"/><Relationship Id="rId4" Type="http://schemas.openxmlformats.org/officeDocument/2006/relationships/image" Target="../media/image5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CF29D4-F516-434A-8EB0-5E6686C6CDC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6E3181-7020-4157-812D-63DB30D1E674}">
      <dgm:prSet/>
      <dgm:spPr/>
      <dgm:t>
        <a:bodyPr/>
        <a:lstStyle/>
        <a:p>
          <a:r>
            <a:rPr lang="en-US" b="0" i="0" baseline="0"/>
            <a:t>Introduction</a:t>
          </a:r>
          <a:endParaRPr lang="en-US"/>
        </a:p>
      </dgm:t>
    </dgm:pt>
    <dgm:pt modelId="{18550E9C-2B8A-4609-ADFC-0E60D3DD4925}" type="parTrans" cxnId="{B0A89830-4A30-4E4F-A5A7-1FCD0E6C5600}">
      <dgm:prSet/>
      <dgm:spPr/>
      <dgm:t>
        <a:bodyPr/>
        <a:lstStyle/>
        <a:p>
          <a:endParaRPr lang="en-US"/>
        </a:p>
      </dgm:t>
    </dgm:pt>
    <dgm:pt modelId="{04707583-4301-45A2-B0A5-8301B1C9DBEF}" type="sibTrans" cxnId="{B0A89830-4A30-4E4F-A5A7-1FCD0E6C5600}">
      <dgm:prSet/>
      <dgm:spPr/>
      <dgm:t>
        <a:bodyPr/>
        <a:lstStyle/>
        <a:p>
          <a:endParaRPr lang="en-US"/>
        </a:p>
      </dgm:t>
    </dgm:pt>
    <dgm:pt modelId="{D56350C2-F27E-4D59-8116-8A3EE75D8BA4}">
      <dgm:prSet/>
      <dgm:spPr/>
      <dgm:t>
        <a:bodyPr/>
        <a:lstStyle/>
        <a:p>
          <a:r>
            <a:rPr lang="en-US" b="0" i="0" baseline="0"/>
            <a:t>Literature Review</a:t>
          </a:r>
          <a:endParaRPr lang="en-US"/>
        </a:p>
      </dgm:t>
    </dgm:pt>
    <dgm:pt modelId="{7E80553A-539F-416E-A529-8ED3044ED705}" type="parTrans" cxnId="{EE33C72D-43F3-423A-9B92-81C99E5CA5D3}">
      <dgm:prSet/>
      <dgm:spPr/>
      <dgm:t>
        <a:bodyPr/>
        <a:lstStyle/>
        <a:p>
          <a:endParaRPr lang="en-US"/>
        </a:p>
      </dgm:t>
    </dgm:pt>
    <dgm:pt modelId="{81AAB291-DE9F-440E-B04D-5B03AC052B67}" type="sibTrans" cxnId="{EE33C72D-43F3-423A-9B92-81C99E5CA5D3}">
      <dgm:prSet/>
      <dgm:spPr/>
      <dgm:t>
        <a:bodyPr/>
        <a:lstStyle/>
        <a:p>
          <a:endParaRPr lang="en-US"/>
        </a:p>
      </dgm:t>
    </dgm:pt>
    <dgm:pt modelId="{E54C5BF3-B877-49FD-BF4B-9620849DF0B0}">
      <dgm:prSet/>
      <dgm:spPr/>
      <dgm:t>
        <a:bodyPr/>
        <a:lstStyle/>
        <a:p>
          <a:r>
            <a:rPr lang="en-US" b="0" i="0" baseline="0"/>
            <a:t>Research Gaps</a:t>
          </a:r>
          <a:endParaRPr lang="en-US"/>
        </a:p>
      </dgm:t>
    </dgm:pt>
    <dgm:pt modelId="{87A806DF-557C-42A0-881B-E7172C14EF0F}" type="parTrans" cxnId="{22FB1471-16C3-4990-B3AB-2735B4C3F804}">
      <dgm:prSet/>
      <dgm:spPr/>
      <dgm:t>
        <a:bodyPr/>
        <a:lstStyle/>
        <a:p>
          <a:endParaRPr lang="en-US"/>
        </a:p>
      </dgm:t>
    </dgm:pt>
    <dgm:pt modelId="{3CF392C8-65DE-4145-942E-9E28DDAE382E}" type="sibTrans" cxnId="{22FB1471-16C3-4990-B3AB-2735B4C3F804}">
      <dgm:prSet/>
      <dgm:spPr/>
      <dgm:t>
        <a:bodyPr/>
        <a:lstStyle/>
        <a:p>
          <a:endParaRPr lang="en-US"/>
        </a:p>
      </dgm:t>
    </dgm:pt>
    <dgm:pt modelId="{2B6DB563-2A9C-4F2A-BA59-DA78CD5E4CBA}">
      <dgm:prSet/>
      <dgm:spPr/>
      <dgm:t>
        <a:bodyPr/>
        <a:lstStyle/>
        <a:p>
          <a:r>
            <a:rPr lang="en-US" b="0" i="0" baseline="0"/>
            <a:t>Problem Statement</a:t>
          </a:r>
          <a:endParaRPr lang="en-US"/>
        </a:p>
      </dgm:t>
    </dgm:pt>
    <dgm:pt modelId="{163903FF-73F5-45A7-B11C-A8224D672D31}" type="parTrans" cxnId="{CAB36078-510D-4CA5-87AC-82A10F310C59}">
      <dgm:prSet/>
      <dgm:spPr/>
      <dgm:t>
        <a:bodyPr/>
        <a:lstStyle/>
        <a:p>
          <a:endParaRPr lang="en-US"/>
        </a:p>
      </dgm:t>
    </dgm:pt>
    <dgm:pt modelId="{BEE85034-CB70-41D3-B324-BDEFEF99C174}" type="sibTrans" cxnId="{CAB36078-510D-4CA5-87AC-82A10F310C59}">
      <dgm:prSet/>
      <dgm:spPr/>
      <dgm:t>
        <a:bodyPr/>
        <a:lstStyle/>
        <a:p>
          <a:endParaRPr lang="en-US"/>
        </a:p>
      </dgm:t>
    </dgm:pt>
    <dgm:pt modelId="{CDE84DFF-093C-43F0-AFB9-E95B2915480B}">
      <dgm:prSet/>
      <dgm:spPr/>
      <dgm:t>
        <a:bodyPr/>
        <a:lstStyle/>
        <a:p>
          <a:r>
            <a:rPr lang="en-US" b="0" i="0" baseline="0"/>
            <a:t>Objectives</a:t>
          </a:r>
          <a:endParaRPr lang="en-US"/>
        </a:p>
      </dgm:t>
    </dgm:pt>
    <dgm:pt modelId="{A95CED3A-1C68-441D-8284-8C5A03633493}" type="parTrans" cxnId="{810379A1-C229-4200-B01F-0A5FBCF3EA44}">
      <dgm:prSet/>
      <dgm:spPr/>
      <dgm:t>
        <a:bodyPr/>
        <a:lstStyle/>
        <a:p>
          <a:endParaRPr lang="en-US"/>
        </a:p>
      </dgm:t>
    </dgm:pt>
    <dgm:pt modelId="{561D65D1-4FB7-462D-B221-A41C68077772}" type="sibTrans" cxnId="{810379A1-C229-4200-B01F-0A5FBCF3EA44}">
      <dgm:prSet/>
      <dgm:spPr/>
      <dgm:t>
        <a:bodyPr/>
        <a:lstStyle/>
        <a:p>
          <a:endParaRPr lang="en-US"/>
        </a:p>
      </dgm:t>
    </dgm:pt>
    <dgm:pt modelId="{E2477981-586E-4171-BA27-782CE443D4EA}">
      <dgm:prSet/>
      <dgm:spPr/>
      <dgm:t>
        <a:bodyPr/>
        <a:lstStyle/>
        <a:p>
          <a:r>
            <a:rPr lang="en-US" b="0" i="0" baseline="0"/>
            <a:t>Methodology and Results</a:t>
          </a:r>
          <a:endParaRPr lang="en-US"/>
        </a:p>
      </dgm:t>
    </dgm:pt>
    <dgm:pt modelId="{5E01D536-F226-4652-A302-C144A4851B8A}" type="parTrans" cxnId="{6D1C1DE9-DF46-4614-AA64-9F44F24AADEE}">
      <dgm:prSet/>
      <dgm:spPr/>
      <dgm:t>
        <a:bodyPr/>
        <a:lstStyle/>
        <a:p>
          <a:endParaRPr lang="en-US"/>
        </a:p>
      </dgm:t>
    </dgm:pt>
    <dgm:pt modelId="{C41B6689-8DDA-4131-B3B3-96F6288EE69D}" type="sibTrans" cxnId="{6D1C1DE9-DF46-4614-AA64-9F44F24AADEE}">
      <dgm:prSet/>
      <dgm:spPr/>
      <dgm:t>
        <a:bodyPr/>
        <a:lstStyle/>
        <a:p>
          <a:endParaRPr lang="en-US"/>
        </a:p>
      </dgm:t>
    </dgm:pt>
    <dgm:pt modelId="{649D960C-ED15-473A-B675-523A6CC642CE}">
      <dgm:prSet/>
      <dgm:spPr/>
      <dgm:t>
        <a:bodyPr/>
        <a:lstStyle/>
        <a:p>
          <a:r>
            <a:rPr lang="en-US" b="0" i="0" baseline="0"/>
            <a:t>Conclusion</a:t>
          </a:r>
          <a:endParaRPr lang="en-US"/>
        </a:p>
      </dgm:t>
    </dgm:pt>
    <dgm:pt modelId="{56749F1A-8104-4ADE-AE37-F5D40FCA0FF3}" type="parTrans" cxnId="{91DDC128-9E1F-4A43-A27F-4E254DEE04B5}">
      <dgm:prSet/>
      <dgm:spPr/>
      <dgm:t>
        <a:bodyPr/>
        <a:lstStyle/>
        <a:p>
          <a:endParaRPr lang="en-US"/>
        </a:p>
      </dgm:t>
    </dgm:pt>
    <dgm:pt modelId="{ABD8BA5D-0B8E-415F-B434-B5A636BCAC45}" type="sibTrans" cxnId="{91DDC128-9E1F-4A43-A27F-4E254DEE04B5}">
      <dgm:prSet/>
      <dgm:spPr/>
      <dgm:t>
        <a:bodyPr/>
        <a:lstStyle/>
        <a:p>
          <a:endParaRPr lang="en-US"/>
        </a:p>
      </dgm:t>
    </dgm:pt>
    <dgm:pt modelId="{EACFA6BB-9CBD-4DF2-8416-E3F0579B8552}">
      <dgm:prSet/>
      <dgm:spPr/>
      <dgm:t>
        <a:bodyPr/>
        <a:lstStyle/>
        <a:p>
          <a:r>
            <a:rPr lang="en-US" b="0" i="0" baseline="0"/>
            <a:t>Future Scope</a:t>
          </a:r>
          <a:endParaRPr lang="en-US"/>
        </a:p>
      </dgm:t>
    </dgm:pt>
    <dgm:pt modelId="{47B6AB40-B0DF-4E33-A25C-22710C3449DE}" type="parTrans" cxnId="{3E0CAC9C-2DA0-4C9C-AF8B-2A8EA814BC41}">
      <dgm:prSet/>
      <dgm:spPr/>
      <dgm:t>
        <a:bodyPr/>
        <a:lstStyle/>
        <a:p>
          <a:endParaRPr lang="en-US"/>
        </a:p>
      </dgm:t>
    </dgm:pt>
    <dgm:pt modelId="{B7FB4656-EC1D-458F-AB26-0E673CCAB8CA}" type="sibTrans" cxnId="{3E0CAC9C-2DA0-4C9C-AF8B-2A8EA814BC41}">
      <dgm:prSet/>
      <dgm:spPr/>
      <dgm:t>
        <a:bodyPr/>
        <a:lstStyle/>
        <a:p>
          <a:endParaRPr lang="en-US"/>
        </a:p>
      </dgm:t>
    </dgm:pt>
    <dgm:pt modelId="{AD0DDF28-8C36-48E4-A455-598EEBB43931}">
      <dgm:prSet/>
      <dgm:spPr/>
      <dgm:t>
        <a:bodyPr/>
        <a:lstStyle/>
        <a:p>
          <a:r>
            <a:rPr lang="en-US" b="0" i="0" baseline="0"/>
            <a:t>References</a:t>
          </a:r>
          <a:endParaRPr lang="en-US"/>
        </a:p>
      </dgm:t>
    </dgm:pt>
    <dgm:pt modelId="{91854D68-49E6-4BA7-BFC8-9B7BB34088E4}" type="parTrans" cxnId="{2E1D2803-DDDD-4111-9BBE-AA730F87CBA0}">
      <dgm:prSet/>
      <dgm:spPr/>
      <dgm:t>
        <a:bodyPr/>
        <a:lstStyle/>
        <a:p>
          <a:endParaRPr lang="en-US"/>
        </a:p>
      </dgm:t>
    </dgm:pt>
    <dgm:pt modelId="{E9377AE0-2050-4B8B-A505-EBB953E596A5}" type="sibTrans" cxnId="{2E1D2803-DDDD-4111-9BBE-AA730F87CBA0}">
      <dgm:prSet/>
      <dgm:spPr/>
      <dgm:t>
        <a:bodyPr/>
        <a:lstStyle/>
        <a:p>
          <a:endParaRPr lang="en-US"/>
        </a:p>
      </dgm:t>
    </dgm:pt>
    <dgm:pt modelId="{659913B0-9F8F-44AA-AF78-5A608D85B93C}">
      <dgm:prSet/>
      <dgm:spPr/>
      <dgm:t>
        <a:bodyPr/>
        <a:lstStyle/>
        <a:p>
          <a:r>
            <a:rPr lang="en-US" b="0" i="0" baseline="0"/>
            <a:t>Outcome</a:t>
          </a:r>
          <a:endParaRPr lang="en-US"/>
        </a:p>
      </dgm:t>
    </dgm:pt>
    <dgm:pt modelId="{DAC768EA-DE58-4C4C-9DC9-1E797F3A59A8}" type="parTrans" cxnId="{D3E3B1BC-91EE-42CF-84C4-3666E6320B5D}">
      <dgm:prSet/>
      <dgm:spPr/>
      <dgm:t>
        <a:bodyPr/>
        <a:lstStyle/>
        <a:p>
          <a:endParaRPr lang="en-US"/>
        </a:p>
      </dgm:t>
    </dgm:pt>
    <dgm:pt modelId="{BDB97DBB-27E3-4F74-837E-9D1D6374F2C5}" type="sibTrans" cxnId="{D3E3B1BC-91EE-42CF-84C4-3666E6320B5D}">
      <dgm:prSet/>
      <dgm:spPr/>
      <dgm:t>
        <a:bodyPr/>
        <a:lstStyle/>
        <a:p>
          <a:endParaRPr lang="en-US"/>
        </a:p>
      </dgm:t>
    </dgm:pt>
    <dgm:pt modelId="{E473F104-10C3-453B-9298-02F04E1A99A8}" type="pres">
      <dgm:prSet presAssocID="{D4CF29D4-F516-434A-8EB0-5E6686C6CDCE}" presName="vert0" presStyleCnt="0">
        <dgm:presLayoutVars>
          <dgm:dir/>
          <dgm:animOne val="branch"/>
          <dgm:animLvl val="lvl"/>
        </dgm:presLayoutVars>
      </dgm:prSet>
      <dgm:spPr/>
    </dgm:pt>
    <dgm:pt modelId="{A4D6EDF4-EB23-4D94-BBA5-4CB7F0EFFD49}" type="pres">
      <dgm:prSet presAssocID="{2C6E3181-7020-4157-812D-63DB30D1E674}" presName="thickLine" presStyleLbl="alignNode1" presStyleIdx="0" presStyleCnt="10"/>
      <dgm:spPr/>
    </dgm:pt>
    <dgm:pt modelId="{BBCD0EA4-FCDC-4C2F-A4DD-12C49AF29317}" type="pres">
      <dgm:prSet presAssocID="{2C6E3181-7020-4157-812D-63DB30D1E674}" presName="horz1" presStyleCnt="0"/>
      <dgm:spPr/>
    </dgm:pt>
    <dgm:pt modelId="{9DC676F6-2D2C-4757-AAD0-09C46051F3E5}" type="pres">
      <dgm:prSet presAssocID="{2C6E3181-7020-4157-812D-63DB30D1E674}" presName="tx1" presStyleLbl="revTx" presStyleIdx="0" presStyleCnt="10"/>
      <dgm:spPr/>
    </dgm:pt>
    <dgm:pt modelId="{42215BF9-EC4D-42F0-9F30-8A172F89B53B}" type="pres">
      <dgm:prSet presAssocID="{2C6E3181-7020-4157-812D-63DB30D1E674}" presName="vert1" presStyleCnt="0"/>
      <dgm:spPr/>
    </dgm:pt>
    <dgm:pt modelId="{87A5BB10-DB62-4341-92BC-CE63D240DBA2}" type="pres">
      <dgm:prSet presAssocID="{D56350C2-F27E-4D59-8116-8A3EE75D8BA4}" presName="thickLine" presStyleLbl="alignNode1" presStyleIdx="1" presStyleCnt="10"/>
      <dgm:spPr/>
    </dgm:pt>
    <dgm:pt modelId="{0632A08B-A9C3-488C-BC56-C32362E83E51}" type="pres">
      <dgm:prSet presAssocID="{D56350C2-F27E-4D59-8116-8A3EE75D8BA4}" presName="horz1" presStyleCnt="0"/>
      <dgm:spPr/>
    </dgm:pt>
    <dgm:pt modelId="{99E8678E-DEB9-4916-A960-6E56E9FD4337}" type="pres">
      <dgm:prSet presAssocID="{D56350C2-F27E-4D59-8116-8A3EE75D8BA4}" presName="tx1" presStyleLbl="revTx" presStyleIdx="1" presStyleCnt="10"/>
      <dgm:spPr/>
    </dgm:pt>
    <dgm:pt modelId="{B30118A0-C743-4440-A3B3-4867E5DC7948}" type="pres">
      <dgm:prSet presAssocID="{D56350C2-F27E-4D59-8116-8A3EE75D8BA4}" presName="vert1" presStyleCnt="0"/>
      <dgm:spPr/>
    </dgm:pt>
    <dgm:pt modelId="{8DCBA525-E675-49BD-B36C-08AE9F6D1496}" type="pres">
      <dgm:prSet presAssocID="{E54C5BF3-B877-49FD-BF4B-9620849DF0B0}" presName="thickLine" presStyleLbl="alignNode1" presStyleIdx="2" presStyleCnt="10"/>
      <dgm:spPr/>
    </dgm:pt>
    <dgm:pt modelId="{3E5E72FA-7F8F-4EC9-A009-356A2907F524}" type="pres">
      <dgm:prSet presAssocID="{E54C5BF3-B877-49FD-BF4B-9620849DF0B0}" presName="horz1" presStyleCnt="0"/>
      <dgm:spPr/>
    </dgm:pt>
    <dgm:pt modelId="{F5ACAF7A-3134-45CD-B449-287704BE1879}" type="pres">
      <dgm:prSet presAssocID="{E54C5BF3-B877-49FD-BF4B-9620849DF0B0}" presName="tx1" presStyleLbl="revTx" presStyleIdx="2" presStyleCnt="10"/>
      <dgm:spPr/>
    </dgm:pt>
    <dgm:pt modelId="{566BC043-5893-4F7E-98C2-7D97E3F51999}" type="pres">
      <dgm:prSet presAssocID="{E54C5BF3-B877-49FD-BF4B-9620849DF0B0}" presName="vert1" presStyleCnt="0"/>
      <dgm:spPr/>
    </dgm:pt>
    <dgm:pt modelId="{8B4A13D0-170E-498C-A8CA-A9A69F3CCA07}" type="pres">
      <dgm:prSet presAssocID="{2B6DB563-2A9C-4F2A-BA59-DA78CD5E4CBA}" presName="thickLine" presStyleLbl="alignNode1" presStyleIdx="3" presStyleCnt="10"/>
      <dgm:spPr/>
    </dgm:pt>
    <dgm:pt modelId="{1FC37BE8-BAF8-4E3B-A8B2-A0120061B7AF}" type="pres">
      <dgm:prSet presAssocID="{2B6DB563-2A9C-4F2A-BA59-DA78CD5E4CBA}" presName="horz1" presStyleCnt="0"/>
      <dgm:spPr/>
    </dgm:pt>
    <dgm:pt modelId="{A957380A-E4E3-4467-B8BD-B4C1EDC5AB06}" type="pres">
      <dgm:prSet presAssocID="{2B6DB563-2A9C-4F2A-BA59-DA78CD5E4CBA}" presName="tx1" presStyleLbl="revTx" presStyleIdx="3" presStyleCnt="10"/>
      <dgm:spPr/>
    </dgm:pt>
    <dgm:pt modelId="{015278C2-0A69-4F6F-8148-88F0111346C0}" type="pres">
      <dgm:prSet presAssocID="{2B6DB563-2A9C-4F2A-BA59-DA78CD5E4CBA}" presName="vert1" presStyleCnt="0"/>
      <dgm:spPr/>
    </dgm:pt>
    <dgm:pt modelId="{F289DD2C-E28E-49FC-8A69-5558923BB0C5}" type="pres">
      <dgm:prSet presAssocID="{CDE84DFF-093C-43F0-AFB9-E95B2915480B}" presName="thickLine" presStyleLbl="alignNode1" presStyleIdx="4" presStyleCnt="10"/>
      <dgm:spPr/>
    </dgm:pt>
    <dgm:pt modelId="{90482970-6D43-42CB-AEE0-0AD8B2A7E838}" type="pres">
      <dgm:prSet presAssocID="{CDE84DFF-093C-43F0-AFB9-E95B2915480B}" presName="horz1" presStyleCnt="0"/>
      <dgm:spPr/>
    </dgm:pt>
    <dgm:pt modelId="{82FC6624-830C-4860-8365-4FE3F06BB617}" type="pres">
      <dgm:prSet presAssocID="{CDE84DFF-093C-43F0-AFB9-E95B2915480B}" presName="tx1" presStyleLbl="revTx" presStyleIdx="4" presStyleCnt="10"/>
      <dgm:spPr/>
    </dgm:pt>
    <dgm:pt modelId="{8E8EEE4F-CF96-44F1-BD28-560BFBC314D2}" type="pres">
      <dgm:prSet presAssocID="{CDE84DFF-093C-43F0-AFB9-E95B2915480B}" presName="vert1" presStyleCnt="0"/>
      <dgm:spPr/>
    </dgm:pt>
    <dgm:pt modelId="{14E804AE-A599-4CA2-BC5E-DE1E67BB4BC7}" type="pres">
      <dgm:prSet presAssocID="{E2477981-586E-4171-BA27-782CE443D4EA}" presName="thickLine" presStyleLbl="alignNode1" presStyleIdx="5" presStyleCnt="10"/>
      <dgm:spPr/>
    </dgm:pt>
    <dgm:pt modelId="{7EAF4E6D-7150-4EF9-ACB3-AFA8D2841C2E}" type="pres">
      <dgm:prSet presAssocID="{E2477981-586E-4171-BA27-782CE443D4EA}" presName="horz1" presStyleCnt="0"/>
      <dgm:spPr/>
    </dgm:pt>
    <dgm:pt modelId="{ECACE863-CE8D-4A1A-9BC1-43F837B7BC36}" type="pres">
      <dgm:prSet presAssocID="{E2477981-586E-4171-BA27-782CE443D4EA}" presName="tx1" presStyleLbl="revTx" presStyleIdx="5" presStyleCnt="10"/>
      <dgm:spPr/>
    </dgm:pt>
    <dgm:pt modelId="{6C6FD72A-126F-422E-BC9A-4A6149BF1688}" type="pres">
      <dgm:prSet presAssocID="{E2477981-586E-4171-BA27-782CE443D4EA}" presName="vert1" presStyleCnt="0"/>
      <dgm:spPr/>
    </dgm:pt>
    <dgm:pt modelId="{3C11AA78-34DA-4900-A934-99B4F265698E}" type="pres">
      <dgm:prSet presAssocID="{649D960C-ED15-473A-B675-523A6CC642CE}" presName="thickLine" presStyleLbl="alignNode1" presStyleIdx="6" presStyleCnt="10"/>
      <dgm:spPr/>
    </dgm:pt>
    <dgm:pt modelId="{9719D6E5-E431-4DC4-9997-AB8D96155373}" type="pres">
      <dgm:prSet presAssocID="{649D960C-ED15-473A-B675-523A6CC642CE}" presName="horz1" presStyleCnt="0"/>
      <dgm:spPr/>
    </dgm:pt>
    <dgm:pt modelId="{3D7BFBBD-0327-4B28-98E2-5688AE62A70F}" type="pres">
      <dgm:prSet presAssocID="{649D960C-ED15-473A-B675-523A6CC642CE}" presName="tx1" presStyleLbl="revTx" presStyleIdx="6" presStyleCnt="10"/>
      <dgm:spPr/>
    </dgm:pt>
    <dgm:pt modelId="{6C177665-5BB8-4195-B9AB-C2A14ABFDBC6}" type="pres">
      <dgm:prSet presAssocID="{649D960C-ED15-473A-B675-523A6CC642CE}" presName="vert1" presStyleCnt="0"/>
      <dgm:spPr/>
    </dgm:pt>
    <dgm:pt modelId="{4569B9ED-CAE3-4AA4-A7CA-E257C129FE9D}" type="pres">
      <dgm:prSet presAssocID="{EACFA6BB-9CBD-4DF2-8416-E3F0579B8552}" presName="thickLine" presStyleLbl="alignNode1" presStyleIdx="7" presStyleCnt="10"/>
      <dgm:spPr/>
    </dgm:pt>
    <dgm:pt modelId="{5F8B6952-BDC3-4073-9D80-A0A0915A0E98}" type="pres">
      <dgm:prSet presAssocID="{EACFA6BB-9CBD-4DF2-8416-E3F0579B8552}" presName="horz1" presStyleCnt="0"/>
      <dgm:spPr/>
    </dgm:pt>
    <dgm:pt modelId="{6A3E9D46-7F7B-4AAF-9343-D7ACA134FCAA}" type="pres">
      <dgm:prSet presAssocID="{EACFA6BB-9CBD-4DF2-8416-E3F0579B8552}" presName="tx1" presStyleLbl="revTx" presStyleIdx="7" presStyleCnt="10"/>
      <dgm:spPr/>
    </dgm:pt>
    <dgm:pt modelId="{B428D8A4-3B38-4A40-9380-A46B3E243548}" type="pres">
      <dgm:prSet presAssocID="{EACFA6BB-9CBD-4DF2-8416-E3F0579B8552}" presName="vert1" presStyleCnt="0"/>
      <dgm:spPr/>
    </dgm:pt>
    <dgm:pt modelId="{9874A073-0800-4F8B-AE17-FBA74493F6F6}" type="pres">
      <dgm:prSet presAssocID="{AD0DDF28-8C36-48E4-A455-598EEBB43931}" presName="thickLine" presStyleLbl="alignNode1" presStyleIdx="8" presStyleCnt="10"/>
      <dgm:spPr/>
    </dgm:pt>
    <dgm:pt modelId="{7EFF0CD2-2D5E-403A-AC7F-8FD9267BF268}" type="pres">
      <dgm:prSet presAssocID="{AD0DDF28-8C36-48E4-A455-598EEBB43931}" presName="horz1" presStyleCnt="0"/>
      <dgm:spPr/>
    </dgm:pt>
    <dgm:pt modelId="{4BB497F4-AE69-4B7A-A235-AE42B8AB8430}" type="pres">
      <dgm:prSet presAssocID="{AD0DDF28-8C36-48E4-A455-598EEBB43931}" presName="tx1" presStyleLbl="revTx" presStyleIdx="8" presStyleCnt="10"/>
      <dgm:spPr/>
    </dgm:pt>
    <dgm:pt modelId="{80A83751-EA34-4B63-9252-D703A2F42237}" type="pres">
      <dgm:prSet presAssocID="{AD0DDF28-8C36-48E4-A455-598EEBB43931}" presName="vert1" presStyleCnt="0"/>
      <dgm:spPr/>
    </dgm:pt>
    <dgm:pt modelId="{61D5DA35-CE22-40C3-A6D5-6AB173E8ABF0}" type="pres">
      <dgm:prSet presAssocID="{659913B0-9F8F-44AA-AF78-5A608D85B93C}" presName="thickLine" presStyleLbl="alignNode1" presStyleIdx="9" presStyleCnt="10"/>
      <dgm:spPr/>
    </dgm:pt>
    <dgm:pt modelId="{2B89BFC0-CE60-4708-AFF8-F557447A8F69}" type="pres">
      <dgm:prSet presAssocID="{659913B0-9F8F-44AA-AF78-5A608D85B93C}" presName="horz1" presStyleCnt="0"/>
      <dgm:spPr/>
    </dgm:pt>
    <dgm:pt modelId="{58810FDC-CF1B-4F8C-8075-1840C2C5815F}" type="pres">
      <dgm:prSet presAssocID="{659913B0-9F8F-44AA-AF78-5A608D85B93C}" presName="tx1" presStyleLbl="revTx" presStyleIdx="9" presStyleCnt="10"/>
      <dgm:spPr/>
    </dgm:pt>
    <dgm:pt modelId="{F1D512F2-F968-44CB-8D52-4099CA2EE846}" type="pres">
      <dgm:prSet presAssocID="{659913B0-9F8F-44AA-AF78-5A608D85B93C}" presName="vert1" presStyleCnt="0"/>
      <dgm:spPr/>
    </dgm:pt>
  </dgm:ptLst>
  <dgm:cxnLst>
    <dgm:cxn modelId="{2E1D2803-DDDD-4111-9BBE-AA730F87CBA0}" srcId="{D4CF29D4-F516-434A-8EB0-5E6686C6CDCE}" destId="{AD0DDF28-8C36-48E4-A455-598EEBB43931}" srcOrd="8" destOrd="0" parTransId="{91854D68-49E6-4BA7-BFC8-9B7BB34088E4}" sibTransId="{E9377AE0-2050-4B8B-A505-EBB953E596A5}"/>
    <dgm:cxn modelId="{91DDC128-9E1F-4A43-A27F-4E254DEE04B5}" srcId="{D4CF29D4-F516-434A-8EB0-5E6686C6CDCE}" destId="{649D960C-ED15-473A-B675-523A6CC642CE}" srcOrd="6" destOrd="0" parTransId="{56749F1A-8104-4ADE-AE37-F5D40FCA0FF3}" sibTransId="{ABD8BA5D-0B8E-415F-B434-B5A636BCAC45}"/>
    <dgm:cxn modelId="{EE33C72D-43F3-423A-9B92-81C99E5CA5D3}" srcId="{D4CF29D4-F516-434A-8EB0-5E6686C6CDCE}" destId="{D56350C2-F27E-4D59-8116-8A3EE75D8BA4}" srcOrd="1" destOrd="0" parTransId="{7E80553A-539F-416E-A529-8ED3044ED705}" sibTransId="{81AAB291-DE9F-440E-B04D-5B03AC052B67}"/>
    <dgm:cxn modelId="{B0A89830-4A30-4E4F-A5A7-1FCD0E6C5600}" srcId="{D4CF29D4-F516-434A-8EB0-5E6686C6CDCE}" destId="{2C6E3181-7020-4157-812D-63DB30D1E674}" srcOrd="0" destOrd="0" parTransId="{18550E9C-2B8A-4609-ADFC-0E60D3DD4925}" sibTransId="{04707583-4301-45A2-B0A5-8301B1C9DBEF}"/>
    <dgm:cxn modelId="{674B0D3C-821A-4713-8879-FCBFDF6D9FA0}" type="presOf" srcId="{649D960C-ED15-473A-B675-523A6CC642CE}" destId="{3D7BFBBD-0327-4B28-98E2-5688AE62A70F}" srcOrd="0" destOrd="0" presId="urn:microsoft.com/office/officeart/2008/layout/LinedList"/>
    <dgm:cxn modelId="{F5B2BB4E-122C-4AD4-9771-FC41543D4FD8}" type="presOf" srcId="{D56350C2-F27E-4D59-8116-8A3EE75D8BA4}" destId="{99E8678E-DEB9-4916-A960-6E56E9FD4337}" srcOrd="0" destOrd="0" presId="urn:microsoft.com/office/officeart/2008/layout/LinedList"/>
    <dgm:cxn modelId="{22FB1471-16C3-4990-B3AB-2735B4C3F804}" srcId="{D4CF29D4-F516-434A-8EB0-5E6686C6CDCE}" destId="{E54C5BF3-B877-49FD-BF4B-9620849DF0B0}" srcOrd="2" destOrd="0" parTransId="{87A806DF-557C-42A0-881B-E7172C14EF0F}" sibTransId="{3CF392C8-65DE-4145-942E-9E28DDAE382E}"/>
    <dgm:cxn modelId="{3D3DFD74-9BA2-4A4B-8A8E-05C53122FC96}" type="presOf" srcId="{2C6E3181-7020-4157-812D-63DB30D1E674}" destId="{9DC676F6-2D2C-4757-AAD0-09C46051F3E5}" srcOrd="0" destOrd="0" presId="urn:microsoft.com/office/officeart/2008/layout/LinedList"/>
    <dgm:cxn modelId="{CAB36078-510D-4CA5-87AC-82A10F310C59}" srcId="{D4CF29D4-F516-434A-8EB0-5E6686C6CDCE}" destId="{2B6DB563-2A9C-4F2A-BA59-DA78CD5E4CBA}" srcOrd="3" destOrd="0" parTransId="{163903FF-73F5-45A7-B11C-A8224D672D31}" sibTransId="{BEE85034-CB70-41D3-B324-BDEFEF99C174}"/>
    <dgm:cxn modelId="{069BA759-E603-4F7C-BEF9-FE0707DC4B32}" type="presOf" srcId="{EACFA6BB-9CBD-4DF2-8416-E3F0579B8552}" destId="{6A3E9D46-7F7B-4AAF-9343-D7ACA134FCAA}" srcOrd="0" destOrd="0" presId="urn:microsoft.com/office/officeart/2008/layout/LinedList"/>
    <dgm:cxn modelId="{C94B698C-995E-4AC6-8F76-E44922D2C672}" type="presOf" srcId="{AD0DDF28-8C36-48E4-A455-598EEBB43931}" destId="{4BB497F4-AE69-4B7A-A235-AE42B8AB8430}" srcOrd="0" destOrd="0" presId="urn:microsoft.com/office/officeart/2008/layout/LinedList"/>
    <dgm:cxn modelId="{3E0CAC9C-2DA0-4C9C-AF8B-2A8EA814BC41}" srcId="{D4CF29D4-F516-434A-8EB0-5E6686C6CDCE}" destId="{EACFA6BB-9CBD-4DF2-8416-E3F0579B8552}" srcOrd="7" destOrd="0" parTransId="{47B6AB40-B0DF-4E33-A25C-22710C3449DE}" sibTransId="{B7FB4656-EC1D-458F-AB26-0E673CCAB8CA}"/>
    <dgm:cxn modelId="{810379A1-C229-4200-B01F-0A5FBCF3EA44}" srcId="{D4CF29D4-F516-434A-8EB0-5E6686C6CDCE}" destId="{CDE84DFF-093C-43F0-AFB9-E95B2915480B}" srcOrd="4" destOrd="0" parTransId="{A95CED3A-1C68-441D-8284-8C5A03633493}" sibTransId="{561D65D1-4FB7-462D-B221-A41C68077772}"/>
    <dgm:cxn modelId="{0D6F6AAA-E81C-4F05-BF7F-F4216C64DF3F}" type="presOf" srcId="{CDE84DFF-093C-43F0-AFB9-E95B2915480B}" destId="{82FC6624-830C-4860-8365-4FE3F06BB617}" srcOrd="0" destOrd="0" presId="urn:microsoft.com/office/officeart/2008/layout/LinedList"/>
    <dgm:cxn modelId="{5172F9B5-C88A-4654-944B-1D858CCE30B3}" type="presOf" srcId="{D4CF29D4-F516-434A-8EB0-5E6686C6CDCE}" destId="{E473F104-10C3-453B-9298-02F04E1A99A8}" srcOrd="0" destOrd="0" presId="urn:microsoft.com/office/officeart/2008/layout/LinedList"/>
    <dgm:cxn modelId="{C14EAABB-D825-41C5-A8D4-7C3CD7D82FF3}" type="presOf" srcId="{E2477981-586E-4171-BA27-782CE443D4EA}" destId="{ECACE863-CE8D-4A1A-9BC1-43F837B7BC36}" srcOrd="0" destOrd="0" presId="urn:microsoft.com/office/officeart/2008/layout/LinedList"/>
    <dgm:cxn modelId="{D3E3B1BC-91EE-42CF-84C4-3666E6320B5D}" srcId="{D4CF29D4-F516-434A-8EB0-5E6686C6CDCE}" destId="{659913B0-9F8F-44AA-AF78-5A608D85B93C}" srcOrd="9" destOrd="0" parTransId="{DAC768EA-DE58-4C4C-9DC9-1E797F3A59A8}" sibTransId="{BDB97DBB-27E3-4F74-837E-9D1D6374F2C5}"/>
    <dgm:cxn modelId="{86CCD7C8-00E8-4E4B-BABD-A455F0586558}" type="presOf" srcId="{2B6DB563-2A9C-4F2A-BA59-DA78CD5E4CBA}" destId="{A957380A-E4E3-4467-B8BD-B4C1EDC5AB06}" srcOrd="0" destOrd="0" presId="urn:microsoft.com/office/officeart/2008/layout/LinedList"/>
    <dgm:cxn modelId="{6D1C1DE9-DF46-4614-AA64-9F44F24AADEE}" srcId="{D4CF29D4-F516-434A-8EB0-5E6686C6CDCE}" destId="{E2477981-586E-4171-BA27-782CE443D4EA}" srcOrd="5" destOrd="0" parTransId="{5E01D536-F226-4652-A302-C144A4851B8A}" sibTransId="{C41B6689-8DDA-4131-B3B3-96F6288EE69D}"/>
    <dgm:cxn modelId="{0EC503FB-0815-4D2F-8B47-FA15B5BF0B2B}" type="presOf" srcId="{E54C5BF3-B877-49FD-BF4B-9620849DF0B0}" destId="{F5ACAF7A-3134-45CD-B449-287704BE1879}" srcOrd="0" destOrd="0" presId="urn:microsoft.com/office/officeart/2008/layout/LinedList"/>
    <dgm:cxn modelId="{3E80ACFC-BB60-4A77-B3D1-02A7F53CCD3A}" type="presOf" srcId="{659913B0-9F8F-44AA-AF78-5A608D85B93C}" destId="{58810FDC-CF1B-4F8C-8075-1840C2C5815F}" srcOrd="0" destOrd="0" presId="urn:microsoft.com/office/officeart/2008/layout/LinedList"/>
    <dgm:cxn modelId="{67E3E780-4225-4368-BA33-B14826E3EA8C}" type="presParOf" srcId="{E473F104-10C3-453B-9298-02F04E1A99A8}" destId="{A4D6EDF4-EB23-4D94-BBA5-4CB7F0EFFD49}" srcOrd="0" destOrd="0" presId="urn:microsoft.com/office/officeart/2008/layout/LinedList"/>
    <dgm:cxn modelId="{C8AF0F98-9317-43B7-9BE2-416BEFC11A6D}" type="presParOf" srcId="{E473F104-10C3-453B-9298-02F04E1A99A8}" destId="{BBCD0EA4-FCDC-4C2F-A4DD-12C49AF29317}" srcOrd="1" destOrd="0" presId="urn:microsoft.com/office/officeart/2008/layout/LinedList"/>
    <dgm:cxn modelId="{86264397-CBC7-434F-BE84-2DA96D0A36FC}" type="presParOf" srcId="{BBCD0EA4-FCDC-4C2F-A4DD-12C49AF29317}" destId="{9DC676F6-2D2C-4757-AAD0-09C46051F3E5}" srcOrd="0" destOrd="0" presId="urn:microsoft.com/office/officeart/2008/layout/LinedList"/>
    <dgm:cxn modelId="{1D590CCC-E086-4898-804F-9501CA98BE2F}" type="presParOf" srcId="{BBCD0EA4-FCDC-4C2F-A4DD-12C49AF29317}" destId="{42215BF9-EC4D-42F0-9F30-8A172F89B53B}" srcOrd="1" destOrd="0" presId="urn:microsoft.com/office/officeart/2008/layout/LinedList"/>
    <dgm:cxn modelId="{49FCC2E4-0EB1-463F-BB79-92019C3FB21F}" type="presParOf" srcId="{E473F104-10C3-453B-9298-02F04E1A99A8}" destId="{87A5BB10-DB62-4341-92BC-CE63D240DBA2}" srcOrd="2" destOrd="0" presId="urn:microsoft.com/office/officeart/2008/layout/LinedList"/>
    <dgm:cxn modelId="{F669D491-DC9E-4843-9DC6-77262CC420CB}" type="presParOf" srcId="{E473F104-10C3-453B-9298-02F04E1A99A8}" destId="{0632A08B-A9C3-488C-BC56-C32362E83E51}" srcOrd="3" destOrd="0" presId="urn:microsoft.com/office/officeart/2008/layout/LinedList"/>
    <dgm:cxn modelId="{4BC5AD09-1A66-4362-A907-7D2517F44B21}" type="presParOf" srcId="{0632A08B-A9C3-488C-BC56-C32362E83E51}" destId="{99E8678E-DEB9-4916-A960-6E56E9FD4337}" srcOrd="0" destOrd="0" presId="urn:microsoft.com/office/officeart/2008/layout/LinedList"/>
    <dgm:cxn modelId="{843A1849-13E2-4920-A722-39C1C7FF7336}" type="presParOf" srcId="{0632A08B-A9C3-488C-BC56-C32362E83E51}" destId="{B30118A0-C743-4440-A3B3-4867E5DC7948}" srcOrd="1" destOrd="0" presId="urn:microsoft.com/office/officeart/2008/layout/LinedList"/>
    <dgm:cxn modelId="{F79D632D-2F7C-4477-9735-9CBE5F12553E}" type="presParOf" srcId="{E473F104-10C3-453B-9298-02F04E1A99A8}" destId="{8DCBA525-E675-49BD-B36C-08AE9F6D1496}" srcOrd="4" destOrd="0" presId="urn:microsoft.com/office/officeart/2008/layout/LinedList"/>
    <dgm:cxn modelId="{AF71E2E6-F8BF-445E-AD8D-D4C86D7987F5}" type="presParOf" srcId="{E473F104-10C3-453B-9298-02F04E1A99A8}" destId="{3E5E72FA-7F8F-4EC9-A009-356A2907F524}" srcOrd="5" destOrd="0" presId="urn:microsoft.com/office/officeart/2008/layout/LinedList"/>
    <dgm:cxn modelId="{B7B0E20B-9031-4E54-8BD1-C3F2E2F131CD}" type="presParOf" srcId="{3E5E72FA-7F8F-4EC9-A009-356A2907F524}" destId="{F5ACAF7A-3134-45CD-B449-287704BE1879}" srcOrd="0" destOrd="0" presId="urn:microsoft.com/office/officeart/2008/layout/LinedList"/>
    <dgm:cxn modelId="{77E80F14-80DC-47D4-9F41-9855A642DA56}" type="presParOf" srcId="{3E5E72FA-7F8F-4EC9-A009-356A2907F524}" destId="{566BC043-5893-4F7E-98C2-7D97E3F51999}" srcOrd="1" destOrd="0" presId="urn:microsoft.com/office/officeart/2008/layout/LinedList"/>
    <dgm:cxn modelId="{7628571D-E25E-493C-AC5E-0EE849CB4588}" type="presParOf" srcId="{E473F104-10C3-453B-9298-02F04E1A99A8}" destId="{8B4A13D0-170E-498C-A8CA-A9A69F3CCA07}" srcOrd="6" destOrd="0" presId="urn:microsoft.com/office/officeart/2008/layout/LinedList"/>
    <dgm:cxn modelId="{9E48B945-5741-4556-A002-44046BE0EC0F}" type="presParOf" srcId="{E473F104-10C3-453B-9298-02F04E1A99A8}" destId="{1FC37BE8-BAF8-4E3B-A8B2-A0120061B7AF}" srcOrd="7" destOrd="0" presId="urn:microsoft.com/office/officeart/2008/layout/LinedList"/>
    <dgm:cxn modelId="{B4FB1D17-5682-42CA-965B-BC0C93B17CF4}" type="presParOf" srcId="{1FC37BE8-BAF8-4E3B-A8B2-A0120061B7AF}" destId="{A957380A-E4E3-4467-B8BD-B4C1EDC5AB06}" srcOrd="0" destOrd="0" presId="urn:microsoft.com/office/officeart/2008/layout/LinedList"/>
    <dgm:cxn modelId="{0D983F60-A478-4DE1-981E-F5D0DEF7AB89}" type="presParOf" srcId="{1FC37BE8-BAF8-4E3B-A8B2-A0120061B7AF}" destId="{015278C2-0A69-4F6F-8148-88F0111346C0}" srcOrd="1" destOrd="0" presId="urn:microsoft.com/office/officeart/2008/layout/LinedList"/>
    <dgm:cxn modelId="{C160B627-8A60-4D44-8A03-A96CED7D23EB}" type="presParOf" srcId="{E473F104-10C3-453B-9298-02F04E1A99A8}" destId="{F289DD2C-E28E-49FC-8A69-5558923BB0C5}" srcOrd="8" destOrd="0" presId="urn:microsoft.com/office/officeart/2008/layout/LinedList"/>
    <dgm:cxn modelId="{88863748-A48E-49B2-B5F0-BD8A721FF379}" type="presParOf" srcId="{E473F104-10C3-453B-9298-02F04E1A99A8}" destId="{90482970-6D43-42CB-AEE0-0AD8B2A7E838}" srcOrd="9" destOrd="0" presId="urn:microsoft.com/office/officeart/2008/layout/LinedList"/>
    <dgm:cxn modelId="{050F8097-A6F1-4635-B373-614734194C93}" type="presParOf" srcId="{90482970-6D43-42CB-AEE0-0AD8B2A7E838}" destId="{82FC6624-830C-4860-8365-4FE3F06BB617}" srcOrd="0" destOrd="0" presId="urn:microsoft.com/office/officeart/2008/layout/LinedList"/>
    <dgm:cxn modelId="{2ECF3E3C-A24A-4F2E-8C88-7C9E0550D9C6}" type="presParOf" srcId="{90482970-6D43-42CB-AEE0-0AD8B2A7E838}" destId="{8E8EEE4F-CF96-44F1-BD28-560BFBC314D2}" srcOrd="1" destOrd="0" presId="urn:microsoft.com/office/officeart/2008/layout/LinedList"/>
    <dgm:cxn modelId="{F9E91E66-E989-4DCC-B468-35A16C3B7AB3}" type="presParOf" srcId="{E473F104-10C3-453B-9298-02F04E1A99A8}" destId="{14E804AE-A599-4CA2-BC5E-DE1E67BB4BC7}" srcOrd="10" destOrd="0" presId="urn:microsoft.com/office/officeart/2008/layout/LinedList"/>
    <dgm:cxn modelId="{13C6AB3B-50D5-4FF2-94E9-D9C76A5E3DDD}" type="presParOf" srcId="{E473F104-10C3-453B-9298-02F04E1A99A8}" destId="{7EAF4E6D-7150-4EF9-ACB3-AFA8D2841C2E}" srcOrd="11" destOrd="0" presId="urn:microsoft.com/office/officeart/2008/layout/LinedList"/>
    <dgm:cxn modelId="{06E62F88-151E-436A-A37E-3F16EAB74B9C}" type="presParOf" srcId="{7EAF4E6D-7150-4EF9-ACB3-AFA8D2841C2E}" destId="{ECACE863-CE8D-4A1A-9BC1-43F837B7BC36}" srcOrd="0" destOrd="0" presId="urn:microsoft.com/office/officeart/2008/layout/LinedList"/>
    <dgm:cxn modelId="{3E21A936-C148-404B-B4DC-FC0096957F81}" type="presParOf" srcId="{7EAF4E6D-7150-4EF9-ACB3-AFA8D2841C2E}" destId="{6C6FD72A-126F-422E-BC9A-4A6149BF1688}" srcOrd="1" destOrd="0" presId="urn:microsoft.com/office/officeart/2008/layout/LinedList"/>
    <dgm:cxn modelId="{E5A29873-325E-40B3-B431-3505BB94E941}" type="presParOf" srcId="{E473F104-10C3-453B-9298-02F04E1A99A8}" destId="{3C11AA78-34DA-4900-A934-99B4F265698E}" srcOrd="12" destOrd="0" presId="urn:microsoft.com/office/officeart/2008/layout/LinedList"/>
    <dgm:cxn modelId="{C99E4599-84DE-446D-9EDE-439FD1D6ECCE}" type="presParOf" srcId="{E473F104-10C3-453B-9298-02F04E1A99A8}" destId="{9719D6E5-E431-4DC4-9997-AB8D96155373}" srcOrd="13" destOrd="0" presId="urn:microsoft.com/office/officeart/2008/layout/LinedList"/>
    <dgm:cxn modelId="{CC55407C-3A6E-4AF1-A863-AB2D47AB7CA4}" type="presParOf" srcId="{9719D6E5-E431-4DC4-9997-AB8D96155373}" destId="{3D7BFBBD-0327-4B28-98E2-5688AE62A70F}" srcOrd="0" destOrd="0" presId="urn:microsoft.com/office/officeart/2008/layout/LinedList"/>
    <dgm:cxn modelId="{7A92D7B5-0F02-4BE4-976D-F77DEB12B2A2}" type="presParOf" srcId="{9719D6E5-E431-4DC4-9997-AB8D96155373}" destId="{6C177665-5BB8-4195-B9AB-C2A14ABFDBC6}" srcOrd="1" destOrd="0" presId="urn:microsoft.com/office/officeart/2008/layout/LinedList"/>
    <dgm:cxn modelId="{F576C466-9D93-484D-AF8B-E43892326737}" type="presParOf" srcId="{E473F104-10C3-453B-9298-02F04E1A99A8}" destId="{4569B9ED-CAE3-4AA4-A7CA-E257C129FE9D}" srcOrd="14" destOrd="0" presId="urn:microsoft.com/office/officeart/2008/layout/LinedList"/>
    <dgm:cxn modelId="{A5546174-92EA-4184-B6D1-A4248373B2FA}" type="presParOf" srcId="{E473F104-10C3-453B-9298-02F04E1A99A8}" destId="{5F8B6952-BDC3-4073-9D80-A0A0915A0E98}" srcOrd="15" destOrd="0" presId="urn:microsoft.com/office/officeart/2008/layout/LinedList"/>
    <dgm:cxn modelId="{BEDBCBE1-2D6F-4809-BA79-CCAA80E628D0}" type="presParOf" srcId="{5F8B6952-BDC3-4073-9D80-A0A0915A0E98}" destId="{6A3E9D46-7F7B-4AAF-9343-D7ACA134FCAA}" srcOrd="0" destOrd="0" presId="urn:microsoft.com/office/officeart/2008/layout/LinedList"/>
    <dgm:cxn modelId="{DA9C8151-1673-4AD3-8FC2-099186CDFF74}" type="presParOf" srcId="{5F8B6952-BDC3-4073-9D80-A0A0915A0E98}" destId="{B428D8A4-3B38-4A40-9380-A46B3E243548}" srcOrd="1" destOrd="0" presId="urn:microsoft.com/office/officeart/2008/layout/LinedList"/>
    <dgm:cxn modelId="{77455B44-DB97-46E3-BF9C-EE182EC89F8E}" type="presParOf" srcId="{E473F104-10C3-453B-9298-02F04E1A99A8}" destId="{9874A073-0800-4F8B-AE17-FBA74493F6F6}" srcOrd="16" destOrd="0" presId="urn:microsoft.com/office/officeart/2008/layout/LinedList"/>
    <dgm:cxn modelId="{8035A39F-C4B1-416E-ACF3-BAD3AFE2CB11}" type="presParOf" srcId="{E473F104-10C3-453B-9298-02F04E1A99A8}" destId="{7EFF0CD2-2D5E-403A-AC7F-8FD9267BF268}" srcOrd="17" destOrd="0" presId="urn:microsoft.com/office/officeart/2008/layout/LinedList"/>
    <dgm:cxn modelId="{10EA5E35-803F-4352-9025-AAE3A8B85D6F}" type="presParOf" srcId="{7EFF0CD2-2D5E-403A-AC7F-8FD9267BF268}" destId="{4BB497F4-AE69-4B7A-A235-AE42B8AB8430}" srcOrd="0" destOrd="0" presId="urn:microsoft.com/office/officeart/2008/layout/LinedList"/>
    <dgm:cxn modelId="{35B34F1E-E275-4623-9822-985955568706}" type="presParOf" srcId="{7EFF0CD2-2D5E-403A-AC7F-8FD9267BF268}" destId="{80A83751-EA34-4B63-9252-D703A2F42237}" srcOrd="1" destOrd="0" presId="urn:microsoft.com/office/officeart/2008/layout/LinedList"/>
    <dgm:cxn modelId="{2ABCB625-015C-4D46-938D-F146902C341D}" type="presParOf" srcId="{E473F104-10C3-453B-9298-02F04E1A99A8}" destId="{61D5DA35-CE22-40C3-A6D5-6AB173E8ABF0}" srcOrd="18" destOrd="0" presId="urn:microsoft.com/office/officeart/2008/layout/LinedList"/>
    <dgm:cxn modelId="{50ED790E-A4E3-4099-B438-37347ABEE8ED}" type="presParOf" srcId="{E473F104-10C3-453B-9298-02F04E1A99A8}" destId="{2B89BFC0-CE60-4708-AFF8-F557447A8F69}" srcOrd="19" destOrd="0" presId="urn:microsoft.com/office/officeart/2008/layout/LinedList"/>
    <dgm:cxn modelId="{513F4EC6-86EE-48DA-958A-C34366FF8EFE}" type="presParOf" srcId="{2B89BFC0-CE60-4708-AFF8-F557447A8F69}" destId="{58810FDC-CF1B-4F8C-8075-1840C2C5815F}" srcOrd="0" destOrd="0" presId="urn:microsoft.com/office/officeart/2008/layout/LinedList"/>
    <dgm:cxn modelId="{DA56D80A-1EBD-4EC3-9445-9F303535FF76}" type="presParOf" srcId="{2B89BFC0-CE60-4708-AFF8-F557447A8F69}" destId="{F1D512F2-F968-44CB-8D52-4099CA2EE8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D5C5BD-E2C2-420E-A2F4-6B0AC211B3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1C45270-36C9-46C7-918D-6E37FE71188C}">
      <dgm:prSet/>
      <dgm:spPr/>
      <dgm:t>
        <a:bodyPr/>
        <a:lstStyle/>
        <a:p>
          <a:pPr>
            <a:defRPr cap="all"/>
          </a:pPr>
          <a:r>
            <a:rPr lang="en-US" b="0" i="0" baseline="0"/>
            <a:t>Full blockchain deployment on Ethereum testnet/mainnet</a:t>
          </a:r>
          <a:endParaRPr lang="en-US"/>
        </a:p>
      </dgm:t>
    </dgm:pt>
    <dgm:pt modelId="{EB42977F-6EE9-4FFA-B6AB-61E33DE7942D}" type="parTrans" cxnId="{F96F6F41-6A48-4996-A630-67B3825CAC8A}">
      <dgm:prSet/>
      <dgm:spPr/>
      <dgm:t>
        <a:bodyPr/>
        <a:lstStyle/>
        <a:p>
          <a:endParaRPr lang="en-US"/>
        </a:p>
      </dgm:t>
    </dgm:pt>
    <dgm:pt modelId="{10937E24-2E1D-4F97-B613-DEEC06D15068}" type="sibTrans" cxnId="{F96F6F41-6A48-4996-A630-67B3825CAC8A}">
      <dgm:prSet/>
      <dgm:spPr/>
      <dgm:t>
        <a:bodyPr/>
        <a:lstStyle/>
        <a:p>
          <a:endParaRPr lang="en-US"/>
        </a:p>
      </dgm:t>
    </dgm:pt>
    <dgm:pt modelId="{C32790E6-327E-4097-B626-680D18080035}">
      <dgm:prSet/>
      <dgm:spPr/>
      <dgm:t>
        <a:bodyPr/>
        <a:lstStyle/>
        <a:p>
          <a:pPr>
            <a:defRPr cap="all"/>
          </a:pPr>
          <a:r>
            <a:rPr lang="en-US" b="0" i="0" baseline="0"/>
            <a:t>Integration of ML models for predictive analysis</a:t>
          </a:r>
          <a:endParaRPr lang="en-US"/>
        </a:p>
      </dgm:t>
    </dgm:pt>
    <dgm:pt modelId="{778FC265-1064-40A4-AA64-D5C76EC1CC57}" type="parTrans" cxnId="{F1F3A55B-5C93-4FCD-9A6F-EB64F77EC80A}">
      <dgm:prSet/>
      <dgm:spPr/>
      <dgm:t>
        <a:bodyPr/>
        <a:lstStyle/>
        <a:p>
          <a:endParaRPr lang="en-US"/>
        </a:p>
      </dgm:t>
    </dgm:pt>
    <dgm:pt modelId="{F98C2CFB-7C61-4399-A4EA-17DF6E7ADA9C}" type="sibTrans" cxnId="{F1F3A55B-5C93-4FCD-9A6F-EB64F77EC80A}">
      <dgm:prSet/>
      <dgm:spPr/>
      <dgm:t>
        <a:bodyPr/>
        <a:lstStyle/>
        <a:p>
          <a:endParaRPr lang="en-US"/>
        </a:p>
      </dgm:t>
    </dgm:pt>
    <dgm:pt modelId="{B246E255-7510-42D7-A369-9FCB95D9603B}">
      <dgm:prSet/>
      <dgm:spPr/>
      <dgm:t>
        <a:bodyPr/>
        <a:lstStyle/>
        <a:p>
          <a:pPr>
            <a:defRPr cap="all"/>
          </a:pPr>
          <a:r>
            <a:rPr lang="en-US" b="0" i="0" baseline="0"/>
            <a:t>Mobile app for live alerts</a:t>
          </a:r>
          <a:endParaRPr lang="en-US"/>
        </a:p>
      </dgm:t>
    </dgm:pt>
    <dgm:pt modelId="{1F132D38-24E2-42B7-A3D9-3BD334720377}" type="parTrans" cxnId="{EBA3BE5F-73C3-4434-BE64-52346EB5C4DB}">
      <dgm:prSet/>
      <dgm:spPr/>
      <dgm:t>
        <a:bodyPr/>
        <a:lstStyle/>
        <a:p>
          <a:endParaRPr lang="en-US"/>
        </a:p>
      </dgm:t>
    </dgm:pt>
    <dgm:pt modelId="{183C615B-5FE3-4019-AFF7-15E6F856BF7B}" type="sibTrans" cxnId="{EBA3BE5F-73C3-4434-BE64-52346EB5C4DB}">
      <dgm:prSet/>
      <dgm:spPr/>
      <dgm:t>
        <a:bodyPr/>
        <a:lstStyle/>
        <a:p>
          <a:endParaRPr lang="en-US"/>
        </a:p>
      </dgm:t>
    </dgm:pt>
    <dgm:pt modelId="{B2E44103-C408-43A2-957B-07DA96739E12}">
      <dgm:prSet/>
      <dgm:spPr/>
      <dgm:t>
        <a:bodyPr/>
        <a:lstStyle/>
        <a:p>
          <a:pPr>
            <a:defRPr cap="all"/>
          </a:pPr>
          <a:r>
            <a:rPr lang="en-US" b="0" i="0" baseline="0"/>
            <a:t>Advanced analytics dashboard</a:t>
          </a:r>
          <a:endParaRPr lang="en-US"/>
        </a:p>
      </dgm:t>
    </dgm:pt>
    <dgm:pt modelId="{FF9B104A-FE13-412F-AAAF-84891B838EDC}" type="parTrans" cxnId="{B12950E1-EA83-432A-8E52-FD5012743B43}">
      <dgm:prSet/>
      <dgm:spPr/>
      <dgm:t>
        <a:bodyPr/>
        <a:lstStyle/>
        <a:p>
          <a:endParaRPr lang="en-US"/>
        </a:p>
      </dgm:t>
    </dgm:pt>
    <dgm:pt modelId="{04CFBEA7-D794-4BD6-9327-AF81275D15DD}" type="sibTrans" cxnId="{B12950E1-EA83-432A-8E52-FD5012743B43}">
      <dgm:prSet/>
      <dgm:spPr/>
      <dgm:t>
        <a:bodyPr/>
        <a:lstStyle/>
        <a:p>
          <a:endParaRPr lang="en-US"/>
        </a:p>
      </dgm:t>
    </dgm:pt>
    <dgm:pt modelId="{0D95B6A6-3F27-487A-BD62-D03BD6328E4C}">
      <dgm:prSet/>
      <dgm:spPr/>
      <dgm:t>
        <a:bodyPr/>
        <a:lstStyle/>
        <a:p>
          <a:pPr>
            <a:defRPr cap="all"/>
          </a:pPr>
          <a:r>
            <a:rPr lang="en-US" b="0" i="0" baseline="0"/>
            <a:t>Cloud deployment for broader scalability</a:t>
          </a:r>
          <a:endParaRPr lang="en-US"/>
        </a:p>
      </dgm:t>
    </dgm:pt>
    <dgm:pt modelId="{721CDA9E-797E-40CC-8946-E114244C91D5}" type="parTrans" cxnId="{94E569D8-D872-4AE4-A675-3B35681D24B8}">
      <dgm:prSet/>
      <dgm:spPr/>
      <dgm:t>
        <a:bodyPr/>
        <a:lstStyle/>
        <a:p>
          <a:endParaRPr lang="en-US"/>
        </a:p>
      </dgm:t>
    </dgm:pt>
    <dgm:pt modelId="{68744035-627C-47AF-924E-1FA0755100E9}" type="sibTrans" cxnId="{94E569D8-D872-4AE4-A675-3B35681D24B8}">
      <dgm:prSet/>
      <dgm:spPr/>
      <dgm:t>
        <a:bodyPr/>
        <a:lstStyle/>
        <a:p>
          <a:endParaRPr lang="en-US"/>
        </a:p>
      </dgm:t>
    </dgm:pt>
    <dgm:pt modelId="{7301333F-B868-404A-88C9-96E1AD7CD7A1}" type="pres">
      <dgm:prSet presAssocID="{64D5C5BD-E2C2-420E-A2F4-6B0AC211B3FA}" presName="root" presStyleCnt="0">
        <dgm:presLayoutVars>
          <dgm:dir/>
          <dgm:resizeHandles val="exact"/>
        </dgm:presLayoutVars>
      </dgm:prSet>
      <dgm:spPr/>
    </dgm:pt>
    <dgm:pt modelId="{75AAA775-ED92-4E08-ADD9-92CB87B2CD2D}" type="pres">
      <dgm:prSet presAssocID="{D1C45270-36C9-46C7-918D-6E37FE71188C}" presName="compNode" presStyleCnt="0"/>
      <dgm:spPr/>
    </dgm:pt>
    <dgm:pt modelId="{9F2EBE70-EE4C-4DA1-9C82-747FCB2F5BF7}" type="pres">
      <dgm:prSet presAssocID="{D1C45270-36C9-46C7-918D-6E37FE71188C}" presName="iconBgRect" presStyleLbl="bgShp" presStyleIdx="0" presStyleCnt="5"/>
      <dgm:spPr/>
    </dgm:pt>
    <dgm:pt modelId="{934BCCCF-1802-40DD-8CA8-3248A1E8D059}" type="pres">
      <dgm:prSet presAssocID="{D1C45270-36C9-46C7-918D-6E37FE7118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A4EC529-0B10-478D-A038-458BA67604E6}" type="pres">
      <dgm:prSet presAssocID="{D1C45270-36C9-46C7-918D-6E37FE71188C}" presName="spaceRect" presStyleCnt="0"/>
      <dgm:spPr/>
    </dgm:pt>
    <dgm:pt modelId="{E0A83718-D9B4-4C06-BBE4-342BB381EFDB}" type="pres">
      <dgm:prSet presAssocID="{D1C45270-36C9-46C7-918D-6E37FE71188C}" presName="textRect" presStyleLbl="revTx" presStyleIdx="0" presStyleCnt="5">
        <dgm:presLayoutVars>
          <dgm:chMax val="1"/>
          <dgm:chPref val="1"/>
        </dgm:presLayoutVars>
      </dgm:prSet>
      <dgm:spPr/>
    </dgm:pt>
    <dgm:pt modelId="{FEB05205-F27D-4906-9A46-3BC954D74C9F}" type="pres">
      <dgm:prSet presAssocID="{10937E24-2E1D-4F97-B613-DEEC06D15068}" presName="sibTrans" presStyleCnt="0"/>
      <dgm:spPr/>
    </dgm:pt>
    <dgm:pt modelId="{4FD2DCF4-7AC6-4FBE-90D2-92293954604B}" type="pres">
      <dgm:prSet presAssocID="{C32790E6-327E-4097-B626-680D18080035}" presName="compNode" presStyleCnt="0"/>
      <dgm:spPr/>
    </dgm:pt>
    <dgm:pt modelId="{ED5E3ED6-9AB3-41D5-AE05-BAFE09DB3A3F}" type="pres">
      <dgm:prSet presAssocID="{C32790E6-327E-4097-B626-680D18080035}" presName="iconBgRect" presStyleLbl="bgShp" presStyleIdx="1" presStyleCnt="5"/>
      <dgm:spPr/>
    </dgm:pt>
    <dgm:pt modelId="{DE6BB413-AA3D-4472-B440-117AD5D0178B}" type="pres">
      <dgm:prSet presAssocID="{C32790E6-327E-4097-B626-680D180800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3755E9-5A6A-4813-9AD4-777BAFA25B91}" type="pres">
      <dgm:prSet presAssocID="{C32790E6-327E-4097-B626-680D18080035}" presName="spaceRect" presStyleCnt="0"/>
      <dgm:spPr/>
    </dgm:pt>
    <dgm:pt modelId="{5C70AE6A-22DC-4D28-AA36-7BA3EC6C795E}" type="pres">
      <dgm:prSet presAssocID="{C32790E6-327E-4097-B626-680D18080035}" presName="textRect" presStyleLbl="revTx" presStyleIdx="1" presStyleCnt="5">
        <dgm:presLayoutVars>
          <dgm:chMax val="1"/>
          <dgm:chPref val="1"/>
        </dgm:presLayoutVars>
      </dgm:prSet>
      <dgm:spPr/>
    </dgm:pt>
    <dgm:pt modelId="{047BC9FB-C795-4647-8423-86EB7C91BA14}" type="pres">
      <dgm:prSet presAssocID="{F98C2CFB-7C61-4399-A4EA-17DF6E7ADA9C}" presName="sibTrans" presStyleCnt="0"/>
      <dgm:spPr/>
    </dgm:pt>
    <dgm:pt modelId="{1CBD7D99-6BC0-49BA-9BD6-35F1FB6A95AC}" type="pres">
      <dgm:prSet presAssocID="{B246E255-7510-42D7-A369-9FCB95D9603B}" presName="compNode" presStyleCnt="0"/>
      <dgm:spPr/>
    </dgm:pt>
    <dgm:pt modelId="{9A82F627-0717-4EC8-8946-FE35B85ABF1A}" type="pres">
      <dgm:prSet presAssocID="{B246E255-7510-42D7-A369-9FCB95D9603B}" presName="iconBgRect" presStyleLbl="bgShp" presStyleIdx="2" presStyleCnt="5"/>
      <dgm:spPr/>
    </dgm:pt>
    <dgm:pt modelId="{C8EB95AB-A7C0-41A7-985D-AFBC88492DE4}" type="pres">
      <dgm:prSet presAssocID="{B246E255-7510-42D7-A369-9FCB95D960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ADBE64B5-31BE-474A-A27D-EF6C2FDE7ABF}" type="pres">
      <dgm:prSet presAssocID="{B246E255-7510-42D7-A369-9FCB95D9603B}" presName="spaceRect" presStyleCnt="0"/>
      <dgm:spPr/>
    </dgm:pt>
    <dgm:pt modelId="{FB0AA404-06A6-4922-8B44-8394E8F92AD1}" type="pres">
      <dgm:prSet presAssocID="{B246E255-7510-42D7-A369-9FCB95D9603B}" presName="textRect" presStyleLbl="revTx" presStyleIdx="2" presStyleCnt="5">
        <dgm:presLayoutVars>
          <dgm:chMax val="1"/>
          <dgm:chPref val="1"/>
        </dgm:presLayoutVars>
      </dgm:prSet>
      <dgm:spPr/>
    </dgm:pt>
    <dgm:pt modelId="{64455352-0BB3-464C-8BE9-14B3205B76D0}" type="pres">
      <dgm:prSet presAssocID="{183C615B-5FE3-4019-AFF7-15E6F856BF7B}" presName="sibTrans" presStyleCnt="0"/>
      <dgm:spPr/>
    </dgm:pt>
    <dgm:pt modelId="{96C64093-EAD6-41EE-83DE-B185024BF981}" type="pres">
      <dgm:prSet presAssocID="{B2E44103-C408-43A2-957B-07DA96739E12}" presName="compNode" presStyleCnt="0"/>
      <dgm:spPr/>
    </dgm:pt>
    <dgm:pt modelId="{77CF862F-AAE7-490A-B42D-C353E6D9CB6F}" type="pres">
      <dgm:prSet presAssocID="{B2E44103-C408-43A2-957B-07DA96739E12}" presName="iconBgRect" presStyleLbl="bgShp" presStyleIdx="3" presStyleCnt="5"/>
      <dgm:spPr/>
    </dgm:pt>
    <dgm:pt modelId="{B5A7C767-F460-4F81-94B4-62B2C7B1B81D}" type="pres">
      <dgm:prSet presAssocID="{B2E44103-C408-43A2-957B-07DA96739E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8F4831-321F-40B5-BDEE-046743C28909}" type="pres">
      <dgm:prSet presAssocID="{B2E44103-C408-43A2-957B-07DA96739E12}" presName="spaceRect" presStyleCnt="0"/>
      <dgm:spPr/>
    </dgm:pt>
    <dgm:pt modelId="{3CDBB5F8-2904-4B1E-965C-547AA73516CE}" type="pres">
      <dgm:prSet presAssocID="{B2E44103-C408-43A2-957B-07DA96739E12}" presName="textRect" presStyleLbl="revTx" presStyleIdx="3" presStyleCnt="5">
        <dgm:presLayoutVars>
          <dgm:chMax val="1"/>
          <dgm:chPref val="1"/>
        </dgm:presLayoutVars>
      </dgm:prSet>
      <dgm:spPr/>
    </dgm:pt>
    <dgm:pt modelId="{60632C92-DA43-40AC-BF9A-5FA12C3431F7}" type="pres">
      <dgm:prSet presAssocID="{04CFBEA7-D794-4BD6-9327-AF81275D15DD}" presName="sibTrans" presStyleCnt="0"/>
      <dgm:spPr/>
    </dgm:pt>
    <dgm:pt modelId="{81C76C10-E4D5-4312-BEF2-77D7DF40E4B7}" type="pres">
      <dgm:prSet presAssocID="{0D95B6A6-3F27-487A-BD62-D03BD6328E4C}" presName="compNode" presStyleCnt="0"/>
      <dgm:spPr/>
    </dgm:pt>
    <dgm:pt modelId="{DE476411-A32B-42ED-8F2B-0A37BC91ECB5}" type="pres">
      <dgm:prSet presAssocID="{0D95B6A6-3F27-487A-BD62-D03BD6328E4C}" presName="iconBgRect" presStyleLbl="bgShp" presStyleIdx="4" presStyleCnt="5"/>
      <dgm:spPr/>
    </dgm:pt>
    <dgm:pt modelId="{F9965289-5973-42D6-ABB5-7F47218997DC}" type="pres">
      <dgm:prSet presAssocID="{0D95B6A6-3F27-487A-BD62-D03BD6328E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A2A364B-7890-4C3B-A5C0-98C7B7D88E1E}" type="pres">
      <dgm:prSet presAssocID="{0D95B6A6-3F27-487A-BD62-D03BD6328E4C}" presName="spaceRect" presStyleCnt="0"/>
      <dgm:spPr/>
    </dgm:pt>
    <dgm:pt modelId="{3058F805-BBB4-4EE6-A1FA-E0BE096C08D6}" type="pres">
      <dgm:prSet presAssocID="{0D95B6A6-3F27-487A-BD62-D03BD6328E4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1F3A55B-5C93-4FCD-9A6F-EB64F77EC80A}" srcId="{64D5C5BD-E2C2-420E-A2F4-6B0AC211B3FA}" destId="{C32790E6-327E-4097-B626-680D18080035}" srcOrd="1" destOrd="0" parTransId="{778FC265-1064-40A4-AA64-D5C76EC1CC57}" sibTransId="{F98C2CFB-7C61-4399-A4EA-17DF6E7ADA9C}"/>
    <dgm:cxn modelId="{EBA3BE5F-73C3-4434-BE64-52346EB5C4DB}" srcId="{64D5C5BD-E2C2-420E-A2F4-6B0AC211B3FA}" destId="{B246E255-7510-42D7-A369-9FCB95D9603B}" srcOrd="2" destOrd="0" parTransId="{1F132D38-24E2-42B7-A3D9-3BD334720377}" sibTransId="{183C615B-5FE3-4019-AFF7-15E6F856BF7B}"/>
    <dgm:cxn modelId="{F96F6F41-6A48-4996-A630-67B3825CAC8A}" srcId="{64D5C5BD-E2C2-420E-A2F4-6B0AC211B3FA}" destId="{D1C45270-36C9-46C7-918D-6E37FE71188C}" srcOrd="0" destOrd="0" parTransId="{EB42977F-6EE9-4FFA-B6AB-61E33DE7942D}" sibTransId="{10937E24-2E1D-4F97-B613-DEEC06D15068}"/>
    <dgm:cxn modelId="{9E770264-EE8B-4A70-813E-E6F62A4245D3}" type="presOf" srcId="{B246E255-7510-42D7-A369-9FCB95D9603B}" destId="{FB0AA404-06A6-4922-8B44-8394E8F92AD1}" srcOrd="0" destOrd="0" presId="urn:microsoft.com/office/officeart/2018/5/layout/IconCircleLabelList"/>
    <dgm:cxn modelId="{359CE144-B209-4510-9F4B-CDFF59850380}" type="presOf" srcId="{B2E44103-C408-43A2-957B-07DA96739E12}" destId="{3CDBB5F8-2904-4B1E-965C-547AA73516CE}" srcOrd="0" destOrd="0" presId="urn:microsoft.com/office/officeart/2018/5/layout/IconCircleLabelList"/>
    <dgm:cxn modelId="{9DA8E572-4AE7-4D1C-8974-B36EF930F645}" type="presOf" srcId="{D1C45270-36C9-46C7-918D-6E37FE71188C}" destId="{E0A83718-D9B4-4C06-BBE4-342BB381EFDB}" srcOrd="0" destOrd="0" presId="urn:microsoft.com/office/officeart/2018/5/layout/IconCircleLabelList"/>
    <dgm:cxn modelId="{D73F0F78-5EC5-40CA-9BD4-66EA7AADC2E5}" type="presOf" srcId="{64D5C5BD-E2C2-420E-A2F4-6B0AC211B3FA}" destId="{7301333F-B868-404A-88C9-96E1AD7CD7A1}" srcOrd="0" destOrd="0" presId="urn:microsoft.com/office/officeart/2018/5/layout/IconCircleLabelList"/>
    <dgm:cxn modelId="{0E1EAD80-046A-434D-BCB5-CD85E1A0B176}" type="presOf" srcId="{C32790E6-327E-4097-B626-680D18080035}" destId="{5C70AE6A-22DC-4D28-AA36-7BA3EC6C795E}" srcOrd="0" destOrd="0" presId="urn:microsoft.com/office/officeart/2018/5/layout/IconCircleLabelList"/>
    <dgm:cxn modelId="{253DCAC0-1B3C-49FB-95DF-A357A7785473}" type="presOf" srcId="{0D95B6A6-3F27-487A-BD62-D03BD6328E4C}" destId="{3058F805-BBB4-4EE6-A1FA-E0BE096C08D6}" srcOrd="0" destOrd="0" presId="urn:microsoft.com/office/officeart/2018/5/layout/IconCircleLabelList"/>
    <dgm:cxn modelId="{94E569D8-D872-4AE4-A675-3B35681D24B8}" srcId="{64D5C5BD-E2C2-420E-A2F4-6B0AC211B3FA}" destId="{0D95B6A6-3F27-487A-BD62-D03BD6328E4C}" srcOrd="4" destOrd="0" parTransId="{721CDA9E-797E-40CC-8946-E114244C91D5}" sibTransId="{68744035-627C-47AF-924E-1FA0755100E9}"/>
    <dgm:cxn modelId="{B12950E1-EA83-432A-8E52-FD5012743B43}" srcId="{64D5C5BD-E2C2-420E-A2F4-6B0AC211B3FA}" destId="{B2E44103-C408-43A2-957B-07DA96739E12}" srcOrd="3" destOrd="0" parTransId="{FF9B104A-FE13-412F-AAAF-84891B838EDC}" sibTransId="{04CFBEA7-D794-4BD6-9327-AF81275D15DD}"/>
    <dgm:cxn modelId="{2C3C87CF-1C02-4B5D-BC47-64F542D45D81}" type="presParOf" srcId="{7301333F-B868-404A-88C9-96E1AD7CD7A1}" destId="{75AAA775-ED92-4E08-ADD9-92CB87B2CD2D}" srcOrd="0" destOrd="0" presId="urn:microsoft.com/office/officeart/2018/5/layout/IconCircleLabelList"/>
    <dgm:cxn modelId="{43761B19-3B68-4447-8707-8702D58C19CD}" type="presParOf" srcId="{75AAA775-ED92-4E08-ADD9-92CB87B2CD2D}" destId="{9F2EBE70-EE4C-4DA1-9C82-747FCB2F5BF7}" srcOrd="0" destOrd="0" presId="urn:microsoft.com/office/officeart/2018/5/layout/IconCircleLabelList"/>
    <dgm:cxn modelId="{FF9492DA-8631-41BA-95AE-9C31EF9FECB5}" type="presParOf" srcId="{75AAA775-ED92-4E08-ADD9-92CB87B2CD2D}" destId="{934BCCCF-1802-40DD-8CA8-3248A1E8D059}" srcOrd="1" destOrd="0" presId="urn:microsoft.com/office/officeart/2018/5/layout/IconCircleLabelList"/>
    <dgm:cxn modelId="{D79CC609-D76A-4032-BA13-6304AB13AAD9}" type="presParOf" srcId="{75AAA775-ED92-4E08-ADD9-92CB87B2CD2D}" destId="{FA4EC529-0B10-478D-A038-458BA67604E6}" srcOrd="2" destOrd="0" presId="urn:microsoft.com/office/officeart/2018/5/layout/IconCircleLabelList"/>
    <dgm:cxn modelId="{FB53B4F5-3B3D-4B96-BC45-AD5800DDA565}" type="presParOf" srcId="{75AAA775-ED92-4E08-ADD9-92CB87B2CD2D}" destId="{E0A83718-D9B4-4C06-BBE4-342BB381EFDB}" srcOrd="3" destOrd="0" presId="urn:microsoft.com/office/officeart/2018/5/layout/IconCircleLabelList"/>
    <dgm:cxn modelId="{43F3B31B-A928-4A38-A3C7-937BFCE55C11}" type="presParOf" srcId="{7301333F-B868-404A-88C9-96E1AD7CD7A1}" destId="{FEB05205-F27D-4906-9A46-3BC954D74C9F}" srcOrd="1" destOrd="0" presId="urn:microsoft.com/office/officeart/2018/5/layout/IconCircleLabelList"/>
    <dgm:cxn modelId="{89E4BA5C-B175-4CB0-B2F0-7D62563C79E3}" type="presParOf" srcId="{7301333F-B868-404A-88C9-96E1AD7CD7A1}" destId="{4FD2DCF4-7AC6-4FBE-90D2-92293954604B}" srcOrd="2" destOrd="0" presId="urn:microsoft.com/office/officeart/2018/5/layout/IconCircleLabelList"/>
    <dgm:cxn modelId="{31835116-513A-47C5-9898-473F55621A93}" type="presParOf" srcId="{4FD2DCF4-7AC6-4FBE-90D2-92293954604B}" destId="{ED5E3ED6-9AB3-41D5-AE05-BAFE09DB3A3F}" srcOrd="0" destOrd="0" presId="urn:microsoft.com/office/officeart/2018/5/layout/IconCircleLabelList"/>
    <dgm:cxn modelId="{B186EDB3-B816-4D6F-8889-4D0CB07C5F7E}" type="presParOf" srcId="{4FD2DCF4-7AC6-4FBE-90D2-92293954604B}" destId="{DE6BB413-AA3D-4472-B440-117AD5D0178B}" srcOrd="1" destOrd="0" presId="urn:microsoft.com/office/officeart/2018/5/layout/IconCircleLabelList"/>
    <dgm:cxn modelId="{F5BA90B5-0DF0-4515-BD11-734E9137DE5C}" type="presParOf" srcId="{4FD2DCF4-7AC6-4FBE-90D2-92293954604B}" destId="{3C3755E9-5A6A-4813-9AD4-777BAFA25B91}" srcOrd="2" destOrd="0" presId="urn:microsoft.com/office/officeart/2018/5/layout/IconCircleLabelList"/>
    <dgm:cxn modelId="{2FC2FD74-8C5E-4FF2-8F40-BA2AF663AA23}" type="presParOf" srcId="{4FD2DCF4-7AC6-4FBE-90D2-92293954604B}" destId="{5C70AE6A-22DC-4D28-AA36-7BA3EC6C795E}" srcOrd="3" destOrd="0" presId="urn:microsoft.com/office/officeart/2018/5/layout/IconCircleLabelList"/>
    <dgm:cxn modelId="{CC741F45-9A43-4464-83E9-FFB07BADD5B8}" type="presParOf" srcId="{7301333F-B868-404A-88C9-96E1AD7CD7A1}" destId="{047BC9FB-C795-4647-8423-86EB7C91BA14}" srcOrd="3" destOrd="0" presId="urn:microsoft.com/office/officeart/2018/5/layout/IconCircleLabelList"/>
    <dgm:cxn modelId="{4C627F58-474A-41FB-BB4B-1DDAE8F96A13}" type="presParOf" srcId="{7301333F-B868-404A-88C9-96E1AD7CD7A1}" destId="{1CBD7D99-6BC0-49BA-9BD6-35F1FB6A95AC}" srcOrd="4" destOrd="0" presId="urn:microsoft.com/office/officeart/2018/5/layout/IconCircleLabelList"/>
    <dgm:cxn modelId="{AADD8E84-5914-4148-9EB8-A7D257D3311B}" type="presParOf" srcId="{1CBD7D99-6BC0-49BA-9BD6-35F1FB6A95AC}" destId="{9A82F627-0717-4EC8-8946-FE35B85ABF1A}" srcOrd="0" destOrd="0" presId="urn:microsoft.com/office/officeart/2018/5/layout/IconCircleLabelList"/>
    <dgm:cxn modelId="{201C7E00-F09F-4C62-9A08-5C636594524E}" type="presParOf" srcId="{1CBD7D99-6BC0-49BA-9BD6-35F1FB6A95AC}" destId="{C8EB95AB-A7C0-41A7-985D-AFBC88492DE4}" srcOrd="1" destOrd="0" presId="urn:microsoft.com/office/officeart/2018/5/layout/IconCircleLabelList"/>
    <dgm:cxn modelId="{A7A363ED-8665-4627-A9B8-536767E13270}" type="presParOf" srcId="{1CBD7D99-6BC0-49BA-9BD6-35F1FB6A95AC}" destId="{ADBE64B5-31BE-474A-A27D-EF6C2FDE7ABF}" srcOrd="2" destOrd="0" presId="urn:microsoft.com/office/officeart/2018/5/layout/IconCircleLabelList"/>
    <dgm:cxn modelId="{DBF2B414-B831-45C1-93C1-D489ADAF63D2}" type="presParOf" srcId="{1CBD7D99-6BC0-49BA-9BD6-35F1FB6A95AC}" destId="{FB0AA404-06A6-4922-8B44-8394E8F92AD1}" srcOrd="3" destOrd="0" presId="urn:microsoft.com/office/officeart/2018/5/layout/IconCircleLabelList"/>
    <dgm:cxn modelId="{DCCC3E1F-F7FB-4519-81E8-86EEA8DC1313}" type="presParOf" srcId="{7301333F-B868-404A-88C9-96E1AD7CD7A1}" destId="{64455352-0BB3-464C-8BE9-14B3205B76D0}" srcOrd="5" destOrd="0" presId="urn:microsoft.com/office/officeart/2018/5/layout/IconCircleLabelList"/>
    <dgm:cxn modelId="{CC87D9C1-9379-4DED-9DF0-E735E5CE6D75}" type="presParOf" srcId="{7301333F-B868-404A-88C9-96E1AD7CD7A1}" destId="{96C64093-EAD6-41EE-83DE-B185024BF981}" srcOrd="6" destOrd="0" presId="urn:microsoft.com/office/officeart/2018/5/layout/IconCircleLabelList"/>
    <dgm:cxn modelId="{0B89C4F4-D010-495E-8C8F-084D2408D0B9}" type="presParOf" srcId="{96C64093-EAD6-41EE-83DE-B185024BF981}" destId="{77CF862F-AAE7-490A-B42D-C353E6D9CB6F}" srcOrd="0" destOrd="0" presId="urn:microsoft.com/office/officeart/2018/5/layout/IconCircleLabelList"/>
    <dgm:cxn modelId="{EF5CB2D2-5236-4C77-BEC1-56E4D0D6A23F}" type="presParOf" srcId="{96C64093-EAD6-41EE-83DE-B185024BF981}" destId="{B5A7C767-F460-4F81-94B4-62B2C7B1B81D}" srcOrd="1" destOrd="0" presId="urn:microsoft.com/office/officeart/2018/5/layout/IconCircleLabelList"/>
    <dgm:cxn modelId="{6308F6F7-02BE-4A81-821F-9916FF68B594}" type="presParOf" srcId="{96C64093-EAD6-41EE-83DE-B185024BF981}" destId="{168F4831-321F-40B5-BDEE-046743C28909}" srcOrd="2" destOrd="0" presId="urn:microsoft.com/office/officeart/2018/5/layout/IconCircleLabelList"/>
    <dgm:cxn modelId="{3FC68AF7-C5E1-4BBD-B0A9-265A940926B0}" type="presParOf" srcId="{96C64093-EAD6-41EE-83DE-B185024BF981}" destId="{3CDBB5F8-2904-4B1E-965C-547AA73516CE}" srcOrd="3" destOrd="0" presId="urn:microsoft.com/office/officeart/2018/5/layout/IconCircleLabelList"/>
    <dgm:cxn modelId="{E86A9079-C461-42DC-AE91-B27DB7617682}" type="presParOf" srcId="{7301333F-B868-404A-88C9-96E1AD7CD7A1}" destId="{60632C92-DA43-40AC-BF9A-5FA12C3431F7}" srcOrd="7" destOrd="0" presId="urn:microsoft.com/office/officeart/2018/5/layout/IconCircleLabelList"/>
    <dgm:cxn modelId="{F003C22C-65FF-409A-9D00-D0B7386C0728}" type="presParOf" srcId="{7301333F-B868-404A-88C9-96E1AD7CD7A1}" destId="{81C76C10-E4D5-4312-BEF2-77D7DF40E4B7}" srcOrd="8" destOrd="0" presId="urn:microsoft.com/office/officeart/2018/5/layout/IconCircleLabelList"/>
    <dgm:cxn modelId="{149FB803-B38F-49E9-B943-3B37E67B2207}" type="presParOf" srcId="{81C76C10-E4D5-4312-BEF2-77D7DF40E4B7}" destId="{DE476411-A32B-42ED-8F2B-0A37BC91ECB5}" srcOrd="0" destOrd="0" presId="urn:microsoft.com/office/officeart/2018/5/layout/IconCircleLabelList"/>
    <dgm:cxn modelId="{4FAE21D9-E5B5-4EE8-AB47-C8ACC902E44C}" type="presParOf" srcId="{81C76C10-E4D5-4312-BEF2-77D7DF40E4B7}" destId="{F9965289-5973-42D6-ABB5-7F47218997DC}" srcOrd="1" destOrd="0" presId="urn:microsoft.com/office/officeart/2018/5/layout/IconCircleLabelList"/>
    <dgm:cxn modelId="{9C82674D-5157-40EC-89AB-A31BD60174DD}" type="presParOf" srcId="{81C76C10-E4D5-4312-BEF2-77D7DF40E4B7}" destId="{0A2A364B-7890-4C3B-A5C0-98C7B7D88E1E}" srcOrd="2" destOrd="0" presId="urn:microsoft.com/office/officeart/2018/5/layout/IconCircleLabelList"/>
    <dgm:cxn modelId="{D26BB2B2-78BD-4976-9A04-018A3BCA93F6}" type="presParOf" srcId="{81C76C10-E4D5-4312-BEF2-77D7DF40E4B7}" destId="{3058F805-BBB4-4EE6-A1FA-E0BE096C08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50A7AC5-1FA7-4766-87C9-60B285774DC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3EF80A-E0EE-46AA-8D84-E7A715F2478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Deployment status:</a:t>
          </a:r>
          <a:endParaRPr lang="en-US"/>
        </a:p>
      </dgm:t>
    </dgm:pt>
    <dgm:pt modelId="{FDF2943B-70C0-417A-8524-14C109B26CB6}" type="parTrans" cxnId="{C08A0089-2F49-4628-954F-374E1F2AE879}">
      <dgm:prSet/>
      <dgm:spPr/>
      <dgm:t>
        <a:bodyPr/>
        <a:lstStyle/>
        <a:p>
          <a:endParaRPr lang="en-US"/>
        </a:p>
      </dgm:t>
    </dgm:pt>
    <dgm:pt modelId="{DD405B58-C464-4A22-A33C-D87AECA37C78}" type="sibTrans" cxnId="{C08A0089-2F49-4628-954F-374E1F2AE879}">
      <dgm:prSet/>
      <dgm:spPr/>
      <dgm:t>
        <a:bodyPr/>
        <a:lstStyle/>
        <a:p>
          <a:endParaRPr lang="en-US"/>
        </a:p>
      </dgm:t>
    </dgm:pt>
    <dgm:pt modelId="{51FE9AF7-99AA-4532-BEC0-FE6042797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Core IDPS implemented and tested</a:t>
          </a:r>
        </a:p>
      </dgm:t>
    </dgm:pt>
    <dgm:pt modelId="{48F50CC8-56C4-4EC0-908B-5E5D80CD4ABB}" type="parTrans" cxnId="{A7ED493F-B78C-4815-B25D-620D64505194}">
      <dgm:prSet/>
      <dgm:spPr/>
      <dgm:t>
        <a:bodyPr/>
        <a:lstStyle/>
        <a:p>
          <a:endParaRPr lang="en-US"/>
        </a:p>
      </dgm:t>
    </dgm:pt>
    <dgm:pt modelId="{5B4A8AAC-6ED5-40F6-BB9A-11AD1DDCB2CC}" type="sibTrans" cxnId="{A7ED493F-B78C-4815-B25D-620D64505194}">
      <dgm:prSet/>
      <dgm:spPr/>
      <dgm:t>
        <a:bodyPr/>
        <a:lstStyle/>
        <a:p>
          <a:endParaRPr lang="en-US"/>
        </a:p>
      </dgm:t>
    </dgm:pt>
    <dgm:pt modelId="{49B85E84-BEBE-4323-8E52-202F695A2F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Blockchain integration designed</a:t>
          </a:r>
        </a:p>
      </dgm:t>
    </dgm:pt>
    <dgm:pt modelId="{1C2AEDF4-D6E7-4663-A7FF-10B88D8933E2}" type="parTrans" cxnId="{E0E06231-F272-4C02-84F6-F7A534956566}">
      <dgm:prSet/>
      <dgm:spPr/>
      <dgm:t>
        <a:bodyPr/>
        <a:lstStyle/>
        <a:p>
          <a:endParaRPr lang="en-US"/>
        </a:p>
      </dgm:t>
    </dgm:pt>
    <dgm:pt modelId="{5F4ADEAB-06C8-4DDF-ACA8-C2E8FBECA28F}" type="sibTrans" cxnId="{E0E06231-F272-4C02-84F6-F7A534956566}">
      <dgm:prSet/>
      <dgm:spPr/>
      <dgm:t>
        <a:bodyPr/>
        <a:lstStyle/>
        <a:p>
          <a:endParaRPr lang="en-US"/>
        </a:p>
      </dgm:t>
    </dgm:pt>
    <dgm:pt modelId="{5E953FBB-3C9F-46AF-979C-1A6E2BD766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Details:</a:t>
          </a:r>
          <a:endParaRPr lang="en-US"/>
        </a:p>
      </dgm:t>
    </dgm:pt>
    <dgm:pt modelId="{F6AC2F85-E5CF-49C5-A94A-486A2684237D}" type="parTrans" cxnId="{43E8105C-3440-40D6-A2FE-E04EAC1487C0}">
      <dgm:prSet/>
      <dgm:spPr/>
      <dgm:t>
        <a:bodyPr/>
        <a:lstStyle/>
        <a:p>
          <a:endParaRPr lang="en-US"/>
        </a:p>
      </dgm:t>
    </dgm:pt>
    <dgm:pt modelId="{ED2BF195-269D-4FAF-A3B4-268D4746B9F5}" type="sibTrans" cxnId="{43E8105C-3440-40D6-A2FE-E04EAC1487C0}">
      <dgm:prSet/>
      <dgm:spPr/>
      <dgm:t>
        <a:bodyPr/>
        <a:lstStyle/>
        <a:p>
          <a:endParaRPr lang="en-US"/>
        </a:p>
      </dgm:t>
    </dgm:pt>
    <dgm:pt modelId="{1D96C4BD-D3E0-4B1E-9206-ACBE5CB3BE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 fully functional</a:t>
          </a:r>
        </a:p>
      </dgm:t>
    </dgm:pt>
    <dgm:pt modelId="{DE2B469F-4323-4CA8-A8F1-256F74C1D868}" type="parTrans" cxnId="{C5AA8EDC-220B-40DC-B879-E57FD32C2E24}">
      <dgm:prSet/>
      <dgm:spPr/>
      <dgm:t>
        <a:bodyPr/>
        <a:lstStyle/>
        <a:p>
          <a:endParaRPr lang="en-US"/>
        </a:p>
      </dgm:t>
    </dgm:pt>
    <dgm:pt modelId="{7F6FEDDC-2BB1-4009-A1B8-A96F861CCA2F}" type="sibTrans" cxnId="{C5AA8EDC-220B-40DC-B879-E57FD32C2E24}">
      <dgm:prSet/>
      <dgm:spPr/>
      <dgm:t>
        <a:bodyPr/>
        <a:lstStyle/>
        <a:p>
          <a:endParaRPr lang="en-US"/>
        </a:p>
      </dgm:t>
    </dgm:pt>
    <dgm:pt modelId="{1AC6713A-C9DF-4554-97B7-4DFBEECC1A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Smart contract and ML models designed for future expansion</a:t>
          </a:r>
        </a:p>
      </dgm:t>
    </dgm:pt>
    <dgm:pt modelId="{D9612B4C-ED4F-4B6D-AD56-CDA51DE3A433}" type="parTrans" cxnId="{E5567F9C-72F8-40C2-8F9A-F533A188D296}">
      <dgm:prSet/>
      <dgm:spPr/>
      <dgm:t>
        <a:bodyPr/>
        <a:lstStyle/>
        <a:p>
          <a:endParaRPr lang="en-US"/>
        </a:p>
      </dgm:t>
    </dgm:pt>
    <dgm:pt modelId="{035A921F-02C0-482D-8B01-0A2C61A9AFB4}" type="sibTrans" cxnId="{E5567F9C-72F8-40C2-8F9A-F533A188D296}">
      <dgm:prSet/>
      <dgm:spPr/>
      <dgm:t>
        <a:bodyPr/>
        <a:lstStyle/>
        <a:p>
          <a:endParaRPr lang="en-US"/>
        </a:p>
      </dgm:t>
    </dgm:pt>
    <dgm:pt modelId="{7AE120A0-1C44-432C-BEFA-C79965CF5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Modular code hosted on GitHub (</a:t>
          </a:r>
          <a:r>
            <a:rPr lang="en-US">
              <a:hlinkClick xmlns:r="http://schemas.openxmlformats.org/officeDocument/2006/relationships" r:id="rId1"/>
            </a:rPr>
            <a:t>click here</a:t>
          </a:r>
          <a:r>
            <a:rPr lang="en-US"/>
            <a:t>)</a:t>
          </a:r>
        </a:p>
      </dgm:t>
    </dgm:pt>
    <dgm:pt modelId="{45725434-B904-4457-9EC7-9EC3A8272C1F}" type="parTrans" cxnId="{D019EA39-0C63-41D1-B0EE-150A794879C7}">
      <dgm:prSet/>
      <dgm:spPr/>
      <dgm:t>
        <a:bodyPr/>
        <a:lstStyle/>
        <a:p>
          <a:endParaRPr lang="en-US"/>
        </a:p>
      </dgm:t>
    </dgm:pt>
    <dgm:pt modelId="{CDDA50A3-CA83-44BB-BEFF-68D9A24E821F}" type="sibTrans" cxnId="{D019EA39-0C63-41D1-B0EE-150A794879C7}">
      <dgm:prSet/>
      <dgm:spPr/>
      <dgm:t>
        <a:bodyPr/>
        <a:lstStyle/>
        <a:p>
          <a:endParaRPr lang="en-US"/>
        </a:p>
      </dgm:t>
    </dgm:pt>
    <dgm:pt modelId="{6B8B5FDD-3043-4FEA-B486-47D754DA877E}" type="pres">
      <dgm:prSet presAssocID="{750A7AC5-1FA7-4766-87C9-60B285774DC0}" presName="root" presStyleCnt="0">
        <dgm:presLayoutVars>
          <dgm:dir/>
          <dgm:resizeHandles val="exact"/>
        </dgm:presLayoutVars>
      </dgm:prSet>
      <dgm:spPr/>
    </dgm:pt>
    <dgm:pt modelId="{56F24217-BBD4-4050-8660-101E0E8E0C7F}" type="pres">
      <dgm:prSet presAssocID="{383EF80A-E0EE-46AA-8D84-E7A715F2478C}" presName="compNode" presStyleCnt="0"/>
      <dgm:spPr/>
    </dgm:pt>
    <dgm:pt modelId="{0BF5DE33-71E0-41BA-BF99-F739D8327700}" type="pres">
      <dgm:prSet presAssocID="{383EF80A-E0EE-46AA-8D84-E7A715F2478C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5B96A7-914E-44B1-9613-0C913C8704C2}" type="pres">
      <dgm:prSet presAssocID="{383EF80A-E0EE-46AA-8D84-E7A715F2478C}" presName="iconSpace" presStyleCnt="0"/>
      <dgm:spPr/>
    </dgm:pt>
    <dgm:pt modelId="{583E2D51-A87C-46FF-B2E3-0C9E7512D3D2}" type="pres">
      <dgm:prSet presAssocID="{383EF80A-E0EE-46AA-8D84-E7A715F2478C}" presName="parTx" presStyleLbl="revTx" presStyleIdx="0" presStyleCnt="4">
        <dgm:presLayoutVars>
          <dgm:chMax val="0"/>
          <dgm:chPref val="0"/>
        </dgm:presLayoutVars>
      </dgm:prSet>
      <dgm:spPr/>
    </dgm:pt>
    <dgm:pt modelId="{CDE0AE01-415A-491C-9A68-CE449C64946F}" type="pres">
      <dgm:prSet presAssocID="{383EF80A-E0EE-46AA-8D84-E7A715F2478C}" presName="txSpace" presStyleCnt="0"/>
      <dgm:spPr/>
    </dgm:pt>
    <dgm:pt modelId="{6C61A74E-4C87-43DF-AF02-DC5D15E8A145}" type="pres">
      <dgm:prSet presAssocID="{383EF80A-E0EE-46AA-8D84-E7A715F2478C}" presName="desTx" presStyleLbl="revTx" presStyleIdx="1" presStyleCnt="4">
        <dgm:presLayoutVars/>
      </dgm:prSet>
      <dgm:spPr/>
    </dgm:pt>
    <dgm:pt modelId="{78DF0370-FD55-47A6-8E98-2D16CDA38E40}" type="pres">
      <dgm:prSet presAssocID="{DD405B58-C464-4A22-A33C-D87AECA37C78}" presName="sibTrans" presStyleCnt="0"/>
      <dgm:spPr/>
    </dgm:pt>
    <dgm:pt modelId="{4677AE3E-1B42-4851-846A-76DA7F9E107D}" type="pres">
      <dgm:prSet presAssocID="{5E953FBB-3C9F-46AF-979C-1A6E2BD766C4}" presName="compNode" presStyleCnt="0"/>
      <dgm:spPr/>
    </dgm:pt>
    <dgm:pt modelId="{51A30BAC-81FF-45A8-A97A-34EA8D16D46A}" type="pres">
      <dgm:prSet presAssocID="{5E953FBB-3C9F-46AF-979C-1A6E2BD766C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2D66156-7C7D-4765-9256-C8A94E271F88}" type="pres">
      <dgm:prSet presAssocID="{5E953FBB-3C9F-46AF-979C-1A6E2BD766C4}" presName="iconSpace" presStyleCnt="0"/>
      <dgm:spPr/>
    </dgm:pt>
    <dgm:pt modelId="{48D12A6D-C775-4B84-8C92-F36D1F1D6C99}" type="pres">
      <dgm:prSet presAssocID="{5E953FBB-3C9F-46AF-979C-1A6E2BD766C4}" presName="parTx" presStyleLbl="revTx" presStyleIdx="2" presStyleCnt="4">
        <dgm:presLayoutVars>
          <dgm:chMax val="0"/>
          <dgm:chPref val="0"/>
        </dgm:presLayoutVars>
      </dgm:prSet>
      <dgm:spPr/>
    </dgm:pt>
    <dgm:pt modelId="{7E805E28-E5B4-4753-A922-7433F6E9023C}" type="pres">
      <dgm:prSet presAssocID="{5E953FBB-3C9F-46AF-979C-1A6E2BD766C4}" presName="txSpace" presStyleCnt="0"/>
      <dgm:spPr/>
    </dgm:pt>
    <dgm:pt modelId="{33CB472E-50C0-4E94-B8B8-C5BF84A283EB}" type="pres">
      <dgm:prSet presAssocID="{5E953FBB-3C9F-46AF-979C-1A6E2BD766C4}" presName="desTx" presStyleLbl="revTx" presStyleIdx="3" presStyleCnt="4">
        <dgm:presLayoutVars/>
      </dgm:prSet>
      <dgm:spPr/>
    </dgm:pt>
  </dgm:ptLst>
  <dgm:cxnLst>
    <dgm:cxn modelId="{7D050A15-B692-497E-938B-5B74694EB411}" type="presOf" srcId="{51FE9AF7-99AA-4532-BEC0-FE6042797701}" destId="{6C61A74E-4C87-43DF-AF02-DC5D15E8A145}" srcOrd="0" destOrd="0" presId="urn:microsoft.com/office/officeart/2018/5/layout/CenteredIconLabelDescriptionList"/>
    <dgm:cxn modelId="{96337E20-7458-4767-B19A-72CB83B3BA1C}" type="presOf" srcId="{1D96C4BD-D3E0-4B1E-9206-ACBE5CB3BEC2}" destId="{33CB472E-50C0-4E94-B8B8-C5BF84A283EB}" srcOrd="0" destOrd="0" presId="urn:microsoft.com/office/officeart/2018/5/layout/CenteredIconLabelDescriptionList"/>
    <dgm:cxn modelId="{E0E06231-F272-4C02-84F6-F7A534956566}" srcId="{383EF80A-E0EE-46AA-8D84-E7A715F2478C}" destId="{49B85E84-BEBE-4323-8E52-202F695A2FE2}" srcOrd="1" destOrd="0" parTransId="{1C2AEDF4-D6E7-4663-A7FF-10B88D8933E2}" sibTransId="{5F4ADEAB-06C8-4DDF-ACA8-C2E8FBECA28F}"/>
    <dgm:cxn modelId="{DE035F38-C803-4589-A75C-88985ACE9493}" type="presOf" srcId="{49B85E84-BEBE-4323-8E52-202F695A2FE2}" destId="{6C61A74E-4C87-43DF-AF02-DC5D15E8A145}" srcOrd="0" destOrd="1" presId="urn:microsoft.com/office/officeart/2018/5/layout/CenteredIconLabelDescriptionList"/>
    <dgm:cxn modelId="{D019EA39-0C63-41D1-B0EE-150A794879C7}" srcId="{5E953FBB-3C9F-46AF-979C-1A6E2BD766C4}" destId="{7AE120A0-1C44-432C-BEFA-C79965CF5BCC}" srcOrd="2" destOrd="0" parTransId="{45725434-B904-4457-9EC7-9EC3A8272C1F}" sibTransId="{CDDA50A3-CA83-44BB-BEFF-68D9A24E821F}"/>
    <dgm:cxn modelId="{A7ED493F-B78C-4815-B25D-620D64505194}" srcId="{383EF80A-E0EE-46AA-8D84-E7A715F2478C}" destId="{51FE9AF7-99AA-4532-BEC0-FE6042797701}" srcOrd="0" destOrd="0" parTransId="{48F50CC8-56C4-4EC0-908B-5E5D80CD4ABB}" sibTransId="{5B4A8AAC-6ED5-40F6-BB9A-11AD1DDCB2CC}"/>
    <dgm:cxn modelId="{43E8105C-3440-40D6-A2FE-E04EAC1487C0}" srcId="{750A7AC5-1FA7-4766-87C9-60B285774DC0}" destId="{5E953FBB-3C9F-46AF-979C-1A6E2BD766C4}" srcOrd="1" destOrd="0" parTransId="{F6AC2F85-E5CF-49C5-A94A-486A2684237D}" sibTransId="{ED2BF195-269D-4FAF-A3B4-268D4746B9F5}"/>
    <dgm:cxn modelId="{E3041D59-4473-435A-8559-0B4FADE96435}" type="presOf" srcId="{5E953FBB-3C9F-46AF-979C-1A6E2BD766C4}" destId="{48D12A6D-C775-4B84-8C92-F36D1F1D6C99}" srcOrd="0" destOrd="0" presId="urn:microsoft.com/office/officeart/2018/5/layout/CenteredIconLabelDescriptionList"/>
    <dgm:cxn modelId="{C08A0089-2F49-4628-954F-374E1F2AE879}" srcId="{750A7AC5-1FA7-4766-87C9-60B285774DC0}" destId="{383EF80A-E0EE-46AA-8D84-E7A715F2478C}" srcOrd="0" destOrd="0" parTransId="{FDF2943B-70C0-417A-8524-14C109B26CB6}" sibTransId="{DD405B58-C464-4A22-A33C-D87AECA37C78}"/>
    <dgm:cxn modelId="{11D8818B-A5D7-4F3D-8F06-6DF7F92F89F9}" type="presOf" srcId="{750A7AC5-1FA7-4766-87C9-60B285774DC0}" destId="{6B8B5FDD-3043-4FEA-B486-47D754DA877E}" srcOrd="0" destOrd="0" presId="urn:microsoft.com/office/officeart/2018/5/layout/CenteredIconLabelDescriptionList"/>
    <dgm:cxn modelId="{033DFB8D-1979-4AC7-8BD1-8C2050F82BF6}" type="presOf" srcId="{1AC6713A-C9DF-4554-97B7-4DFBEECC1A7E}" destId="{33CB472E-50C0-4E94-B8B8-C5BF84A283EB}" srcOrd="0" destOrd="1" presId="urn:microsoft.com/office/officeart/2018/5/layout/CenteredIconLabelDescriptionList"/>
    <dgm:cxn modelId="{E5567F9C-72F8-40C2-8F9A-F533A188D296}" srcId="{5E953FBB-3C9F-46AF-979C-1A6E2BD766C4}" destId="{1AC6713A-C9DF-4554-97B7-4DFBEECC1A7E}" srcOrd="1" destOrd="0" parTransId="{D9612B4C-ED4F-4B6D-AD56-CDA51DE3A433}" sibTransId="{035A921F-02C0-482D-8B01-0A2C61A9AFB4}"/>
    <dgm:cxn modelId="{69CF51C3-6AFF-4742-9FEF-19766E5F8824}" type="presOf" srcId="{7AE120A0-1C44-432C-BEFA-C79965CF5BCC}" destId="{33CB472E-50C0-4E94-B8B8-C5BF84A283EB}" srcOrd="0" destOrd="2" presId="urn:microsoft.com/office/officeart/2018/5/layout/CenteredIconLabelDescriptionList"/>
    <dgm:cxn modelId="{51DA3ED5-6B73-4E99-9A43-52404AE01C48}" type="presOf" srcId="{383EF80A-E0EE-46AA-8D84-E7A715F2478C}" destId="{583E2D51-A87C-46FF-B2E3-0C9E7512D3D2}" srcOrd="0" destOrd="0" presId="urn:microsoft.com/office/officeart/2018/5/layout/CenteredIconLabelDescriptionList"/>
    <dgm:cxn modelId="{C5AA8EDC-220B-40DC-B879-E57FD32C2E24}" srcId="{5E953FBB-3C9F-46AF-979C-1A6E2BD766C4}" destId="{1D96C4BD-D3E0-4B1E-9206-ACBE5CB3BEC2}" srcOrd="0" destOrd="0" parTransId="{DE2B469F-4323-4CA8-A8F1-256F74C1D868}" sibTransId="{7F6FEDDC-2BB1-4009-A1B8-A96F861CCA2F}"/>
    <dgm:cxn modelId="{BEE15562-908B-438F-B661-EB0E3A344557}" type="presParOf" srcId="{6B8B5FDD-3043-4FEA-B486-47D754DA877E}" destId="{56F24217-BBD4-4050-8660-101E0E8E0C7F}" srcOrd="0" destOrd="0" presId="urn:microsoft.com/office/officeart/2018/5/layout/CenteredIconLabelDescriptionList"/>
    <dgm:cxn modelId="{F1EDAAD3-FD1B-4B8E-8271-43D1CDBB973E}" type="presParOf" srcId="{56F24217-BBD4-4050-8660-101E0E8E0C7F}" destId="{0BF5DE33-71E0-41BA-BF99-F739D8327700}" srcOrd="0" destOrd="0" presId="urn:microsoft.com/office/officeart/2018/5/layout/CenteredIconLabelDescriptionList"/>
    <dgm:cxn modelId="{6A02C484-2543-467D-B926-141045F988A4}" type="presParOf" srcId="{56F24217-BBD4-4050-8660-101E0E8E0C7F}" destId="{5F5B96A7-914E-44B1-9613-0C913C8704C2}" srcOrd="1" destOrd="0" presId="urn:microsoft.com/office/officeart/2018/5/layout/CenteredIconLabelDescriptionList"/>
    <dgm:cxn modelId="{7DA1D57D-4C20-4294-BD77-BDF8411C0ED4}" type="presParOf" srcId="{56F24217-BBD4-4050-8660-101E0E8E0C7F}" destId="{583E2D51-A87C-46FF-B2E3-0C9E7512D3D2}" srcOrd="2" destOrd="0" presId="urn:microsoft.com/office/officeart/2018/5/layout/CenteredIconLabelDescriptionList"/>
    <dgm:cxn modelId="{88B95BA8-2BD6-4951-9179-DA0E6237911B}" type="presParOf" srcId="{56F24217-BBD4-4050-8660-101E0E8E0C7F}" destId="{CDE0AE01-415A-491C-9A68-CE449C64946F}" srcOrd="3" destOrd="0" presId="urn:microsoft.com/office/officeart/2018/5/layout/CenteredIconLabelDescriptionList"/>
    <dgm:cxn modelId="{F955E4ED-219D-482E-ABB6-ADE6CF701CF6}" type="presParOf" srcId="{56F24217-BBD4-4050-8660-101E0E8E0C7F}" destId="{6C61A74E-4C87-43DF-AF02-DC5D15E8A145}" srcOrd="4" destOrd="0" presId="urn:microsoft.com/office/officeart/2018/5/layout/CenteredIconLabelDescriptionList"/>
    <dgm:cxn modelId="{C40A317A-2C0E-4B17-802A-79BA26363813}" type="presParOf" srcId="{6B8B5FDD-3043-4FEA-B486-47D754DA877E}" destId="{78DF0370-FD55-47A6-8E98-2D16CDA38E40}" srcOrd="1" destOrd="0" presId="urn:microsoft.com/office/officeart/2018/5/layout/CenteredIconLabelDescriptionList"/>
    <dgm:cxn modelId="{A847535B-ADF2-45E0-8964-C82EA938842D}" type="presParOf" srcId="{6B8B5FDD-3043-4FEA-B486-47D754DA877E}" destId="{4677AE3E-1B42-4851-846A-76DA7F9E107D}" srcOrd="2" destOrd="0" presId="urn:microsoft.com/office/officeart/2018/5/layout/CenteredIconLabelDescriptionList"/>
    <dgm:cxn modelId="{EB0F3901-979D-4173-BA0F-4A10F068CAD9}" type="presParOf" srcId="{4677AE3E-1B42-4851-846A-76DA7F9E107D}" destId="{51A30BAC-81FF-45A8-A97A-34EA8D16D46A}" srcOrd="0" destOrd="0" presId="urn:microsoft.com/office/officeart/2018/5/layout/CenteredIconLabelDescriptionList"/>
    <dgm:cxn modelId="{63E1D57F-8ED8-4E42-A594-036E7BC71DA2}" type="presParOf" srcId="{4677AE3E-1B42-4851-846A-76DA7F9E107D}" destId="{42D66156-7C7D-4765-9256-C8A94E271F88}" srcOrd="1" destOrd="0" presId="urn:microsoft.com/office/officeart/2018/5/layout/CenteredIconLabelDescriptionList"/>
    <dgm:cxn modelId="{999A6738-A149-4F56-9A03-65D8368A32E4}" type="presParOf" srcId="{4677AE3E-1B42-4851-846A-76DA7F9E107D}" destId="{48D12A6D-C775-4B84-8C92-F36D1F1D6C99}" srcOrd="2" destOrd="0" presId="urn:microsoft.com/office/officeart/2018/5/layout/CenteredIconLabelDescriptionList"/>
    <dgm:cxn modelId="{38A99A76-2863-4BAF-A7F7-E8DF174D4E69}" type="presParOf" srcId="{4677AE3E-1B42-4851-846A-76DA7F9E107D}" destId="{7E805E28-E5B4-4753-A922-7433F6E9023C}" srcOrd="3" destOrd="0" presId="urn:microsoft.com/office/officeart/2018/5/layout/CenteredIconLabelDescriptionList"/>
    <dgm:cxn modelId="{3AC7C050-0104-4C85-BEE4-1700AC92A6B4}" type="presParOf" srcId="{4677AE3E-1B42-4851-846A-76DA7F9E107D}" destId="{33CB472E-50C0-4E94-B8B8-C5BF84A283E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1B14FB-1DED-4CF1-B3BE-B1AD088827E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F12490-CBE6-45DF-96AD-E43BC8CBC6EC}">
      <dgm:prSet/>
      <dgm:spPr/>
      <dgm:t>
        <a:bodyPr/>
        <a:lstStyle/>
        <a:p>
          <a:r>
            <a:rPr lang="en-US"/>
            <a:t>No open-source IDS combining smart contracts and real-time monitoring.</a:t>
          </a:r>
        </a:p>
      </dgm:t>
    </dgm:pt>
    <dgm:pt modelId="{99AA8086-6F0F-4CFD-AD99-0E9CD877E4F9}" type="parTrans" cxnId="{9812AE2B-E005-4BA4-93A1-F4593E450AB0}">
      <dgm:prSet/>
      <dgm:spPr/>
      <dgm:t>
        <a:bodyPr/>
        <a:lstStyle/>
        <a:p>
          <a:endParaRPr lang="en-US"/>
        </a:p>
      </dgm:t>
    </dgm:pt>
    <dgm:pt modelId="{A6DDFFD2-6F6A-45CE-8F1F-9BCB4D00ACE3}" type="sibTrans" cxnId="{9812AE2B-E005-4BA4-93A1-F4593E450AB0}">
      <dgm:prSet/>
      <dgm:spPr/>
      <dgm:t>
        <a:bodyPr/>
        <a:lstStyle/>
        <a:p>
          <a:endParaRPr lang="en-US"/>
        </a:p>
      </dgm:t>
    </dgm:pt>
    <dgm:pt modelId="{E3B5DA64-047B-40F2-839C-5484BD5A61BF}">
      <dgm:prSet/>
      <dgm:spPr/>
      <dgm:t>
        <a:bodyPr/>
        <a:lstStyle/>
        <a:p>
          <a:r>
            <a:rPr lang="en-US"/>
            <a:t>Limited logging auditability in current systems.</a:t>
          </a:r>
        </a:p>
      </dgm:t>
    </dgm:pt>
    <dgm:pt modelId="{28818EDE-2F78-47F4-B633-0193D1080E80}" type="parTrans" cxnId="{4CA33DBD-14E2-4E25-9227-AAEEC671CA8E}">
      <dgm:prSet/>
      <dgm:spPr/>
      <dgm:t>
        <a:bodyPr/>
        <a:lstStyle/>
        <a:p>
          <a:endParaRPr lang="en-US"/>
        </a:p>
      </dgm:t>
    </dgm:pt>
    <dgm:pt modelId="{D02AF0DB-C6BF-4BC5-8B7F-68791BD92970}" type="sibTrans" cxnId="{4CA33DBD-14E2-4E25-9227-AAEEC671CA8E}">
      <dgm:prSet/>
      <dgm:spPr/>
      <dgm:t>
        <a:bodyPr/>
        <a:lstStyle/>
        <a:p>
          <a:endParaRPr lang="en-US"/>
        </a:p>
      </dgm:t>
    </dgm:pt>
    <dgm:pt modelId="{3390EB5C-1C96-44A6-BB30-997B557A3C4F}">
      <dgm:prSet/>
      <dgm:spPr/>
      <dgm:t>
        <a:bodyPr/>
        <a:lstStyle/>
        <a:p>
          <a:r>
            <a:rPr lang="en-US"/>
            <a:t>ML-based threat prediction is still experimental in real-time web systems.</a:t>
          </a:r>
        </a:p>
      </dgm:t>
    </dgm:pt>
    <dgm:pt modelId="{3CFD5319-0388-4DAC-96B2-DE214F2367E6}" type="parTrans" cxnId="{30C9C5FB-1F7E-4584-9360-18E74F89E6C0}">
      <dgm:prSet/>
      <dgm:spPr/>
      <dgm:t>
        <a:bodyPr/>
        <a:lstStyle/>
        <a:p>
          <a:endParaRPr lang="en-US"/>
        </a:p>
      </dgm:t>
    </dgm:pt>
    <dgm:pt modelId="{83BB3573-5091-4F0A-99E4-D3FA4271B7B5}" type="sibTrans" cxnId="{30C9C5FB-1F7E-4584-9360-18E74F89E6C0}">
      <dgm:prSet/>
      <dgm:spPr/>
      <dgm:t>
        <a:bodyPr/>
        <a:lstStyle/>
        <a:p>
          <a:endParaRPr lang="en-US"/>
        </a:p>
      </dgm:t>
    </dgm:pt>
    <dgm:pt modelId="{5660C978-4269-4D29-AAAD-B647F35581BB}">
      <dgm:prSet/>
      <dgm:spPr/>
      <dgm:t>
        <a:bodyPr/>
        <a:lstStyle/>
        <a:p>
          <a:r>
            <a:rPr lang="en-US"/>
            <a:t>Most systems lack modular design for future blockchain/ML integration.</a:t>
          </a:r>
        </a:p>
      </dgm:t>
    </dgm:pt>
    <dgm:pt modelId="{68E69CB3-AE44-4C6B-B6EE-2076AB872A5F}" type="parTrans" cxnId="{E9F12A26-42C2-423A-84D5-AD6B842C05D8}">
      <dgm:prSet/>
      <dgm:spPr/>
      <dgm:t>
        <a:bodyPr/>
        <a:lstStyle/>
        <a:p>
          <a:endParaRPr lang="en-US"/>
        </a:p>
      </dgm:t>
    </dgm:pt>
    <dgm:pt modelId="{44AB8776-8022-4616-B014-7D5E83371D97}" type="sibTrans" cxnId="{E9F12A26-42C2-423A-84D5-AD6B842C05D8}">
      <dgm:prSet/>
      <dgm:spPr/>
      <dgm:t>
        <a:bodyPr/>
        <a:lstStyle/>
        <a:p>
          <a:endParaRPr lang="en-US"/>
        </a:p>
      </dgm:t>
    </dgm:pt>
    <dgm:pt modelId="{B552C107-ED76-4956-857F-BCE7A88D3790}" type="pres">
      <dgm:prSet presAssocID="{E11B14FB-1DED-4CF1-B3BE-B1AD088827E5}" presName="vert0" presStyleCnt="0">
        <dgm:presLayoutVars>
          <dgm:dir/>
          <dgm:animOne val="branch"/>
          <dgm:animLvl val="lvl"/>
        </dgm:presLayoutVars>
      </dgm:prSet>
      <dgm:spPr/>
    </dgm:pt>
    <dgm:pt modelId="{827E4EA5-9542-4A9D-B1EF-A22CF6B7E4F0}" type="pres">
      <dgm:prSet presAssocID="{67F12490-CBE6-45DF-96AD-E43BC8CBC6EC}" presName="thickLine" presStyleLbl="alignNode1" presStyleIdx="0" presStyleCnt="4"/>
      <dgm:spPr/>
    </dgm:pt>
    <dgm:pt modelId="{83FE9832-CC6A-42D0-BC17-2F517B01D464}" type="pres">
      <dgm:prSet presAssocID="{67F12490-CBE6-45DF-96AD-E43BC8CBC6EC}" presName="horz1" presStyleCnt="0"/>
      <dgm:spPr/>
    </dgm:pt>
    <dgm:pt modelId="{B180D58F-1447-4B4A-B33F-4B7DE01E2E1F}" type="pres">
      <dgm:prSet presAssocID="{67F12490-CBE6-45DF-96AD-E43BC8CBC6EC}" presName="tx1" presStyleLbl="revTx" presStyleIdx="0" presStyleCnt="4"/>
      <dgm:spPr/>
    </dgm:pt>
    <dgm:pt modelId="{D45D2E7A-FC72-444E-A35C-D9CDAC6A7628}" type="pres">
      <dgm:prSet presAssocID="{67F12490-CBE6-45DF-96AD-E43BC8CBC6EC}" presName="vert1" presStyleCnt="0"/>
      <dgm:spPr/>
    </dgm:pt>
    <dgm:pt modelId="{7BA28052-0417-4590-AEA4-82D28E5261A2}" type="pres">
      <dgm:prSet presAssocID="{E3B5DA64-047B-40F2-839C-5484BD5A61BF}" presName="thickLine" presStyleLbl="alignNode1" presStyleIdx="1" presStyleCnt="4"/>
      <dgm:spPr/>
    </dgm:pt>
    <dgm:pt modelId="{567A6121-7D21-48EA-9E27-5557C8FB3592}" type="pres">
      <dgm:prSet presAssocID="{E3B5DA64-047B-40F2-839C-5484BD5A61BF}" presName="horz1" presStyleCnt="0"/>
      <dgm:spPr/>
    </dgm:pt>
    <dgm:pt modelId="{C8E40408-FA01-4E5C-BA89-B555C22CA40E}" type="pres">
      <dgm:prSet presAssocID="{E3B5DA64-047B-40F2-839C-5484BD5A61BF}" presName="tx1" presStyleLbl="revTx" presStyleIdx="1" presStyleCnt="4"/>
      <dgm:spPr/>
    </dgm:pt>
    <dgm:pt modelId="{AAEA9ABA-580F-4A5B-A8A6-09A9ED971D73}" type="pres">
      <dgm:prSet presAssocID="{E3B5DA64-047B-40F2-839C-5484BD5A61BF}" presName="vert1" presStyleCnt="0"/>
      <dgm:spPr/>
    </dgm:pt>
    <dgm:pt modelId="{458F0FA4-CE3B-4887-9DD2-7B02DDDC9CC2}" type="pres">
      <dgm:prSet presAssocID="{3390EB5C-1C96-44A6-BB30-997B557A3C4F}" presName="thickLine" presStyleLbl="alignNode1" presStyleIdx="2" presStyleCnt="4"/>
      <dgm:spPr/>
    </dgm:pt>
    <dgm:pt modelId="{BA03AA5C-4EFF-4E71-810D-92A6A6422BD2}" type="pres">
      <dgm:prSet presAssocID="{3390EB5C-1C96-44A6-BB30-997B557A3C4F}" presName="horz1" presStyleCnt="0"/>
      <dgm:spPr/>
    </dgm:pt>
    <dgm:pt modelId="{441A96DB-A81A-4F18-91EB-11F23CC318D4}" type="pres">
      <dgm:prSet presAssocID="{3390EB5C-1C96-44A6-BB30-997B557A3C4F}" presName="tx1" presStyleLbl="revTx" presStyleIdx="2" presStyleCnt="4"/>
      <dgm:spPr/>
    </dgm:pt>
    <dgm:pt modelId="{0A696FAC-7272-4CCB-9704-EA7167813671}" type="pres">
      <dgm:prSet presAssocID="{3390EB5C-1C96-44A6-BB30-997B557A3C4F}" presName="vert1" presStyleCnt="0"/>
      <dgm:spPr/>
    </dgm:pt>
    <dgm:pt modelId="{8B910A9A-EA75-4055-9166-EF8097DD3470}" type="pres">
      <dgm:prSet presAssocID="{5660C978-4269-4D29-AAAD-B647F35581BB}" presName="thickLine" presStyleLbl="alignNode1" presStyleIdx="3" presStyleCnt="4"/>
      <dgm:spPr/>
    </dgm:pt>
    <dgm:pt modelId="{E4CB211C-53A2-43A0-94D2-A2679A02C720}" type="pres">
      <dgm:prSet presAssocID="{5660C978-4269-4D29-AAAD-B647F35581BB}" presName="horz1" presStyleCnt="0"/>
      <dgm:spPr/>
    </dgm:pt>
    <dgm:pt modelId="{516317E1-E940-443F-91A9-7807E09F04FB}" type="pres">
      <dgm:prSet presAssocID="{5660C978-4269-4D29-AAAD-B647F35581BB}" presName="tx1" presStyleLbl="revTx" presStyleIdx="3" presStyleCnt="4"/>
      <dgm:spPr/>
    </dgm:pt>
    <dgm:pt modelId="{2AA4A507-2A1C-4D74-8A3E-D6CF6899591B}" type="pres">
      <dgm:prSet presAssocID="{5660C978-4269-4D29-AAAD-B647F35581BB}" presName="vert1" presStyleCnt="0"/>
      <dgm:spPr/>
    </dgm:pt>
  </dgm:ptLst>
  <dgm:cxnLst>
    <dgm:cxn modelId="{574E2212-E50E-4D3F-90F8-FE854F70E597}" type="presOf" srcId="{5660C978-4269-4D29-AAAD-B647F35581BB}" destId="{516317E1-E940-443F-91A9-7807E09F04FB}" srcOrd="0" destOrd="0" presId="urn:microsoft.com/office/officeart/2008/layout/LinedList"/>
    <dgm:cxn modelId="{E9F12A26-42C2-423A-84D5-AD6B842C05D8}" srcId="{E11B14FB-1DED-4CF1-B3BE-B1AD088827E5}" destId="{5660C978-4269-4D29-AAAD-B647F35581BB}" srcOrd="3" destOrd="0" parTransId="{68E69CB3-AE44-4C6B-B6EE-2076AB872A5F}" sibTransId="{44AB8776-8022-4616-B014-7D5E83371D97}"/>
    <dgm:cxn modelId="{9812AE2B-E005-4BA4-93A1-F4593E450AB0}" srcId="{E11B14FB-1DED-4CF1-B3BE-B1AD088827E5}" destId="{67F12490-CBE6-45DF-96AD-E43BC8CBC6EC}" srcOrd="0" destOrd="0" parTransId="{99AA8086-6F0F-4CFD-AD99-0E9CD877E4F9}" sibTransId="{A6DDFFD2-6F6A-45CE-8F1F-9BCB4D00ACE3}"/>
    <dgm:cxn modelId="{F6D8585F-846A-49B9-8901-29BEC2BC6210}" type="presOf" srcId="{E3B5DA64-047B-40F2-839C-5484BD5A61BF}" destId="{C8E40408-FA01-4E5C-BA89-B555C22CA40E}" srcOrd="0" destOrd="0" presId="urn:microsoft.com/office/officeart/2008/layout/LinedList"/>
    <dgm:cxn modelId="{263B364A-EA3A-411D-AE4C-84E4E77DEEB7}" type="presOf" srcId="{3390EB5C-1C96-44A6-BB30-997B557A3C4F}" destId="{441A96DB-A81A-4F18-91EB-11F23CC318D4}" srcOrd="0" destOrd="0" presId="urn:microsoft.com/office/officeart/2008/layout/LinedList"/>
    <dgm:cxn modelId="{8ACEC691-8936-4F5F-A54A-D91AAC707582}" type="presOf" srcId="{E11B14FB-1DED-4CF1-B3BE-B1AD088827E5}" destId="{B552C107-ED76-4956-857F-BCE7A88D3790}" srcOrd="0" destOrd="0" presId="urn:microsoft.com/office/officeart/2008/layout/LinedList"/>
    <dgm:cxn modelId="{4CA33DBD-14E2-4E25-9227-AAEEC671CA8E}" srcId="{E11B14FB-1DED-4CF1-B3BE-B1AD088827E5}" destId="{E3B5DA64-047B-40F2-839C-5484BD5A61BF}" srcOrd="1" destOrd="0" parTransId="{28818EDE-2F78-47F4-B633-0193D1080E80}" sibTransId="{D02AF0DB-C6BF-4BC5-8B7F-68791BD92970}"/>
    <dgm:cxn modelId="{1B2DC1E8-8209-485F-A9A7-E3CCD3E9F6AA}" type="presOf" srcId="{67F12490-CBE6-45DF-96AD-E43BC8CBC6EC}" destId="{B180D58F-1447-4B4A-B33F-4B7DE01E2E1F}" srcOrd="0" destOrd="0" presId="urn:microsoft.com/office/officeart/2008/layout/LinedList"/>
    <dgm:cxn modelId="{30C9C5FB-1F7E-4584-9360-18E74F89E6C0}" srcId="{E11B14FB-1DED-4CF1-B3BE-B1AD088827E5}" destId="{3390EB5C-1C96-44A6-BB30-997B557A3C4F}" srcOrd="2" destOrd="0" parTransId="{3CFD5319-0388-4DAC-96B2-DE214F2367E6}" sibTransId="{83BB3573-5091-4F0A-99E4-D3FA4271B7B5}"/>
    <dgm:cxn modelId="{D79E9DFB-1298-4484-AAA1-ABF0F8552B07}" type="presParOf" srcId="{B552C107-ED76-4956-857F-BCE7A88D3790}" destId="{827E4EA5-9542-4A9D-B1EF-A22CF6B7E4F0}" srcOrd="0" destOrd="0" presId="urn:microsoft.com/office/officeart/2008/layout/LinedList"/>
    <dgm:cxn modelId="{7DE493B1-9C00-4D27-A03A-A51C98AC26EA}" type="presParOf" srcId="{B552C107-ED76-4956-857F-BCE7A88D3790}" destId="{83FE9832-CC6A-42D0-BC17-2F517B01D464}" srcOrd="1" destOrd="0" presId="urn:microsoft.com/office/officeart/2008/layout/LinedList"/>
    <dgm:cxn modelId="{734E3680-A54F-4CB2-A457-EE1C56962098}" type="presParOf" srcId="{83FE9832-CC6A-42D0-BC17-2F517B01D464}" destId="{B180D58F-1447-4B4A-B33F-4B7DE01E2E1F}" srcOrd="0" destOrd="0" presId="urn:microsoft.com/office/officeart/2008/layout/LinedList"/>
    <dgm:cxn modelId="{69CCC250-1112-4FB8-9157-C8CBBCF7983D}" type="presParOf" srcId="{83FE9832-CC6A-42D0-BC17-2F517B01D464}" destId="{D45D2E7A-FC72-444E-A35C-D9CDAC6A7628}" srcOrd="1" destOrd="0" presId="urn:microsoft.com/office/officeart/2008/layout/LinedList"/>
    <dgm:cxn modelId="{42ACFD5E-C7BF-477D-B657-695485DDFF42}" type="presParOf" srcId="{B552C107-ED76-4956-857F-BCE7A88D3790}" destId="{7BA28052-0417-4590-AEA4-82D28E5261A2}" srcOrd="2" destOrd="0" presId="urn:microsoft.com/office/officeart/2008/layout/LinedList"/>
    <dgm:cxn modelId="{3D6A4D43-4BFB-426D-82D8-4D206F5EA68E}" type="presParOf" srcId="{B552C107-ED76-4956-857F-BCE7A88D3790}" destId="{567A6121-7D21-48EA-9E27-5557C8FB3592}" srcOrd="3" destOrd="0" presId="urn:microsoft.com/office/officeart/2008/layout/LinedList"/>
    <dgm:cxn modelId="{0A22CF54-7201-4D8B-B830-2F0F86188DA1}" type="presParOf" srcId="{567A6121-7D21-48EA-9E27-5557C8FB3592}" destId="{C8E40408-FA01-4E5C-BA89-B555C22CA40E}" srcOrd="0" destOrd="0" presId="urn:microsoft.com/office/officeart/2008/layout/LinedList"/>
    <dgm:cxn modelId="{4F08A99F-F082-4302-8056-0BE83AEFDDF0}" type="presParOf" srcId="{567A6121-7D21-48EA-9E27-5557C8FB3592}" destId="{AAEA9ABA-580F-4A5B-A8A6-09A9ED971D73}" srcOrd="1" destOrd="0" presId="urn:microsoft.com/office/officeart/2008/layout/LinedList"/>
    <dgm:cxn modelId="{4C484C6D-A09C-482E-B0E9-744BB7D3B875}" type="presParOf" srcId="{B552C107-ED76-4956-857F-BCE7A88D3790}" destId="{458F0FA4-CE3B-4887-9DD2-7B02DDDC9CC2}" srcOrd="4" destOrd="0" presId="urn:microsoft.com/office/officeart/2008/layout/LinedList"/>
    <dgm:cxn modelId="{BC234DE3-F8B2-4215-859C-6465D3745518}" type="presParOf" srcId="{B552C107-ED76-4956-857F-BCE7A88D3790}" destId="{BA03AA5C-4EFF-4E71-810D-92A6A6422BD2}" srcOrd="5" destOrd="0" presId="urn:microsoft.com/office/officeart/2008/layout/LinedList"/>
    <dgm:cxn modelId="{45C4C82C-7FCC-4888-84D6-CEA5AD685A27}" type="presParOf" srcId="{BA03AA5C-4EFF-4E71-810D-92A6A6422BD2}" destId="{441A96DB-A81A-4F18-91EB-11F23CC318D4}" srcOrd="0" destOrd="0" presId="urn:microsoft.com/office/officeart/2008/layout/LinedList"/>
    <dgm:cxn modelId="{66C1DB08-F0C9-4FCD-8731-EFEB535B611E}" type="presParOf" srcId="{BA03AA5C-4EFF-4E71-810D-92A6A6422BD2}" destId="{0A696FAC-7272-4CCB-9704-EA7167813671}" srcOrd="1" destOrd="0" presId="urn:microsoft.com/office/officeart/2008/layout/LinedList"/>
    <dgm:cxn modelId="{18B6AA53-EBF3-4DDD-A68F-45F4970A2E48}" type="presParOf" srcId="{B552C107-ED76-4956-857F-BCE7A88D3790}" destId="{8B910A9A-EA75-4055-9166-EF8097DD3470}" srcOrd="6" destOrd="0" presId="urn:microsoft.com/office/officeart/2008/layout/LinedList"/>
    <dgm:cxn modelId="{CC29E5D0-C4E0-42DA-BB69-FA137217C9AF}" type="presParOf" srcId="{B552C107-ED76-4956-857F-BCE7A88D3790}" destId="{E4CB211C-53A2-43A0-94D2-A2679A02C720}" srcOrd="7" destOrd="0" presId="urn:microsoft.com/office/officeart/2008/layout/LinedList"/>
    <dgm:cxn modelId="{96C22867-8975-4FFF-AF72-DE280B1A3C09}" type="presParOf" srcId="{E4CB211C-53A2-43A0-94D2-A2679A02C720}" destId="{516317E1-E940-443F-91A9-7807E09F04FB}" srcOrd="0" destOrd="0" presId="urn:microsoft.com/office/officeart/2008/layout/LinedList"/>
    <dgm:cxn modelId="{B8E19546-C35F-41E6-B053-9030EBB9966A}" type="presParOf" srcId="{E4CB211C-53A2-43A0-94D2-A2679A02C720}" destId="{2AA4A507-2A1C-4D74-8A3E-D6CF689959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829F9B-AC35-4603-A9E1-C81FADD2D2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77B9F1-BE9D-4028-8B54-6B58CAD11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Traditional intrusion detection systems lack </a:t>
          </a:r>
          <a:r>
            <a:rPr lang="en-US" b="1" i="0" baseline="0"/>
            <a:t>real-time reactivity</a:t>
          </a:r>
          <a:r>
            <a:rPr lang="en-US" b="0" i="0" baseline="0"/>
            <a:t>, </a:t>
          </a:r>
          <a:r>
            <a:rPr lang="en-US" b="1" i="0" baseline="0"/>
            <a:t>trustless logging</a:t>
          </a:r>
          <a:r>
            <a:rPr lang="en-US" b="0" i="0" baseline="0"/>
            <a:t>, and </a:t>
          </a:r>
          <a:r>
            <a:rPr lang="en-US" b="1" i="0" baseline="0"/>
            <a:t>predictive insights</a:t>
          </a:r>
          <a:r>
            <a:rPr lang="en-US" b="0" i="0" baseline="0"/>
            <a:t>.</a:t>
          </a:r>
          <a:br>
            <a:rPr lang="en-US" b="0" i="0" baseline="0"/>
          </a:br>
          <a:r>
            <a:rPr lang="en-US" b="1" i="0" baseline="0"/>
            <a:t>This project aims to fill the gap by combining:</a:t>
          </a:r>
          <a:endParaRPr lang="en-US"/>
        </a:p>
      </dgm:t>
    </dgm:pt>
    <dgm:pt modelId="{475FA33D-6013-49D0-BF3C-17096D56EC64}" type="parTrans" cxnId="{1B79AAB7-E0D9-4BE6-88A2-91ACABB3F6FF}">
      <dgm:prSet/>
      <dgm:spPr/>
      <dgm:t>
        <a:bodyPr/>
        <a:lstStyle/>
        <a:p>
          <a:endParaRPr lang="en-US"/>
        </a:p>
      </dgm:t>
    </dgm:pt>
    <dgm:pt modelId="{6A01F347-8103-40A3-8541-F171A2E8E105}" type="sibTrans" cxnId="{1B79AAB7-E0D9-4BE6-88A2-91ACABB3F6FF}">
      <dgm:prSet/>
      <dgm:spPr/>
      <dgm:t>
        <a:bodyPr/>
        <a:lstStyle/>
        <a:p>
          <a:endParaRPr lang="en-US"/>
        </a:p>
      </dgm:t>
    </dgm:pt>
    <dgm:pt modelId="{9334B317-796E-43A5-BF50-D63672B7D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Automated detection</a:t>
          </a:r>
          <a:endParaRPr lang="en-US"/>
        </a:p>
      </dgm:t>
    </dgm:pt>
    <dgm:pt modelId="{4EBBA7AF-32AF-41C4-B50A-0901546D701E}" type="parTrans" cxnId="{0538B79D-2D06-47D8-8A6A-F452AA8D62A2}">
      <dgm:prSet/>
      <dgm:spPr/>
      <dgm:t>
        <a:bodyPr/>
        <a:lstStyle/>
        <a:p>
          <a:endParaRPr lang="en-US"/>
        </a:p>
      </dgm:t>
    </dgm:pt>
    <dgm:pt modelId="{2B83D7F2-FD39-493B-A741-B4A68AF2C015}" type="sibTrans" cxnId="{0538B79D-2D06-47D8-8A6A-F452AA8D62A2}">
      <dgm:prSet/>
      <dgm:spPr/>
      <dgm:t>
        <a:bodyPr/>
        <a:lstStyle/>
        <a:p>
          <a:endParaRPr lang="en-US"/>
        </a:p>
      </dgm:t>
    </dgm:pt>
    <dgm:pt modelId="{3AFE79BB-01B9-46E6-8DDE-A86665415D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Immutable logging via smart contracts</a:t>
          </a:r>
          <a:endParaRPr lang="en-US"/>
        </a:p>
      </dgm:t>
    </dgm:pt>
    <dgm:pt modelId="{2A5E77A6-E0CB-4D05-8567-A2B114521693}" type="parTrans" cxnId="{7E055480-9C28-486D-B47B-0AE75D5BDA28}">
      <dgm:prSet/>
      <dgm:spPr/>
      <dgm:t>
        <a:bodyPr/>
        <a:lstStyle/>
        <a:p>
          <a:endParaRPr lang="en-US"/>
        </a:p>
      </dgm:t>
    </dgm:pt>
    <dgm:pt modelId="{BDD3AED9-F412-4F03-87B6-A0C812AFF9C3}" type="sibTrans" cxnId="{7E055480-9C28-486D-B47B-0AE75D5BDA28}">
      <dgm:prSet/>
      <dgm:spPr/>
      <dgm:t>
        <a:bodyPr/>
        <a:lstStyle/>
        <a:p>
          <a:endParaRPr lang="en-US"/>
        </a:p>
      </dgm:t>
    </dgm:pt>
    <dgm:pt modelId="{971655FB-1632-43C8-AAAE-7C27231C2E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Future-ready architecture for ML integration</a:t>
          </a:r>
          <a:endParaRPr lang="en-US"/>
        </a:p>
      </dgm:t>
    </dgm:pt>
    <dgm:pt modelId="{3B294EBC-3326-4E4A-8D28-3D5EA55C786A}" type="parTrans" cxnId="{112F4BBB-BC5E-48F5-9975-E9349F24810B}">
      <dgm:prSet/>
      <dgm:spPr/>
      <dgm:t>
        <a:bodyPr/>
        <a:lstStyle/>
        <a:p>
          <a:endParaRPr lang="en-US"/>
        </a:p>
      </dgm:t>
    </dgm:pt>
    <dgm:pt modelId="{1C1F1A65-8069-4175-A53B-A8410C833EBF}" type="sibTrans" cxnId="{112F4BBB-BC5E-48F5-9975-E9349F24810B}">
      <dgm:prSet/>
      <dgm:spPr/>
      <dgm:t>
        <a:bodyPr/>
        <a:lstStyle/>
        <a:p>
          <a:endParaRPr lang="en-US"/>
        </a:p>
      </dgm:t>
    </dgm:pt>
    <dgm:pt modelId="{EE3F9354-EFF5-4DE5-A640-16B0825B4C7A}" type="pres">
      <dgm:prSet presAssocID="{10829F9B-AC35-4603-A9E1-C81FADD2D223}" presName="root" presStyleCnt="0">
        <dgm:presLayoutVars>
          <dgm:dir/>
          <dgm:resizeHandles val="exact"/>
        </dgm:presLayoutVars>
      </dgm:prSet>
      <dgm:spPr/>
    </dgm:pt>
    <dgm:pt modelId="{DA3876B7-AAEC-4B0A-B29E-3E6B049F3C6F}" type="pres">
      <dgm:prSet presAssocID="{7577B9F1-BE9D-4028-8B54-6B58CAD11CF8}" presName="compNode" presStyleCnt="0"/>
      <dgm:spPr/>
    </dgm:pt>
    <dgm:pt modelId="{476C7DF5-8679-4F1A-BE31-9213C6F5EF5E}" type="pres">
      <dgm:prSet presAssocID="{7577B9F1-BE9D-4028-8B54-6B58CAD11CF8}" presName="bgRect" presStyleLbl="bgShp" presStyleIdx="0" presStyleCnt="4"/>
      <dgm:spPr/>
    </dgm:pt>
    <dgm:pt modelId="{8C08019C-C383-4B9A-8839-A76F2CDA3227}" type="pres">
      <dgm:prSet presAssocID="{7577B9F1-BE9D-4028-8B54-6B58CAD11C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8D860F29-B3BC-4112-A15D-87314B8063AA}" type="pres">
      <dgm:prSet presAssocID="{7577B9F1-BE9D-4028-8B54-6B58CAD11CF8}" presName="spaceRect" presStyleCnt="0"/>
      <dgm:spPr/>
    </dgm:pt>
    <dgm:pt modelId="{406D5109-3C47-40FD-B9A7-D01972C2B91F}" type="pres">
      <dgm:prSet presAssocID="{7577B9F1-BE9D-4028-8B54-6B58CAD11CF8}" presName="parTx" presStyleLbl="revTx" presStyleIdx="0" presStyleCnt="4">
        <dgm:presLayoutVars>
          <dgm:chMax val="0"/>
          <dgm:chPref val="0"/>
        </dgm:presLayoutVars>
      </dgm:prSet>
      <dgm:spPr/>
    </dgm:pt>
    <dgm:pt modelId="{2B1AF3BC-A1D4-4252-8F77-4065D920A29D}" type="pres">
      <dgm:prSet presAssocID="{6A01F347-8103-40A3-8541-F171A2E8E105}" presName="sibTrans" presStyleCnt="0"/>
      <dgm:spPr/>
    </dgm:pt>
    <dgm:pt modelId="{9A8F2B4E-D224-4A6A-9E19-53B722F9424D}" type="pres">
      <dgm:prSet presAssocID="{9334B317-796E-43A5-BF50-D63672B7DAEE}" presName="compNode" presStyleCnt="0"/>
      <dgm:spPr/>
    </dgm:pt>
    <dgm:pt modelId="{82E59D46-4713-472B-A8DF-6D4164749A3B}" type="pres">
      <dgm:prSet presAssocID="{9334B317-796E-43A5-BF50-D63672B7DAEE}" presName="bgRect" presStyleLbl="bgShp" presStyleIdx="1" presStyleCnt="4"/>
      <dgm:spPr/>
    </dgm:pt>
    <dgm:pt modelId="{038EB210-6609-4A1D-898C-3EF4D3B0BC7E}" type="pres">
      <dgm:prSet presAssocID="{9334B317-796E-43A5-BF50-D63672B7DA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4C153C8-F117-4C92-9719-6EBCDD9DE74F}" type="pres">
      <dgm:prSet presAssocID="{9334B317-796E-43A5-BF50-D63672B7DAEE}" presName="spaceRect" presStyleCnt="0"/>
      <dgm:spPr/>
    </dgm:pt>
    <dgm:pt modelId="{8380830E-6127-477D-A3CB-9F418A80AC26}" type="pres">
      <dgm:prSet presAssocID="{9334B317-796E-43A5-BF50-D63672B7DAEE}" presName="parTx" presStyleLbl="revTx" presStyleIdx="1" presStyleCnt="4">
        <dgm:presLayoutVars>
          <dgm:chMax val="0"/>
          <dgm:chPref val="0"/>
        </dgm:presLayoutVars>
      </dgm:prSet>
      <dgm:spPr/>
    </dgm:pt>
    <dgm:pt modelId="{33E0E894-7104-4CA2-85DA-D6B3ABC37E9A}" type="pres">
      <dgm:prSet presAssocID="{2B83D7F2-FD39-493B-A741-B4A68AF2C015}" presName="sibTrans" presStyleCnt="0"/>
      <dgm:spPr/>
    </dgm:pt>
    <dgm:pt modelId="{4276E03E-27DE-4950-94B7-361C7DBA9B9A}" type="pres">
      <dgm:prSet presAssocID="{3AFE79BB-01B9-46E6-8DDE-A86665415D67}" presName="compNode" presStyleCnt="0"/>
      <dgm:spPr/>
    </dgm:pt>
    <dgm:pt modelId="{0C7D3FC7-7596-4678-960B-5C350FD2EE52}" type="pres">
      <dgm:prSet presAssocID="{3AFE79BB-01B9-46E6-8DDE-A86665415D67}" presName="bgRect" presStyleLbl="bgShp" presStyleIdx="2" presStyleCnt="4"/>
      <dgm:spPr/>
    </dgm:pt>
    <dgm:pt modelId="{D365250A-68EB-4FE9-A2D9-1EAF9EA8585B}" type="pres">
      <dgm:prSet presAssocID="{3AFE79BB-01B9-46E6-8DDE-A86665415D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69A6B43-5E90-4620-8B1C-1482B78DB1D2}" type="pres">
      <dgm:prSet presAssocID="{3AFE79BB-01B9-46E6-8DDE-A86665415D67}" presName="spaceRect" presStyleCnt="0"/>
      <dgm:spPr/>
    </dgm:pt>
    <dgm:pt modelId="{1F598574-8E81-43CE-A8B7-35F35CABE26B}" type="pres">
      <dgm:prSet presAssocID="{3AFE79BB-01B9-46E6-8DDE-A86665415D67}" presName="parTx" presStyleLbl="revTx" presStyleIdx="2" presStyleCnt="4">
        <dgm:presLayoutVars>
          <dgm:chMax val="0"/>
          <dgm:chPref val="0"/>
        </dgm:presLayoutVars>
      </dgm:prSet>
      <dgm:spPr/>
    </dgm:pt>
    <dgm:pt modelId="{45F64692-CA0D-4A6F-8228-0321321A6DDA}" type="pres">
      <dgm:prSet presAssocID="{BDD3AED9-F412-4F03-87B6-A0C812AFF9C3}" presName="sibTrans" presStyleCnt="0"/>
      <dgm:spPr/>
    </dgm:pt>
    <dgm:pt modelId="{F489C165-F8F6-45F3-B481-2AA43EAA3DE0}" type="pres">
      <dgm:prSet presAssocID="{971655FB-1632-43C8-AAAE-7C27231C2E20}" presName="compNode" presStyleCnt="0"/>
      <dgm:spPr/>
    </dgm:pt>
    <dgm:pt modelId="{D8595990-D745-4C7F-9D79-DE958FFAED5C}" type="pres">
      <dgm:prSet presAssocID="{971655FB-1632-43C8-AAAE-7C27231C2E20}" presName="bgRect" presStyleLbl="bgShp" presStyleIdx="3" presStyleCnt="4"/>
      <dgm:spPr/>
    </dgm:pt>
    <dgm:pt modelId="{94F46EFC-69E3-4B45-80FE-2B0CF692A7BF}" type="pres">
      <dgm:prSet presAssocID="{971655FB-1632-43C8-AAAE-7C27231C2E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CCF155-F33C-4B5E-86B4-85973F5F98C7}" type="pres">
      <dgm:prSet presAssocID="{971655FB-1632-43C8-AAAE-7C27231C2E20}" presName="spaceRect" presStyleCnt="0"/>
      <dgm:spPr/>
    </dgm:pt>
    <dgm:pt modelId="{76AFF9D2-D410-4F6B-90E1-8D21AEA71BAA}" type="pres">
      <dgm:prSet presAssocID="{971655FB-1632-43C8-AAAE-7C27231C2E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E5B523-F1CA-4185-9A2D-69580C2B9F6E}" type="presOf" srcId="{7577B9F1-BE9D-4028-8B54-6B58CAD11CF8}" destId="{406D5109-3C47-40FD-B9A7-D01972C2B91F}" srcOrd="0" destOrd="0" presId="urn:microsoft.com/office/officeart/2018/2/layout/IconVerticalSolidList"/>
    <dgm:cxn modelId="{D719CB29-DD37-465A-A07B-0AB489FFA2D0}" type="presOf" srcId="{971655FB-1632-43C8-AAAE-7C27231C2E20}" destId="{76AFF9D2-D410-4F6B-90E1-8D21AEA71BAA}" srcOrd="0" destOrd="0" presId="urn:microsoft.com/office/officeart/2018/2/layout/IconVerticalSolidList"/>
    <dgm:cxn modelId="{18177F4D-F3E0-4838-9FC5-B5312EF3EDD7}" type="presOf" srcId="{3AFE79BB-01B9-46E6-8DDE-A86665415D67}" destId="{1F598574-8E81-43CE-A8B7-35F35CABE26B}" srcOrd="0" destOrd="0" presId="urn:microsoft.com/office/officeart/2018/2/layout/IconVerticalSolidList"/>
    <dgm:cxn modelId="{A3E7917C-FA7D-4A5D-BD3C-70EB90638091}" type="presOf" srcId="{10829F9B-AC35-4603-A9E1-C81FADD2D223}" destId="{EE3F9354-EFF5-4DE5-A640-16B0825B4C7A}" srcOrd="0" destOrd="0" presId="urn:microsoft.com/office/officeart/2018/2/layout/IconVerticalSolidList"/>
    <dgm:cxn modelId="{7E055480-9C28-486D-B47B-0AE75D5BDA28}" srcId="{10829F9B-AC35-4603-A9E1-C81FADD2D223}" destId="{3AFE79BB-01B9-46E6-8DDE-A86665415D67}" srcOrd="2" destOrd="0" parTransId="{2A5E77A6-E0CB-4D05-8567-A2B114521693}" sibTransId="{BDD3AED9-F412-4F03-87B6-A0C812AFF9C3}"/>
    <dgm:cxn modelId="{0538B79D-2D06-47D8-8A6A-F452AA8D62A2}" srcId="{10829F9B-AC35-4603-A9E1-C81FADD2D223}" destId="{9334B317-796E-43A5-BF50-D63672B7DAEE}" srcOrd="1" destOrd="0" parTransId="{4EBBA7AF-32AF-41C4-B50A-0901546D701E}" sibTransId="{2B83D7F2-FD39-493B-A741-B4A68AF2C015}"/>
    <dgm:cxn modelId="{1B79AAB7-E0D9-4BE6-88A2-91ACABB3F6FF}" srcId="{10829F9B-AC35-4603-A9E1-C81FADD2D223}" destId="{7577B9F1-BE9D-4028-8B54-6B58CAD11CF8}" srcOrd="0" destOrd="0" parTransId="{475FA33D-6013-49D0-BF3C-17096D56EC64}" sibTransId="{6A01F347-8103-40A3-8541-F171A2E8E105}"/>
    <dgm:cxn modelId="{112F4BBB-BC5E-48F5-9975-E9349F24810B}" srcId="{10829F9B-AC35-4603-A9E1-C81FADD2D223}" destId="{971655FB-1632-43C8-AAAE-7C27231C2E20}" srcOrd="3" destOrd="0" parTransId="{3B294EBC-3326-4E4A-8D28-3D5EA55C786A}" sibTransId="{1C1F1A65-8069-4175-A53B-A8410C833EBF}"/>
    <dgm:cxn modelId="{E9C16EF4-7026-4897-A9F2-380FAF57A060}" type="presOf" srcId="{9334B317-796E-43A5-BF50-D63672B7DAEE}" destId="{8380830E-6127-477D-A3CB-9F418A80AC26}" srcOrd="0" destOrd="0" presId="urn:microsoft.com/office/officeart/2018/2/layout/IconVerticalSolidList"/>
    <dgm:cxn modelId="{A876DE3A-60C1-49D1-8108-D7539D38B217}" type="presParOf" srcId="{EE3F9354-EFF5-4DE5-A640-16B0825B4C7A}" destId="{DA3876B7-AAEC-4B0A-B29E-3E6B049F3C6F}" srcOrd="0" destOrd="0" presId="urn:microsoft.com/office/officeart/2018/2/layout/IconVerticalSolidList"/>
    <dgm:cxn modelId="{ABD0358B-4FAD-4036-9A46-1A4720D0D39C}" type="presParOf" srcId="{DA3876B7-AAEC-4B0A-B29E-3E6B049F3C6F}" destId="{476C7DF5-8679-4F1A-BE31-9213C6F5EF5E}" srcOrd="0" destOrd="0" presId="urn:microsoft.com/office/officeart/2018/2/layout/IconVerticalSolidList"/>
    <dgm:cxn modelId="{67F5C3F4-13D1-4E88-8816-6446D9637CF4}" type="presParOf" srcId="{DA3876B7-AAEC-4B0A-B29E-3E6B049F3C6F}" destId="{8C08019C-C383-4B9A-8839-A76F2CDA3227}" srcOrd="1" destOrd="0" presId="urn:microsoft.com/office/officeart/2018/2/layout/IconVerticalSolidList"/>
    <dgm:cxn modelId="{9692A566-3A24-4C77-8CC3-73A818177F0C}" type="presParOf" srcId="{DA3876B7-AAEC-4B0A-B29E-3E6B049F3C6F}" destId="{8D860F29-B3BC-4112-A15D-87314B8063AA}" srcOrd="2" destOrd="0" presId="urn:microsoft.com/office/officeart/2018/2/layout/IconVerticalSolidList"/>
    <dgm:cxn modelId="{97A9AFD9-79BD-4772-9F1D-7E05791706F6}" type="presParOf" srcId="{DA3876B7-AAEC-4B0A-B29E-3E6B049F3C6F}" destId="{406D5109-3C47-40FD-B9A7-D01972C2B91F}" srcOrd="3" destOrd="0" presId="urn:microsoft.com/office/officeart/2018/2/layout/IconVerticalSolidList"/>
    <dgm:cxn modelId="{89D73656-C944-4336-8750-D09890AC02E2}" type="presParOf" srcId="{EE3F9354-EFF5-4DE5-A640-16B0825B4C7A}" destId="{2B1AF3BC-A1D4-4252-8F77-4065D920A29D}" srcOrd="1" destOrd="0" presId="urn:microsoft.com/office/officeart/2018/2/layout/IconVerticalSolidList"/>
    <dgm:cxn modelId="{6760E6B3-46EF-4A47-9E54-09AEEB9A0B2A}" type="presParOf" srcId="{EE3F9354-EFF5-4DE5-A640-16B0825B4C7A}" destId="{9A8F2B4E-D224-4A6A-9E19-53B722F9424D}" srcOrd="2" destOrd="0" presId="urn:microsoft.com/office/officeart/2018/2/layout/IconVerticalSolidList"/>
    <dgm:cxn modelId="{1797E87E-3B60-49FC-8FEB-BACBB556F1EA}" type="presParOf" srcId="{9A8F2B4E-D224-4A6A-9E19-53B722F9424D}" destId="{82E59D46-4713-472B-A8DF-6D4164749A3B}" srcOrd="0" destOrd="0" presId="urn:microsoft.com/office/officeart/2018/2/layout/IconVerticalSolidList"/>
    <dgm:cxn modelId="{E20C4D4A-7949-420D-A9C1-476526DC2418}" type="presParOf" srcId="{9A8F2B4E-D224-4A6A-9E19-53B722F9424D}" destId="{038EB210-6609-4A1D-898C-3EF4D3B0BC7E}" srcOrd="1" destOrd="0" presId="urn:microsoft.com/office/officeart/2018/2/layout/IconVerticalSolidList"/>
    <dgm:cxn modelId="{3EBA39C3-B2C9-4E7C-90BF-D9FE5655B18F}" type="presParOf" srcId="{9A8F2B4E-D224-4A6A-9E19-53B722F9424D}" destId="{A4C153C8-F117-4C92-9719-6EBCDD9DE74F}" srcOrd="2" destOrd="0" presId="urn:microsoft.com/office/officeart/2018/2/layout/IconVerticalSolidList"/>
    <dgm:cxn modelId="{C52F2598-D019-4136-9DBF-03F9CC66D2AF}" type="presParOf" srcId="{9A8F2B4E-D224-4A6A-9E19-53B722F9424D}" destId="{8380830E-6127-477D-A3CB-9F418A80AC26}" srcOrd="3" destOrd="0" presId="urn:microsoft.com/office/officeart/2018/2/layout/IconVerticalSolidList"/>
    <dgm:cxn modelId="{2B14536B-8F44-434D-B6CA-179C6FDB3F55}" type="presParOf" srcId="{EE3F9354-EFF5-4DE5-A640-16B0825B4C7A}" destId="{33E0E894-7104-4CA2-85DA-D6B3ABC37E9A}" srcOrd="3" destOrd="0" presId="urn:microsoft.com/office/officeart/2018/2/layout/IconVerticalSolidList"/>
    <dgm:cxn modelId="{3934D784-F65B-47F4-AE33-4C41BA05A089}" type="presParOf" srcId="{EE3F9354-EFF5-4DE5-A640-16B0825B4C7A}" destId="{4276E03E-27DE-4950-94B7-361C7DBA9B9A}" srcOrd="4" destOrd="0" presId="urn:microsoft.com/office/officeart/2018/2/layout/IconVerticalSolidList"/>
    <dgm:cxn modelId="{57C9DFEB-531A-4114-B52D-1A6FC7FDCD73}" type="presParOf" srcId="{4276E03E-27DE-4950-94B7-361C7DBA9B9A}" destId="{0C7D3FC7-7596-4678-960B-5C350FD2EE52}" srcOrd="0" destOrd="0" presId="urn:microsoft.com/office/officeart/2018/2/layout/IconVerticalSolidList"/>
    <dgm:cxn modelId="{F48D7FC2-31BF-4CEC-922D-B4E0DB920258}" type="presParOf" srcId="{4276E03E-27DE-4950-94B7-361C7DBA9B9A}" destId="{D365250A-68EB-4FE9-A2D9-1EAF9EA8585B}" srcOrd="1" destOrd="0" presId="urn:microsoft.com/office/officeart/2018/2/layout/IconVerticalSolidList"/>
    <dgm:cxn modelId="{74E13D92-0430-4C43-967A-50943C6CFD98}" type="presParOf" srcId="{4276E03E-27DE-4950-94B7-361C7DBA9B9A}" destId="{B69A6B43-5E90-4620-8B1C-1482B78DB1D2}" srcOrd="2" destOrd="0" presId="urn:microsoft.com/office/officeart/2018/2/layout/IconVerticalSolidList"/>
    <dgm:cxn modelId="{3550C7D4-3DE8-4661-B8C1-31D2244003C3}" type="presParOf" srcId="{4276E03E-27DE-4950-94B7-361C7DBA9B9A}" destId="{1F598574-8E81-43CE-A8B7-35F35CABE26B}" srcOrd="3" destOrd="0" presId="urn:microsoft.com/office/officeart/2018/2/layout/IconVerticalSolidList"/>
    <dgm:cxn modelId="{0B35F765-8244-4A49-AABC-5934B1F586F6}" type="presParOf" srcId="{EE3F9354-EFF5-4DE5-A640-16B0825B4C7A}" destId="{45F64692-CA0D-4A6F-8228-0321321A6DDA}" srcOrd="5" destOrd="0" presId="urn:microsoft.com/office/officeart/2018/2/layout/IconVerticalSolidList"/>
    <dgm:cxn modelId="{8E0625C5-59BD-49FF-8F8D-F724A0BDF5BD}" type="presParOf" srcId="{EE3F9354-EFF5-4DE5-A640-16B0825B4C7A}" destId="{F489C165-F8F6-45F3-B481-2AA43EAA3DE0}" srcOrd="6" destOrd="0" presId="urn:microsoft.com/office/officeart/2018/2/layout/IconVerticalSolidList"/>
    <dgm:cxn modelId="{CEB5190D-C7BC-4641-9051-222CA7A6AAAB}" type="presParOf" srcId="{F489C165-F8F6-45F3-B481-2AA43EAA3DE0}" destId="{D8595990-D745-4C7F-9D79-DE958FFAED5C}" srcOrd="0" destOrd="0" presId="urn:microsoft.com/office/officeart/2018/2/layout/IconVerticalSolidList"/>
    <dgm:cxn modelId="{AE5F7534-B3C4-416D-A0DC-0955C81F497A}" type="presParOf" srcId="{F489C165-F8F6-45F3-B481-2AA43EAA3DE0}" destId="{94F46EFC-69E3-4B45-80FE-2B0CF692A7BF}" srcOrd="1" destOrd="0" presId="urn:microsoft.com/office/officeart/2018/2/layout/IconVerticalSolidList"/>
    <dgm:cxn modelId="{87D56450-EB90-4A21-B552-29392F9D8345}" type="presParOf" srcId="{F489C165-F8F6-45F3-B481-2AA43EAA3DE0}" destId="{E9CCF155-F33C-4B5E-86B4-85973F5F98C7}" srcOrd="2" destOrd="0" presId="urn:microsoft.com/office/officeart/2018/2/layout/IconVerticalSolidList"/>
    <dgm:cxn modelId="{1BA458BD-A8BF-4EF9-AAAC-A9339B21B28A}" type="presParOf" srcId="{F489C165-F8F6-45F3-B481-2AA43EAA3DE0}" destId="{76AFF9D2-D410-4F6B-90E1-8D21AEA71B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96A745-A18A-4B7F-A36E-00FDD14DD68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4C9ECF8-E5C1-4128-8C43-C223575C8987}">
      <dgm:prSet/>
      <dgm:spPr/>
      <dgm:t>
        <a:bodyPr/>
        <a:lstStyle/>
        <a:p>
          <a:pPr>
            <a:defRPr cap="all"/>
          </a:pPr>
          <a:r>
            <a:rPr lang="en-US" b="1" i="0" baseline="0"/>
            <a:t>Objective 1:</a:t>
          </a:r>
          <a:r>
            <a:rPr lang="en-US" b="0" i="0" baseline="0"/>
            <a:t> Real-time intrusion detection with secure logging</a:t>
          </a:r>
          <a:endParaRPr lang="en-US"/>
        </a:p>
      </dgm:t>
    </dgm:pt>
    <dgm:pt modelId="{C5121730-5DF3-4D1B-AA7C-85C03E6F6448}" type="parTrans" cxnId="{61FC72A7-6440-449E-BD70-410279C62A67}">
      <dgm:prSet/>
      <dgm:spPr/>
      <dgm:t>
        <a:bodyPr/>
        <a:lstStyle/>
        <a:p>
          <a:endParaRPr lang="en-US"/>
        </a:p>
      </dgm:t>
    </dgm:pt>
    <dgm:pt modelId="{A820ED81-E486-4485-98AD-0FD74827791C}" type="sibTrans" cxnId="{61FC72A7-6440-449E-BD70-410279C62A67}">
      <dgm:prSet/>
      <dgm:spPr/>
      <dgm:t>
        <a:bodyPr/>
        <a:lstStyle/>
        <a:p>
          <a:endParaRPr lang="en-US"/>
        </a:p>
      </dgm:t>
    </dgm:pt>
    <dgm:pt modelId="{9B690504-C543-4057-94C4-048AC122E3CE}">
      <dgm:prSet/>
      <dgm:spPr/>
      <dgm:t>
        <a:bodyPr/>
        <a:lstStyle/>
        <a:p>
          <a:pPr>
            <a:defRPr cap="all"/>
          </a:pPr>
          <a:r>
            <a:rPr lang="en-US" b="1" i="0" baseline="0"/>
            <a:t>Objective 2:</a:t>
          </a:r>
          <a:r>
            <a:rPr lang="en-US" b="0" i="0" baseline="0"/>
            <a:t> Implement blockchain integration for tamper-proof logs</a:t>
          </a:r>
          <a:endParaRPr lang="en-US"/>
        </a:p>
      </dgm:t>
    </dgm:pt>
    <dgm:pt modelId="{D7C4AE81-AC2F-4110-9CE8-4CA7234D86B5}" type="parTrans" cxnId="{9C9F59E6-A733-4653-BC79-23E01C9F1C68}">
      <dgm:prSet/>
      <dgm:spPr/>
      <dgm:t>
        <a:bodyPr/>
        <a:lstStyle/>
        <a:p>
          <a:endParaRPr lang="en-US"/>
        </a:p>
      </dgm:t>
    </dgm:pt>
    <dgm:pt modelId="{AD62D248-A266-4A4F-9C09-C9FBA989C7E2}" type="sibTrans" cxnId="{9C9F59E6-A733-4653-BC79-23E01C9F1C68}">
      <dgm:prSet/>
      <dgm:spPr/>
      <dgm:t>
        <a:bodyPr/>
        <a:lstStyle/>
        <a:p>
          <a:endParaRPr lang="en-US"/>
        </a:p>
      </dgm:t>
    </dgm:pt>
    <dgm:pt modelId="{52071752-BDD8-4917-AD18-E0896A814568}">
      <dgm:prSet/>
      <dgm:spPr/>
      <dgm:t>
        <a:bodyPr/>
        <a:lstStyle/>
        <a:p>
          <a:pPr>
            <a:defRPr cap="all"/>
          </a:pPr>
          <a:r>
            <a:rPr lang="en-US" b="1" i="0" baseline="0" dirty="0"/>
            <a:t>Objective 3:</a:t>
          </a:r>
          <a:r>
            <a:rPr lang="en-US" b="0" i="0" baseline="0" dirty="0"/>
            <a:t> Develop a modular design for ML-enhanced threat prediction</a:t>
          </a:r>
          <a:endParaRPr lang="en-US" dirty="0"/>
        </a:p>
      </dgm:t>
    </dgm:pt>
    <dgm:pt modelId="{AAAE9894-9992-4B53-8B36-A2CABB14464E}" type="parTrans" cxnId="{77AED1EB-939B-4838-8FD5-1BBC7864779F}">
      <dgm:prSet/>
      <dgm:spPr/>
      <dgm:t>
        <a:bodyPr/>
        <a:lstStyle/>
        <a:p>
          <a:endParaRPr lang="en-US"/>
        </a:p>
      </dgm:t>
    </dgm:pt>
    <dgm:pt modelId="{E72AA4E0-E6AF-495D-8DBB-FD50890B239B}" type="sibTrans" cxnId="{77AED1EB-939B-4838-8FD5-1BBC7864779F}">
      <dgm:prSet/>
      <dgm:spPr/>
      <dgm:t>
        <a:bodyPr/>
        <a:lstStyle/>
        <a:p>
          <a:endParaRPr lang="en-US"/>
        </a:p>
      </dgm:t>
    </dgm:pt>
    <dgm:pt modelId="{388AD714-0D1C-4729-AC4E-4AB3882860A7}" type="pres">
      <dgm:prSet presAssocID="{F096A745-A18A-4B7F-A36E-00FDD14DD680}" presName="root" presStyleCnt="0">
        <dgm:presLayoutVars>
          <dgm:dir/>
          <dgm:resizeHandles val="exact"/>
        </dgm:presLayoutVars>
      </dgm:prSet>
      <dgm:spPr/>
    </dgm:pt>
    <dgm:pt modelId="{3F99E7EC-9B02-43B5-8D9A-EB7FE4640A81}" type="pres">
      <dgm:prSet presAssocID="{94C9ECF8-E5C1-4128-8C43-C223575C8987}" presName="compNode" presStyleCnt="0"/>
      <dgm:spPr/>
    </dgm:pt>
    <dgm:pt modelId="{47AD3DF2-8195-4715-A899-3EF8E2DD6087}" type="pres">
      <dgm:prSet presAssocID="{94C9ECF8-E5C1-4128-8C43-C223575C898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C76E549-D2CB-41AE-BD82-E7CE62ACC76F}" type="pres">
      <dgm:prSet presAssocID="{94C9ECF8-E5C1-4128-8C43-C223575C89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38EEAF1B-C57A-4066-92C9-7659C991BB64}" type="pres">
      <dgm:prSet presAssocID="{94C9ECF8-E5C1-4128-8C43-C223575C8987}" presName="spaceRect" presStyleCnt="0"/>
      <dgm:spPr/>
    </dgm:pt>
    <dgm:pt modelId="{3EE35152-A793-4B01-9DBA-790950C43F39}" type="pres">
      <dgm:prSet presAssocID="{94C9ECF8-E5C1-4128-8C43-C223575C8987}" presName="textRect" presStyleLbl="revTx" presStyleIdx="0" presStyleCnt="3">
        <dgm:presLayoutVars>
          <dgm:chMax val="1"/>
          <dgm:chPref val="1"/>
        </dgm:presLayoutVars>
      </dgm:prSet>
      <dgm:spPr/>
    </dgm:pt>
    <dgm:pt modelId="{F3BE837D-7FDC-4EE3-9954-6B371F7328BE}" type="pres">
      <dgm:prSet presAssocID="{A820ED81-E486-4485-98AD-0FD74827791C}" presName="sibTrans" presStyleCnt="0"/>
      <dgm:spPr/>
    </dgm:pt>
    <dgm:pt modelId="{1941A5B0-E070-4F3E-A5A0-34C0B7FFD237}" type="pres">
      <dgm:prSet presAssocID="{9B690504-C543-4057-94C4-048AC122E3CE}" presName="compNode" presStyleCnt="0"/>
      <dgm:spPr/>
    </dgm:pt>
    <dgm:pt modelId="{E496FCB9-6916-4DE6-B939-022EF72F834B}" type="pres">
      <dgm:prSet presAssocID="{9B690504-C543-4057-94C4-048AC122E3C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558A6F-C7BD-4488-A485-4D37152F5D08}" type="pres">
      <dgm:prSet presAssocID="{9B690504-C543-4057-94C4-048AC122E3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F2132CC-9EFE-4972-9D2E-2822E88CE5FF}" type="pres">
      <dgm:prSet presAssocID="{9B690504-C543-4057-94C4-048AC122E3CE}" presName="spaceRect" presStyleCnt="0"/>
      <dgm:spPr/>
    </dgm:pt>
    <dgm:pt modelId="{E629D713-7951-496C-AEB6-B7C334D25465}" type="pres">
      <dgm:prSet presAssocID="{9B690504-C543-4057-94C4-048AC122E3CE}" presName="textRect" presStyleLbl="revTx" presStyleIdx="1" presStyleCnt="3">
        <dgm:presLayoutVars>
          <dgm:chMax val="1"/>
          <dgm:chPref val="1"/>
        </dgm:presLayoutVars>
      </dgm:prSet>
      <dgm:spPr/>
    </dgm:pt>
    <dgm:pt modelId="{161EF549-FBC9-40A1-A6F7-87C54C118011}" type="pres">
      <dgm:prSet presAssocID="{AD62D248-A266-4A4F-9C09-C9FBA989C7E2}" presName="sibTrans" presStyleCnt="0"/>
      <dgm:spPr/>
    </dgm:pt>
    <dgm:pt modelId="{1074E46D-D1BC-4D85-A05E-D82012F4852B}" type="pres">
      <dgm:prSet presAssocID="{52071752-BDD8-4917-AD18-E0896A814568}" presName="compNode" presStyleCnt="0"/>
      <dgm:spPr/>
    </dgm:pt>
    <dgm:pt modelId="{2FDB5454-8381-4B2F-81C8-5C9F1DF7C0AB}" type="pres">
      <dgm:prSet presAssocID="{52071752-BDD8-4917-AD18-E0896A81456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2481B3E-23A4-4B76-B65C-EDBF7F83CF92}" type="pres">
      <dgm:prSet presAssocID="{52071752-BDD8-4917-AD18-E0896A8145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B01D2D8-94BD-4DD5-8DDC-E4AB76BAC333}" type="pres">
      <dgm:prSet presAssocID="{52071752-BDD8-4917-AD18-E0896A814568}" presName="spaceRect" presStyleCnt="0"/>
      <dgm:spPr/>
    </dgm:pt>
    <dgm:pt modelId="{EB965187-2798-4682-939E-DF2D76301D10}" type="pres">
      <dgm:prSet presAssocID="{52071752-BDD8-4917-AD18-E0896A8145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DAD536-397F-4F26-A32F-68BA0139E039}" type="presOf" srcId="{9B690504-C543-4057-94C4-048AC122E3CE}" destId="{E629D713-7951-496C-AEB6-B7C334D25465}" srcOrd="0" destOrd="0" presId="urn:microsoft.com/office/officeart/2018/5/layout/IconLeafLabelList"/>
    <dgm:cxn modelId="{DBEF328B-834A-46B5-B14B-C39909303AD1}" type="presOf" srcId="{52071752-BDD8-4917-AD18-E0896A814568}" destId="{EB965187-2798-4682-939E-DF2D76301D10}" srcOrd="0" destOrd="0" presId="urn:microsoft.com/office/officeart/2018/5/layout/IconLeafLabelList"/>
    <dgm:cxn modelId="{F664159D-4E0E-4E97-A85E-EAF10BAE9665}" type="presOf" srcId="{F096A745-A18A-4B7F-A36E-00FDD14DD680}" destId="{388AD714-0D1C-4729-AC4E-4AB3882860A7}" srcOrd="0" destOrd="0" presId="urn:microsoft.com/office/officeart/2018/5/layout/IconLeafLabelList"/>
    <dgm:cxn modelId="{EE487A9D-5BAE-45A8-96B7-3C5D23B568E6}" type="presOf" srcId="{94C9ECF8-E5C1-4128-8C43-C223575C8987}" destId="{3EE35152-A793-4B01-9DBA-790950C43F39}" srcOrd="0" destOrd="0" presId="urn:microsoft.com/office/officeart/2018/5/layout/IconLeafLabelList"/>
    <dgm:cxn modelId="{61FC72A7-6440-449E-BD70-410279C62A67}" srcId="{F096A745-A18A-4B7F-A36E-00FDD14DD680}" destId="{94C9ECF8-E5C1-4128-8C43-C223575C8987}" srcOrd="0" destOrd="0" parTransId="{C5121730-5DF3-4D1B-AA7C-85C03E6F6448}" sibTransId="{A820ED81-E486-4485-98AD-0FD74827791C}"/>
    <dgm:cxn modelId="{9C9F59E6-A733-4653-BC79-23E01C9F1C68}" srcId="{F096A745-A18A-4B7F-A36E-00FDD14DD680}" destId="{9B690504-C543-4057-94C4-048AC122E3CE}" srcOrd="1" destOrd="0" parTransId="{D7C4AE81-AC2F-4110-9CE8-4CA7234D86B5}" sibTransId="{AD62D248-A266-4A4F-9C09-C9FBA989C7E2}"/>
    <dgm:cxn modelId="{77AED1EB-939B-4838-8FD5-1BBC7864779F}" srcId="{F096A745-A18A-4B7F-A36E-00FDD14DD680}" destId="{52071752-BDD8-4917-AD18-E0896A814568}" srcOrd="2" destOrd="0" parTransId="{AAAE9894-9992-4B53-8B36-A2CABB14464E}" sibTransId="{E72AA4E0-E6AF-495D-8DBB-FD50890B239B}"/>
    <dgm:cxn modelId="{609B6D8A-D1E9-4871-B18E-630782B454C9}" type="presParOf" srcId="{388AD714-0D1C-4729-AC4E-4AB3882860A7}" destId="{3F99E7EC-9B02-43B5-8D9A-EB7FE4640A81}" srcOrd="0" destOrd="0" presId="urn:microsoft.com/office/officeart/2018/5/layout/IconLeafLabelList"/>
    <dgm:cxn modelId="{F2111D98-F6F5-48A3-86E5-1658D146E7BE}" type="presParOf" srcId="{3F99E7EC-9B02-43B5-8D9A-EB7FE4640A81}" destId="{47AD3DF2-8195-4715-A899-3EF8E2DD6087}" srcOrd="0" destOrd="0" presId="urn:microsoft.com/office/officeart/2018/5/layout/IconLeafLabelList"/>
    <dgm:cxn modelId="{C4CEA45F-DE1E-4648-B3FB-337EF86FEF26}" type="presParOf" srcId="{3F99E7EC-9B02-43B5-8D9A-EB7FE4640A81}" destId="{4C76E549-D2CB-41AE-BD82-E7CE62ACC76F}" srcOrd="1" destOrd="0" presId="urn:microsoft.com/office/officeart/2018/5/layout/IconLeafLabelList"/>
    <dgm:cxn modelId="{D7FED06E-D58E-4A83-8477-690BA5B5B7C2}" type="presParOf" srcId="{3F99E7EC-9B02-43B5-8D9A-EB7FE4640A81}" destId="{38EEAF1B-C57A-4066-92C9-7659C991BB64}" srcOrd="2" destOrd="0" presId="urn:microsoft.com/office/officeart/2018/5/layout/IconLeafLabelList"/>
    <dgm:cxn modelId="{345B3173-4284-46DD-B1F9-CC6C4BF89A53}" type="presParOf" srcId="{3F99E7EC-9B02-43B5-8D9A-EB7FE4640A81}" destId="{3EE35152-A793-4B01-9DBA-790950C43F39}" srcOrd="3" destOrd="0" presId="urn:microsoft.com/office/officeart/2018/5/layout/IconLeafLabelList"/>
    <dgm:cxn modelId="{9A5AE14A-6F87-4118-9DCB-1F1F8DA35F27}" type="presParOf" srcId="{388AD714-0D1C-4729-AC4E-4AB3882860A7}" destId="{F3BE837D-7FDC-4EE3-9954-6B371F7328BE}" srcOrd="1" destOrd="0" presId="urn:microsoft.com/office/officeart/2018/5/layout/IconLeafLabelList"/>
    <dgm:cxn modelId="{EFBC8713-F649-484D-A3DC-99DA283C92E1}" type="presParOf" srcId="{388AD714-0D1C-4729-AC4E-4AB3882860A7}" destId="{1941A5B0-E070-4F3E-A5A0-34C0B7FFD237}" srcOrd="2" destOrd="0" presId="urn:microsoft.com/office/officeart/2018/5/layout/IconLeafLabelList"/>
    <dgm:cxn modelId="{59C8676C-B658-49DB-B895-76117AB3A321}" type="presParOf" srcId="{1941A5B0-E070-4F3E-A5A0-34C0B7FFD237}" destId="{E496FCB9-6916-4DE6-B939-022EF72F834B}" srcOrd="0" destOrd="0" presId="urn:microsoft.com/office/officeart/2018/5/layout/IconLeafLabelList"/>
    <dgm:cxn modelId="{1F9B8D22-8373-492B-B653-48FA9F62FCFC}" type="presParOf" srcId="{1941A5B0-E070-4F3E-A5A0-34C0B7FFD237}" destId="{C4558A6F-C7BD-4488-A485-4D37152F5D08}" srcOrd="1" destOrd="0" presId="urn:microsoft.com/office/officeart/2018/5/layout/IconLeafLabelList"/>
    <dgm:cxn modelId="{8FA65758-4686-458E-8951-169258ED1111}" type="presParOf" srcId="{1941A5B0-E070-4F3E-A5A0-34C0B7FFD237}" destId="{4F2132CC-9EFE-4972-9D2E-2822E88CE5FF}" srcOrd="2" destOrd="0" presId="urn:microsoft.com/office/officeart/2018/5/layout/IconLeafLabelList"/>
    <dgm:cxn modelId="{9FCB87C4-329E-4985-BE28-9585D5ED1F41}" type="presParOf" srcId="{1941A5B0-E070-4F3E-A5A0-34C0B7FFD237}" destId="{E629D713-7951-496C-AEB6-B7C334D25465}" srcOrd="3" destOrd="0" presId="urn:microsoft.com/office/officeart/2018/5/layout/IconLeafLabelList"/>
    <dgm:cxn modelId="{43EBB6D2-C48B-4F39-80E8-9C07A2E19B6A}" type="presParOf" srcId="{388AD714-0D1C-4729-AC4E-4AB3882860A7}" destId="{161EF549-FBC9-40A1-A6F7-87C54C118011}" srcOrd="3" destOrd="0" presId="urn:microsoft.com/office/officeart/2018/5/layout/IconLeafLabelList"/>
    <dgm:cxn modelId="{DFDDDE35-274E-421C-9FF0-D3E225B742F7}" type="presParOf" srcId="{388AD714-0D1C-4729-AC4E-4AB3882860A7}" destId="{1074E46D-D1BC-4D85-A05E-D82012F4852B}" srcOrd="4" destOrd="0" presId="urn:microsoft.com/office/officeart/2018/5/layout/IconLeafLabelList"/>
    <dgm:cxn modelId="{66A32C55-6CFD-4C85-9048-EC3968C7FCAF}" type="presParOf" srcId="{1074E46D-D1BC-4D85-A05E-D82012F4852B}" destId="{2FDB5454-8381-4B2F-81C8-5C9F1DF7C0AB}" srcOrd="0" destOrd="0" presId="urn:microsoft.com/office/officeart/2018/5/layout/IconLeafLabelList"/>
    <dgm:cxn modelId="{B293F2D7-9E45-4108-954E-B33B22410B20}" type="presParOf" srcId="{1074E46D-D1BC-4D85-A05E-D82012F4852B}" destId="{A2481B3E-23A4-4B76-B65C-EDBF7F83CF92}" srcOrd="1" destOrd="0" presId="urn:microsoft.com/office/officeart/2018/5/layout/IconLeafLabelList"/>
    <dgm:cxn modelId="{B11C76F0-BAED-4340-95E6-605A0B038D9C}" type="presParOf" srcId="{1074E46D-D1BC-4D85-A05E-D82012F4852B}" destId="{6B01D2D8-94BD-4DD5-8DDC-E4AB76BAC333}" srcOrd="2" destOrd="0" presId="urn:microsoft.com/office/officeart/2018/5/layout/IconLeafLabelList"/>
    <dgm:cxn modelId="{C066206E-A705-41E2-89A5-3C5FF3BF1EB7}" type="presParOf" srcId="{1074E46D-D1BC-4D85-A05E-D82012F4852B}" destId="{EB965187-2798-4682-939E-DF2D76301D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C6FD65-2B26-44D0-8B3B-38F9D8E437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F590D77-F611-471D-8BDD-5D187E11365A}">
      <dgm:prSet/>
      <dgm:spPr/>
      <dgm:t>
        <a:bodyPr/>
        <a:lstStyle/>
        <a:p>
          <a:r>
            <a:rPr lang="en-US" b="0" i="0" baseline="0"/>
            <a:t>Built with </a:t>
          </a:r>
          <a:r>
            <a:rPr lang="en-US" b="1" i="0" baseline="0"/>
            <a:t>Node.js, Express, MongoDB</a:t>
          </a:r>
          <a:r>
            <a:rPr lang="en-US" b="0" i="0" baseline="0"/>
            <a:t>, and JWT-based authentication</a:t>
          </a:r>
          <a:endParaRPr lang="en-US"/>
        </a:p>
      </dgm:t>
    </dgm:pt>
    <dgm:pt modelId="{19573B0D-3CF1-4AAC-B6E5-5489A8B28683}" type="parTrans" cxnId="{0A4B6DE1-3A96-4D9F-BA09-84238AC9947B}">
      <dgm:prSet/>
      <dgm:spPr/>
      <dgm:t>
        <a:bodyPr/>
        <a:lstStyle/>
        <a:p>
          <a:endParaRPr lang="en-US"/>
        </a:p>
      </dgm:t>
    </dgm:pt>
    <dgm:pt modelId="{EDE92933-0D8B-4970-B72F-3F41F010D46B}" type="sibTrans" cxnId="{0A4B6DE1-3A96-4D9F-BA09-84238AC9947B}">
      <dgm:prSet/>
      <dgm:spPr/>
      <dgm:t>
        <a:bodyPr/>
        <a:lstStyle/>
        <a:p>
          <a:endParaRPr lang="en-US"/>
        </a:p>
      </dgm:t>
    </dgm:pt>
    <dgm:pt modelId="{7FED3569-E435-42AC-B4DD-8E717F1072F4}">
      <dgm:prSet/>
      <dgm:spPr/>
      <dgm:t>
        <a:bodyPr/>
        <a:lstStyle/>
        <a:p>
          <a:r>
            <a:rPr lang="en-US" b="0" i="0" baseline="0"/>
            <a:t>Monitors login activities and detects anomalies like brute-force attacks</a:t>
          </a:r>
          <a:endParaRPr lang="en-US"/>
        </a:p>
      </dgm:t>
    </dgm:pt>
    <dgm:pt modelId="{53334716-0386-4861-BC0A-0385C0846D4E}" type="parTrans" cxnId="{09796B5B-17EC-4E29-A921-2A0C6B14602A}">
      <dgm:prSet/>
      <dgm:spPr/>
      <dgm:t>
        <a:bodyPr/>
        <a:lstStyle/>
        <a:p>
          <a:endParaRPr lang="en-US"/>
        </a:p>
      </dgm:t>
    </dgm:pt>
    <dgm:pt modelId="{99B01960-21B9-4687-9A5D-0426946574A9}" type="sibTrans" cxnId="{09796B5B-17EC-4E29-A921-2A0C6B14602A}">
      <dgm:prSet/>
      <dgm:spPr/>
      <dgm:t>
        <a:bodyPr/>
        <a:lstStyle/>
        <a:p>
          <a:endParaRPr lang="en-US"/>
        </a:p>
      </dgm:t>
    </dgm:pt>
    <dgm:pt modelId="{E47FA140-17CA-4CBB-BDB6-3E15147040C8}">
      <dgm:prSet/>
      <dgm:spPr/>
      <dgm:t>
        <a:bodyPr/>
        <a:lstStyle/>
        <a:p>
          <a:r>
            <a:rPr lang="en-US" b="0" i="0" baseline="0"/>
            <a:t>Logs include </a:t>
          </a:r>
          <a:r>
            <a:rPr lang="en-US" b="1" i="0" baseline="0"/>
            <a:t>IP, geolocation, user agent</a:t>
          </a:r>
          <a:r>
            <a:rPr lang="en-US" b="0" i="0" baseline="0"/>
            <a:t>, and time</a:t>
          </a:r>
          <a:endParaRPr lang="en-US"/>
        </a:p>
      </dgm:t>
    </dgm:pt>
    <dgm:pt modelId="{CAD0A11C-DEF0-4193-A009-A4D73DD7A0BB}" type="parTrans" cxnId="{2229E6D0-69AD-455E-B159-C1B070A1162A}">
      <dgm:prSet/>
      <dgm:spPr/>
      <dgm:t>
        <a:bodyPr/>
        <a:lstStyle/>
        <a:p>
          <a:endParaRPr lang="en-US"/>
        </a:p>
      </dgm:t>
    </dgm:pt>
    <dgm:pt modelId="{2AA912FF-8E67-413B-87F5-D4B44D0FFC9B}" type="sibTrans" cxnId="{2229E6D0-69AD-455E-B159-C1B070A1162A}">
      <dgm:prSet/>
      <dgm:spPr/>
      <dgm:t>
        <a:bodyPr/>
        <a:lstStyle/>
        <a:p>
          <a:endParaRPr lang="en-US"/>
        </a:p>
      </dgm:t>
    </dgm:pt>
    <dgm:pt modelId="{6CFA81A8-C23F-4CB4-A219-8D318AD66853}">
      <dgm:prSet/>
      <dgm:spPr/>
      <dgm:t>
        <a:bodyPr/>
        <a:lstStyle/>
        <a:p>
          <a:r>
            <a:rPr lang="en-US" b="0" i="0" baseline="0"/>
            <a:t>Modular MVC ensures easy expansion</a:t>
          </a:r>
          <a:endParaRPr lang="en-US"/>
        </a:p>
      </dgm:t>
    </dgm:pt>
    <dgm:pt modelId="{EA9C9F03-EDC5-40ED-877E-9DE0F95894B6}" type="parTrans" cxnId="{34DA4582-629C-498A-87E5-2D52CB1A0E18}">
      <dgm:prSet/>
      <dgm:spPr/>
      <dgm:t>
        <a:bodyPr/>
        <a:lstStyle/>
        <a:p>
          <a:endParaRPr lang="en-US"/>
        </a:p>
      </dgm:t>
    </dgm:pt>
    <dgm:pt modelId="{ED3EBF26-748E-430E-9FF8-B4F813B0C79D}" type="sibTrans" cxnId="{34DA4582-629C-498A-87E5-2D52CB1A0E18}">
      <dgm:prSet/>
      <dgm:spPr/>
      <dgm:t>
        <a:bodyPr/>
        <a:lstStyle/>
        <a:p>
          <a:endParaRPr lang="en-US"/>
        </a:p>
      </dgm:t>
    </dgm:pt>
    <dgm:pt modelId="{95E46AD6-3FBA-4132-87EC-962034450860}" type="pres">
      <dgm:prSet presAssocID="{F1C6FD65-2B26-44D0-8B3B-38F9D8E4375C}" presName="root" presStyleCnt="0">
        <dgm:presLayoutVars>
          <dgm:dir/>
          <dgm:resizeHandles val="exact"/>
        </dgm:presLayoutVars>
      </dgm:prSet>
      <dgm:spPr/>
    </dgm:pt>
    <dgm:pt modelId="{9115862D-7826-4476-8DEA-AAED308DC2AA}" type="pres">
      <dgm:prSet presAssocID="{FF590D77-F611-471D-8BDD-5D187E11365A}" presName="compNode" presStyleCnt="0"/>
      <dgm:spPr/>
    </dgm:pt>
    <dgm:pt modelId="{85E38976-BBCA-4EF3-A36F-478F493C35B8}" type="pres">
      <dgm:prSet presAssocID="{FF590D77-F611-471D-8BDD-5D187E11365A}" presName="bgRect" presStyleLbl="bgShp" presStyleIdx="0" presStyleCnt="4"/>
      <dgm:spPr/>
    </dgm:pt>
    <dgm:pt modelId="{DEB6737B-99B5-4916-BCBB-FD4DD93C39DB}" type="pres">
      <dgm:prSet presAssocID="{FF590D77-F611-471D-8BDD-5D187E1136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C34FFD-00A5-4B23-AA38-E17B6E34AB9E}" type="pres">
      <dgm:prSet presAssocID="{FF590D77-F611-471D-8BDD-5D187E11365A}" presName="spaceRect" presStyleCnt="0"/>
      <dgm:spPr/>
    </dgm:pt>
    <dgm:pt modelId="{BEE61CC0-6FDD-4050-9473-0650D955C7C7}" type="pres">
      <dgm:prSet presAssocID="{FF590D77-F611-471D-8BDD-5D187E11365A}" presName="parTx" presStyleLbl="revTx" presStyleIdx="0" presStyleCnt="4">
        <dgm:presLayoutVars>
          <dgm:chMax val="0"/>
          <dgm:chPref val="0"/>
        </dgm:presLayoutVars>
      </dgm:prSet>
      <dgm:spPr/>
    </dgm:pt>
    <dgm:pt modelId="{37FFE39A-043C-4C0C-9A4C-9DB75E59C4CC}" type="pres">
      <dgm:prSet presAssocID="{EDE92933-0D8B-4970-B72F-3F41F010D46B}" presName="sibTrans" presStyleCnt="0"/>
      <dgm:spPr/>
    </dgm:pt>
    <dgm:pt modelId="{7908805A-41E8-461A-9D27-9C58D7358751}" type="pres">
      <dgm:prSet presAssocID="{7FED3569-E435-42AC-B4DD-8E717F1072F4}" presName="compNode" presStyleCnt="0"/>
      <dgm:spPr/>
    </dgm:pt>
    <dgm:pt modelId="{36F4CECC-EB48-4943-A22B-28A1DF708EB8}" type="pres">
      <dgm:prSet presAssocID="{7FED3569-E435-42AC-B4DD-8E717F1072F4}" presName="bgRect" presStyleLbl="bgShp" presStyleIdx="1" presStyleCnt="4"/>
      <dgm:spPr/>
    </dgm:pt>
    <dgm:pt modelId="{31AAF635-AE43-4B88-958D-28CA32250894}" type="pres">
      <dgm:prSet presAssocID="{7FED3569-E435-42AC-B4DD-8E717F1072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A56B3C9-A8C7-45C2-92F4-98089DA86F0E}" type="pres">
      <dgm:prSet presAssocID="{7FED3569-E435-42AC-B4DD-8E717F1072F4}" presName="spaceRect" presStyleCnt="0"/>
      <dgm:spPr/>
    </dgm:pt>
    <dgm:pt modelId="{416E516B-D138-492E-B8CE-4B177CF7E2E9}" type="pres">
      <dgm:prSet presAssocID="{7FED3569-E435-42AC-B4DD-8E717F1072F4}" presName="parTx" presStyleLbl="revTx" presStyleIdx="1" presStyleCnt="4">
        <dgm:presLayoutVars>
          <dgm:chMax val="0"/>
          <dgm:chPref val="0"/>
        </dgm:presLayoutVars>
      </dgm:prSet>
      <dgm:spPr/>
    </dgm:pt>
    <dgm:pt modelId="{7037D094-8377-4611-8EE5-C2CB48A76F1D}" type="pres">
      <dgm:prSet presAssocID="{99B01960-21B9-4687-9A5D-0426946574A9}" presName="sibTrans" presStyleCnt="0"/>
      <dgm:spPr/>
    </dgm:pt>
    <dgm:pt modelId="{DC6C75EE-5D53-41F8-9546-BDA06ED4F571}" type="pres">
      <dgm:prSet presAssocID="{E47FA140-17CA-4CBB-BDB6-3E15147040C8}" presName="compNode" presStyleCnt="0"/>
      <dgm:spPr/>
    </dgm:pt>
    <dgm:pt modelId="{6A6F34E4-82A0-4B99-999B-66D6DA4626A7}" type="pres">
      <dgm:prSet presAssocID="{E47FA140-17CA-4CBB-BDB6-3E15147040C8}" presName="bgRect" presStyleLbl="bgShp" presStyleIdx="2" presStyleCnt="4"/>
      <dgm:spPr/>
    </dgm:pt>
    <dgm:pt modelId="{241768D8-96BB-4755-84C2-C8918484FC50}" type="pres">
      <dgm:prSet presAssocID="{E47FA140-17CA-4CBB-BDB6-3E15147040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4A18D57-7296-4A41-9B67-9F0D731B94BA}" type="pres">
      <dgm:prSet presAssocID="{E47FA140-17CA-4CBB-BDB6-3E15147040C8}" presName="spaceRect" presStyleCnt="0"/>
      <dgm:spPr/>
    </dgm:pt>
    <dgm:pt modelId="{C9E0DB23-E970-4E9E-AB30-B97AB18ED4AB}" type="pres">
      <dgm:prSet presAssocID="{E47FA140-17CA-4CBB-BDB6-3E15147040C8}" presName="parTx" presStyleLbl="revTx" presStyleIdx="2" presStyleCnt="4">
        <dgm:presLayoutVars>
          <dgm:chMax val="0"/>
          <dgm:chPref val="0"/>
        </dgm:presLayoutVars>
      </dgm:prSet>
      <dgm:spPr/>
    </dgm:pt>
    <dgm:pt modelId="{C71C84BE-5060-45BA-BD34-7BE37841D81A}" type="pres">
      <dgm:prSet presAssocID="{2AA912FF-8E67-413B-87F5-D4B44D0FFC9B}" presName="sibTrans" presStyleCnt="0"/>
      <dgm:spPr/>
    </dgm:pt>
    <dgm:pt modelId="{200E6CA2-B1FC-4053-B581-2C6AE8C28756}" type="pres">
      <dgm:prSet presAssocID="{6CFA81A8-C23F-4CB4-A219-8D318AD66853}" presName="compNode" presStyleCnt="0"/>
      <dgm:spPr/>
    </dgm:pt>
    <dgm:pt modelId="{166757E2-C48A-4163-AD17-1940D4E185E1}" type="pres">
      <dgm:prSet presAssocID="{6CFA81A8-C23F-4CB4-A219-8D318AD66853}" presName="bgRect" presStyleLbl="bgShp" presStyleIdx="3" presStyleCnt="4"/>
      <dgm:spPr/>
    </dgm:pt>
    <dgm:pt modelId="{E0D1FEC9-A23D-4F38-A838-D14B5F4F402C}" type="pres">
      <dgm:prSet presAssocID="{6CFA81A8-C23F-4CB4-A219-8D318AD668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D51198-C264-4930-8B38-1B5EBA5F2390}" type="pres">
      <dgm:prSet presAssocID="{6CFA81A8-C23F-4CB4-A219-8D318AD66853}" presName="spaceRect" presStyleCnt="0"/>
      <dgm:spPr/>
    </dgm:pt>
    <dgm:pt modelId="{7CA7A0B6-FD3E-4B5F-A410-A74E4193AEE8}" type="pres">
      <dgm:prSet presAssocID="{6CFA81A8-C23F-4CB4-A219-8D318AD6685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1FB0D12-88CF-4007-A13D-56DA6CC82917}" type="presOf" srcId="{7FED3569-E435-42AC-B4DD-8E717F1072F4}" destId="{416E516B-D138-492E-B8CE-4B177CF7E2E9}" srcOrd="0" destOrd="0" presId="urn:microsoft.com/office/officeart/2018/2/layout/IconVerticalSolidList"/>
    <dgm:cxn modelId="{CDBE1040-48F8-4F53-8F23-2D496895EB01}" type="presOf" srcId="{6CFA81A8-C23F-4CB4-A219-8D318AD66853}" destId="{7CA7A0B6-FD3E-4B5F-A410-A74E4193AEE8}" srcOrd="0" destOrd="0" presId="urn:microsoft.com/office/officeart/2018/2/layout/IconVerticalSolidList"/>
    <dgm:cxn modelId="{09796B5B-17EC-4E29-A921-2A0C6B14602A}" srcId="{F1C6FD65-2B26-44D0-8B3B-38F9D8E4375C}" destId="{7FED3569-E435-42AC-B4DD-8E717F1072F4}" srcOrd="1" destOrd="0" parTransId="{53334716-0386-4861-BC0A-0385C0846D4E}" sibTransId="{99B01960-21B9-4687-9A5D-0426946574A9}"/>
    <dgm:cxn modelId="{34DA4582-629C-498A-87E5-2D52CB1A0E18}" srcId="{F1C6FD65-2B26-44D0-8B3B-38F9D8E4375C}" destId="{6CFA81A8-C23F-4CB4-A219-8D318AD66853}" srcOrd="3" destOrd="0" parTransId="{EA9C9F03-EDC5-40ED-877E-9DE0F95894B6}" sibTransId="{ED3EBF26-748E-430E-9FF8-B4F813B0C79D}"/>
    <dgm:cxn modelId="{1F7143BE-8ADD-492C-9631-AD20BEA2B9AB}" type="presOf" srcId="{FF590D77-F611-471D-8BDD-5D187E11365A}" destId="{BEE61CC0-6FDD-4050-9473-0650D955C7C7}" srcOrd="0" destOrd="0" presId="urn:microsoft.com/office/officeart/2018/2/layout/IconVerticalSolidList"/>
    <dgm:cxn modelId="{A0BAEFCE-F544-47C7-81D5-325FB663BE29}" type="presOf" srcId="{E47FA140-17CA-4CBB-BDB6-3E15147040C8}" destId="{C9E0DB23-E970-4E9E-AB30-B97AB18ED4AB}" srcOrd="0" destOrd="0" presId="urn:microsoft.com/office/officeart/2018/2/layout/IconVerticalSolidList"/>
    <dgm:cxn modelId="{2229E6D0-69AD-455E-B159-C1B070A1162A}" srcId="{F1C6FD65-2B26-44D0-8B3B-38F9D8E4375C}" destId="{E47FA140-17CA-4CBB-BDB6-3E15147040C8}" srcOrd="2" destOrd="0" parTransId="{CAD0A11C-DEF0-4193-A009-A4D73DD7A0BB}" sibTransId="{2AA912FF-8E67-413B-87F5-D4B44D0FFC9B}"/>
    <dgm:cxn modelId="{2A471AD6-66C7-424B-8825-9B521D4107F0}" type="presOf" srcId="{F1C6FD65-2B26-44D0-8B3B-38F9D8E4375C}" destId="{95E46AD6-3FBA-4132-87EC-962034450860}" srcOrd="0" destOrd="0" presId="urn:microsoft.com/office/officeart/2018/2/layout/IconVerticalSolidList"/>
    <dgm:cxn modelId="{0A4B6DE1-3A96-4D9F-BA09-84238AC9947B}" srcId="{F1C6FD65-2B26-44D0-8B3B-38F9D8E4375C}" destId="{FF590D77-F611-471D-8BDD-5D187E11365A}" srcOrd="0" destOrd="0" parTransId="{19573B0D-3CF1-4AAC-B6E5-5489A8B28683}" sibTransId="{EDE92933-0D8B-4970-B72F-3F41F010D46B}"/>
    <dgm:cxn modelId="{B83A40DB-D95F-47A5-B31B-B160934B3139}" type="presParOf" srcId="{95E46AD6-3FBA-4132-87EC-962034450860}" destId="{9115862D-7826-4476-8DEA-AAED308DC2AA}" srcOrd="0" destOrd="0" presId="urn:microsoft.com/office/officeart/2018/2/layout/IconVerticalSolidList"/>
    <dgm:cxn modelId="{6CABC1D9-2E0A-4B27-9142-090DFBAF78A9}" type="presParOf" srcId="{9115862D-7826-4476-8DEA-AAED308DC2AA}" destId="{85E38976-BBCA-4EF3-A36F-478F493C35B8}" srcOrd="0" destOrd="0" presId="urn:microsoft.com/office/officeart/2018/2/layout/IconVerticalSolidList"/>
    <dgm:cxn modelId="{87E53D04-F4C1-4760-B51A-3BB742B151AA}" type="presParOf" srcId="{9115862D-7826-4476-8DEA-AAED308DC2AA}" destId="{DEB6737B-99B5-4916-BCBB-FD4DD93C39DB}" srcOrd="1" destOrd="0" presId="urn:microsoft.com/office/officeart/2018/2/layout/IconVerticalSolidList"/>
    <dgm:cxn modelId="{9DD77361-3AAA-46B9-B09A-3F3DC120B024}" type="presParOf" srcId="{9115862D-7826-4476-8DEA-AAED308DC2AA}" destId="{FAC34FFD-00A5-4B23-AA38-E17B6E34AB9E}" srcOrd="2" destOrd="0" presId="urn:microsoft.com/office/officeart/2018/2/layout/IconVerticalSolidList"/>
    <dgm:cxn modelId="{56CD9D3B-B3F5-4CB3-8D88-1B9CA09AEBAB}" type="presParOf" srcId="{9115862D-7826-4476-8DEA-AAED308DC2AA}" destId="{BEE61CC0-6FDD-4050-9473-0650D955C7C7}" srcOrd="3" destOrd="0" presId="urn:microsoft.com/office/officeart/2018/2/layout/IconVerticalSolidList"/>
    <dgm:cxn modelId="{8F25B48B-D7E8-4C02-8016-0D72C0829A5E}" type="presParOf" srcId="{95E46AD6-3FBA-4132-87EC-962034450860}" destId="{37FFE39A-043C-4C0C-9A4C-9DB75E59C4CC}" srcOrd="1" destOrd="0" presId="urn:microsoft.com/office/officeart/2018/2/layout/IconVerticalSolidList"/>
    <dgm:cxn modelId="{703751CA-76DF-4422-99AD-D7147D56078D}" type="presParOf" srcId="{95E46AD6-3FBA-4132-87EC-962034450860}" destId="{7908805A-41E8-461A-9D27-9C58D7358751}" srcOrd="2" destOrd="0" presId="urn:microsoft.com/office/officeart/2018/2/layout/IconVerticalSolidList"/>
    <dgm:cxn modelId="{EA290F48-8C56-4869-A126-C6828CF6182A}" type="presParOf" srcId="{7908805A-41E8-461A-9D27-9C58D7358751}" destId="{36F4CECC-EB48-4943-A22B-28A1DF708EB8}" srcOrd="0" destOrd="0" presId="urn:microsoft.com/office/officeart/2018/2/layout/IconVerticalSolidList"/>
    <dgm:cxn modelId="{8D63B2BB-FBBF-4FF3-A08B-B8ED312E4693}" type="presParOf" srcId="{7908805A-41E8-461A-9D27-9C58D7358751}" destId="{31AAF635-AE43-4B88-958D-28CA32250894}" srcOrd="1" destOrd="0" presId="urn:microsoft.com/office/officeart/2018/2/layout/IconVerticalSolidList"/>
    <dgm:cxn modelId="{38FFC96C-FFCB-4C16-BD95-504BCE0F0FA6}" type="presParOf" srcId="{7908805A-41E8-461A-9D27-9C58D7358751}" destId="{9A56B3C9-A8C7-45C2-92F4-98089DA86F0E}" srcOrd="2" destOrd="0" presId="urn:microsoft.com/office/officeart/2018/2/layout/IconVerticalSolidList"/>
    <dgm:cxn modelId="{CDAD1F38-2F8A-4057-962A-6A2A43E4B5B8}" type="presParOf" srcId="{7908805A-41E8-461A-9D27-9C58D7358751}" destId="{416E516B-D138-492E-B8CE-4B177CF7E2E9}" srcOrd="3" destOrd="0" presId="urn:microsoft.com/office/officeart/2018/2/layout/IconVerticalSolidList"/>
    <dgm:cxn modelId="{71B3BD52-6D5E-43E4-AFC1-909B9FEEFB26}" type="presParOf" srcId="{95E46AD6-3FBA-4132-87EC-962034450860}" destId="{7037D094-8377-4611-8EE5-C2CB48A76F1D}" srcOrd="3" destOrd="0" presId="urn:microsoft.com/office/officeart/2018/2/layout/IconVerticalSolidList"/>
    <dgm:cxn modelId="{575DA1BF-B0A1-4533-BE86-4FE3E1E32BA0}" type="presParOf" srcId="{95E46AD6-3FBA-4132-87EC-962034450860}" destId="{DC6C75EE-5D53-41F8-9546-BDA06ED4F571}" srcOrd="4" destOrd="0" presId="urn:microsoft.com/office/officeart/2018/2/layout/IconVerticalSolidList"/>
    <dgm:cxn modelId="{68F560A1-9BD0-4A3D-8FE9-758845B73619}" type="presParOf" srcId="{DC6C75EE-5D53-41F8-9546-BDA06ED4F571}" destId="{6A6F34E4-82A0-4B99-999B-66D6DA4626A7}" srcOrd="0" destOrd="0" presId="urn:microsoft.com/office/officeart/2018/2/layout/IconVerticalSolidList"/>
    <dgm:cxn modelId="{45C86255-35DF-4222-92FC-7C1D61BF924B}" type="presParOf" srcId="{DC6C75EE-5D53-41F8-9546-BDA06ED4F571}" destId="{241768D8-96BB-4755-84C2-C8918484FC50}" srcOrd="1" destOrd="0" presId="urn:microsoft.com/office/officeart/2018/2/layout/IconVerticalSolidList"/>
    <dgm:cxn modelId="{33F0CA7E-B821-4194-99C9-7962F275F49A}" type="presParOf" srcId="{DC6C75EE-5D53-41F8-9546-BDA06ED4F571}" destId="{64A18D57-7296-4A41-9B67-9F0D731B94BA}" srcOrd="2" destOrd="0" presId="urn:microsoft.com/office/officeart/2018/2/layout/IconVerticalSolidList"/>
    <dgm:cxn modelId="{F15A123C-896E-4F43-83FB-3584D6AF94A8}" type="presParOf" srcId="{DC6C75EE-5D53-41F8-9546-BDA06ED4F571}" destId="{C9E0DB23-E970-4E9E-AB30-B97AB18ED4AB}" srcOrd="3" destOrd="0" presId="urn:microsoft.com/office/officeart/2018/2/layout/IconVerticalSolidList"/>
    <dgm:cxn modelId="{73B1DF15-C297-4CB1-89EC-A1E2C2C26B2F}" type="presParOf" srcId="{95E46AD6-3FBA-4132-87EC-962034450860}" destId="{C71C84BE-5060-45BA-BD34-7BE37841D81A}" srcOrd="5" destOrd="0" presId="urn:microsoft.com/office/officeart/2018/2/layout/IconVerticalSolidList"/>
    <dgm:cxn modelId="{5DDEDA37-F849-42DC-8166-00FC198AA71B}" type="presParOf" srcId="{95E46AD6-3FBA-4132-87EC-962034450860}" destId="{200E6CA2-B1FC-4053-B581-2C6AE8C28756}" srcOrd="6" destOrd="0" presId="urn:microsoft.com/office/officeart/2018/2/layout/IconVerticalSolidList"/>
    <dgm:cxn modelId="{FBCF3D5F-B3BA-435E-9DB1-307F45FE2489}" type="presParOf" srcId="{200E6CA2-B1FC-4053-B581-2C6AE8C28756}" destId="{166757E2-C48A-4163-AD17-1940D4E185E1}" srcOrd="0" destOrd="0" presId="urn:microsoft.com/office/officeart/2018/2/layout/IconVerticalSolidList"/>
    <dgm:cxn modelId="{B7C8E4C2-84CF-47C8-A1E9-95D7CD7180E1}" type="presParOf" srcId="{200E6CA2-B1FC-4053-B581-2C6AE8C28756}" destId="{E0D1FEC9-A23D-4F38-A838-D14B5F4F402C}" srcOrd="1" destOrd="0" presId="urn:microsoft.com/office/officeart/2018/2/layout/IconVerticalSolidList"/>
    <dgm:cxn modelId="{61519F93-E5E9-4CF3-9EE6-156C086D1403}" type="presParOf" srcId="{200E6CA2-B1FC-4053-B581-2C6AE8C28756}" destId="{B6D51198-C264-4930-8B38-1B5EBA5F2390}" srcOrd="2" destOrd="0" presId="urn:microsoft.com/office/officeart/2018/2/layout/IconVerticalSolidList"/>
    <dgm:cxn modelId="{B3AA0EB7-C662-49B1-99F3-E4C93C06FD5D}" type="presParOf" srcId="{200E6CA2-B1FC-4053-B581-2C6AE8C28756}" destId="{7CA7A0B6-FD3E-4B5F-A410-A74E4193AE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D709F9-C010-4DC2-B552-7EDE5ACC73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4B5A0B-AC7C-4A21-A9A7-CEF2CE4B4DE5}">
      <dgm:prSet/>
      <dgm:spPr/>
      <dgm:t>
        <a:bodyPr/>
        <a:lstStyle/>
        <a:p>
          <a:r>
            <a:rPr lang="en-US" b="0" i="0" baseline="0"/>
            <a:t>Future blockchain integration designed using </a:t>
          </a:r>
          <a:r>
            <a:rPr lang="en-US" b="1" i="0" baseline="0"/>
            <a:t>Solidity smart contracts</a:t>
          </a:r>
          <a:endParaRPr lang="en-US"/>
        </a:p>
      </dgm:t>
    </dgm:pt>
    <dgm:pt modelId="{22C37DDA-8097-41D2-9AB7-0192427ED84C}" type="parTrans" cxnId="{A59A9560-620C-4442-BB64-E63BF4D25E40}">
      <dgm:prSet/>
      <dgm:spPr/>
      <dgm:t>
        <a:bodyPr/>
        <a:lstStyle/>
        <a:p>
          <a:endParaRPr lang="en-US"/>
        </a:p>
      </dgm:t>
    </dgm:pt>
    <dgm:pt modelId="{88A3CC91-EF21-4B4F-8CAC-E100F76CF16F}" type="sibTrans" cxnId="{A59A9560-620C-4442-BB64-E63BF4D25E40}">
      <dgm:prSet/>
      <dgm:spPr/>
      <dgm:t>
        <a:bodyPr/>
        <a:lstStyle/>
        <a:p>
          <a:endParaRPr lang="en-US"/>
        </a:p>
      </dgm:t>
    </dgm:pt>
    <dgm:pt modelId="{9B018127-5C8E-46B2-BE1A-21FF17D52161}">
      <dgm:prSet/>
      <dgm:spPr/>
      <dgm:t>
        <a:bodyPr/>
        <a:lstStyle/>
        <a:p>
          <a:r>
            <a:rPr lang="en-US" b="0" i="0" baseline="0"/>
            <a:t>Generates </a:t>
          </a:r>
          <a:r>
            <a:rPr lang="en-US" b="1" i="0" baseline="0"/>
            <a:t>SHA-256 hashes</a:t>
          </a:r>
          <a:r>
            <a:rPr lang="en-US" b="0" i="0" baseline="0"/>
            <a:t> of logs</a:t>
          </a:r>
          <a:endParaRPr lang="en-US"/>
        </a:p>
      </dgm:t>
    </dgm:pt>
    <dgm:pt modelId="{5545243D-2D0F-4E8D-9CB8-3C180B003925}" type="parTrans" cxnId="{5E8C48BF-D54C-4AAE-A356-08B04A6579D1}">
      <dgm:prSet/>
      <dgm:spPr/>
      <dgm:t>
        <a:bodyPr/>
        <a:lstStyle/>
        <a:p>
          <a:endParaRPr lang="en-US"/>
        </a:p>
      </dgm:t>
    </dgm:pt>
    <dgm:pt modelId="{25D66F42-7621-4D4E-8162-50BEACE84BE1}" type="sibTrans" cxnId="{5E8C48BF-D54C-4AAE-A356-08B04A6579D1}">
      <dgm:prSet/>
      <dgm:spPr/>
      <dgm:t>
        <a:bodyPr/>
        <a:lstStyle/>
        <a:p>
          <a:endParaRPr lang="en-US"/>
        </a:p>
      </dgm:t>
    </dgm:pt>
    <dgm:pt modelId="{CE609B3F-F3F9-4246-8BFD-A7459E049D56}">
      <dgm:prSet/>
      <dgm:spPr/>
      <dgm:t>
        <a:bodyPr/>
        <a:lstStyle/>
        <a:p>
          <a:r>
            <a:rPr lang="en-US" b="0" i="0" baseline="0"/>
            <a:t>Stores log metadata (timestamp, hash, IP) on-chain</a:t>
          </a:r>
          <a:endParaRPr lang="en-US"/>
        </a:p>
      </dgm:t>
    </dgm:pt>
    <dgm:pt modelId="{D958A2F0-83C0-4C64-8313-9BDDBE618CF3}" type="parTrans" cxnId="{D72C5677-21D6-4B00-A7B9-03819B147325}">
      <dgm:prSet/>
      <dgm:spPr/>
      <dgm:t>
        <a:bodyPr/>
        <a:lstStyle/>
        <a:p>
          <a:endParaRPr lang="en-US"/>
        </a:p>
      </dgm:t>
    </dgm:pt>
    <dgm:pt modelId="{5CC11793-C42F-4777-8D7E-D11BF91A74E1}" type="sibTrans" cxnId="{D72C5677-21D6-4B00-A7B9-03819B147325}">
      <dgm:prSet/>
      <dgm:spPr/>
      <dgm:t>
        <a:bodyPr/>
        <a:lstStyle/>
        <a:p>
          <a:endParaRPr lang="en-US"/>
        </a:p>
      </dgm:t>
    </dgm:pt>
    <dgm:pt modelId="{E6FCA7CA-59E5-4CB0-9C8C-6F7151727F37}">
      <dgm:prSet/>
      <dgm:spPr/>
      <dgm:t>
        <a:bodyPr/>
        <a:lstStyle/>
        <a:p>
          <a:r>
            <a:rPr lang="en-US" b="0" i="0" baseline="0"/>
            <a:t>Ensures verifiable, immutable event logging</a:t>
          </a:r>
          <a:endParaRPr lang="en-US"/>
        </a:p>
      </dgm:t>
    </dgm:pt>
    <dgm:pt modelId="{AA238A65-75FC-4F8C-A7AC-50CE01F5CF17}" type="parTrans" cxnId="{5E1A57AA-4EA6-4BD6-8BCB-C66B8A9D8D15}">
      <dgm:prSet/>
      <dgm:spPr/>
      <dgm:t>
        <a:bodyPr/>
        <a:lstStyle/>
        <a:p>
          <a:endParaRPr lang="en-US"/>
        </a:p>
      </dgm:t>
    </dgm:pt>
    <dgm:pt modelId="{4AE115C6-E758-4466-B2A0-72B86FC9BC8A}" type="sibTrans" cxnId="{5E1A57AA-4EA6-4BD6-8BCB-C66B8A9D8D15}">
      <dgm:prSet/>
      <dgm:spPr/>
      <dgm:t>
        <a:bodyPr/>
        <a:lstStyle/>
        <a:p>
          <a:endParaRPr lang="en-US"/>
        </a:p>
      </dgm:t>
    </dgm:pt>
    <dgm:pt modelId="{DB42258D-EF1C-4918-871D-872614882F03}" type="pres">
      <dgm:prSet presAssocID="{EAD709F9-C010-4DC2-B552-7EDE5ACC73A8}" presName="root" presStyleCnt="0">
        <dgm:presLayoutVars>
          <dgm:dir/>
          <dgm:resizeHandles val="exact"/>
        </dgm:presLayoutVars>
      </dgm:prSet>
      <dgm:spPr/>
    </dgm:pt>
    <dgm:pt modelId="{49E76B94-5017-4D30-9A99-0F74BAD9F80C}" type="pres">
      <dgm:prSet presAssocID="{D24B5A0B-AC7C-4A21-A9A7-CEF2CE4B4DE5}" presName="compNode" presStyleCnt="0"/>
      <dgm:spPr/>
    </dgm:pt>
    <dgm:pt modelId="{3162C49A-5BD5-4655-BA42-D6A52F933BC5}" type="pres">
      <dgm:prSet presAssocID="{D24B5A0B-AC7C-4A21-A9A7-CEF2CE4B4DE5}" presName="bgRect" presStyleLbl="bgShp" presStyleIdx="0" presStyleCnt="4"/>
      <dgm:spPr/>
    </dgm:pt>
    <dgm:pt modelId="{148C913A-B288-457A-B50C-1202701D7C6E}" type="pres">
      <dgm:prSet presAssocID="{D24B5A0B-AC7C-4A21-A9A7-CEF2CE4B4DE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FFC3D35-3DBD-4B7D-BB06-EA2A66B80EFA}" type="pres">
      <dgm:prSet presAssocID="{D24B5A0B-AC7C-4A21-A9A7-CEF2CE4B4DE5}" presName="spaceRect" presStyleCnt="0"/>
      <dgm:spPr/>
    </dgm:pt>
    <dgm:pt modelId="{CCDBDBB3-F41E-4E8D-B96D-67EF0C75DA1D}" type="pres">
      <dgm:prSet presAssocID="{D24B5A0B-AC7C-4A21-A9A7-CEF2CE4B4DE5}" presName="parTx" presStyleLbl="revTx" presStyleIdx="0" presStyleCnt="4">
        <dgm:presLayoutVars>
          <dgm:chMax val="0"/>
          <dgm:chPref val="0"/>
        </dgm:presLayoutVars>
      </dgm:prSet>
      <dgm:spPr/>
    </dgm:pt>
    <dgm:pt modelId="{9363480D-1DB1-48FC-93AA-8F8A3567DE38}" type="pres">
      <dgm:prSet presAssocID="{88A3CC91-EF21-4B4F-8CAC-E100F76CF16F}" presName="sibTrans" presStyleCnt="0"/>
      <dgm:spPr/>
    </dgm:pt>
    <dgm:pt modelId="{39CD3937-EF33-402F-88CA-C637FC0B72AF}" type="pres">
      <dgm:prSet presAssocID="{9B018127-5C8E-46B2-BE1A-21FF17D52161}" presName="compNode" presStyleCnt="0"/>
      <dgm:spPr/>
    </dgm:pt>
    <dgm:pt modelId="{15189609-0839-4BAF-8BDF-4B631743B197}" type="pres">
      <dgm:prSet presAssocID="{9B018127-5C8E-46B2-BE1A-21FF17D52161}" presName="bgRect" presStyleLbl="bgShp" presStyleIdx="1" presStyleCnt="4"/>
      <dgm:spPr/>
    </dgm:pt>
    <dgm:pt modelId="{3AFE914C-97D0-489F-9632-477B2DAFEF21}" type="pres">
      <dgm:prSet presAssocID="{9B018127-5C8E-46B2-BE1A-21FF17D521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4001669-0884-42DF-9A2C-170AC2FAAD1A}" type="pres">
      <dgm:prSet presAssocID="{9B018127-5C8E-46B2-BE1A-21FF17D52161}" presName="spaceRect" presStyleCnt="0"/>
      <dgm:spPr/>
    </dgm:pt>
    <dgm:pt modelId="{F1B6EEE9-6D4D-4E3A-8E6D-1980266F4719}" type="pres">
      <dgm:prSet presAssocID="{9B018127-5C8E-46B2-BE1A-21FF17D52161}" presName="parTx" presStyleLbl="revTx" presStyleIdx="1" presStyleCnt="4">
        <dgm:presLayoutVars>
          <dgm:chMax val="0"/>
          <dgm:chPref val="0"/>
        </dgm:presLayoutVars>
      </dgm:prSet>
      <dgm:spPr/>
    </dgm:pt>
    <dgm:pt modelId="{299A7F56-20E9-4A80-93DD-926F54AA1C30}" type="pres">
      <dgm:prSet presAssocID="{25D66F42-7621-4D4E-8162-50BEACE84BE1}" presName="sibTrans" presStyleCnt="0"/>
      <dgm:spPr/>
    </dgm:pt>
    <dgm:pt modelId="{9A4F8FEB-D8AA-487B-8965-1CB31FA6BB70}" type="pres">
      <dgm:prSet presAssocID="{CE609B3F-F3F9-4246-8BFD-A7459E049D56}" presName="compNode" presStyleCnt="0"/>
      <dgm:spPr/>
    </dgm:pt>
    <dgm:pt modelId="{2DD67E1F-8992-4974-B249-5C44F3122375}" type="pres">
      <dgm:prSet presAssocID="{CE609B3F-F3F9-4246-8BFD-A7459E049D56}" presName="bgRect" presStyleLbl="bgShp" presStyleIdx="2" presStyleCnt="4"/>
      <dgm:spPr/>
    </dgm:pt>
    <dgm:pt modelId="{904D1092-7AFC-4C3B-91C1-0F9993BC6E06}" type="pres">
      <dgm:prSet presAssocID="{CE609B3F-F3F9-4246-8BFD-A7459E049D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750DC6-55ED-4758-9FC2-BE7D4BEF5714}" type="pres">
      <dgm:prSet presAssocID="{CE609B3F-F3F9-4246-8BFD-A7459E049D56}" presName="spaceRect" presStyleCnt="0"/>
      <dgm:spPr/>
    </dgm:pt>
    <dgm:pt modelId="{12EF8462-381A-4592-A56C-FCE9F8425B3C}" type="pres">
      <dgm:prSet presAssocID="{CE609B3F-F3F9-4246-8BFD-A7459E049D56}" presName="parTx" presStyleLbl="revTx" presStyleIdx="2" presStyleCnt="4">
        <dgm:presLayoutVars>
          <dgm:chMax val="0"/>
          <dgm:chPref val="0"/>
        </dgm:presLayoutVars>
      </dgm:prSet>
      <dgm:spPr/>
    </dgm:pt>
    <dgm:pt modelId="{F77E6651-D451-4269-88B8-83AF3ED6EA12}" type="pres">
      <dgm:prSet presAssocID="{5CC11793-C42F-4777-8D7E-D11BF91A74E1}" presName="sibTrans" presStyleCnt="0"/>
      <dgm:spPr/>
    </dgm:pt>
    <dgm:pt modelId="{4F89B625-4E91-489D-B9CB-FD994126580F}" type="pres">
      <dgm:prSet presAssocID="{E6FCA7CA-59E5-4CB0-9C8C-6F7151727F37}" presName="compNode" presStyleCnt="0"/>
      <dgm:spPr/>
    </dgm:pt>
    <dgm:pt modelId="{584DDEFB-7070-4964-B626-8F85190517FA}" type="pres">
      <dgm:prSet presAssocID="{E6FCA7CA-59E5-4CB0-9C8C-6F7151727F37}" presName="bgRect" presStyleLbl="bgShp" presStyleIdx="3" presStyleCnt="4"/>
      <dgm:spPr/>
    </dgm:pt>
    <dgm:pt modelId="{A7E109CE-D34F-4185-A508-BD512EE4263C}" type="pres">
      <dgm:prSet presAssocID="{E6FCA7CA-59E5-4CB0-9C8C-6F7151727F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6FF831-A13B-4930-911D-F70F164A7BD0}" type="pres">
      <dgm:prSet presAssocID="{E6FCA7CA-59E5-4CB0-9C8C-6F7151727F37}" presName="spaceRect" presStyleCnt="0"/>
      <dgm:spPr/>
    </dgm:pt>
    <dgm:pt modelId="{BFA3CEBA-BBC5-409A-9420-132284FD7E05}" type="pres">
      <dgm:prSet presAssocID="{E6FCA7CA-59E5-4CB0-9C8C-6F7151727F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BFD232-88FC-448E-B73B-12BB28458B15}" type="presOf" srcId="{D24B5A0B-AC7C-4A21-A9A7-CEF2CE4B4DE5}" destId="{CCDBDBB3-F41E-4E8D-B96D-67EF0C75DA1D}" srcOrd="0" destOrd="0" presId="urn:microsoft.com/office/officeart/2018/2/layout/IconVerticalSolidList"/>
    <dgm:cxn modelId="{A59A9560-620C-4442-BB64-E63BF4D25E40}" srcId="{EAD709F9-C010-4DC2-B552-7EDE5ACC73A8}" destId="{D24B5A0B-AC7C-4A21-A9A7-CEF2CE4B4DE5}" srcOrd="0" destOrd="0" parTransId="{22C37DDA-8097-41D2-9AB7-0192427ED84C}" sibTransId="{88A3CC91-EF21-4B4F-8CAC-E100F76CF16F}"/>
    <dgm:cxn modelId="{C692D46C-4CC2-48F1-842A-2E4CFEE81BD4}" type="presOf" srcId="{EAD709F9-C010-4DC2-B552-7EDE5ACC73A8}" destId="{DB42258D-EF1C-4918-871D-872614882F03}" srcOrd="0" destOrd="0" presId="urn:microsoft.com/office/officeart/2018/2/layout/IconVerticalSolidList"/>
    <dgm:cxn modelId="{D72C5677-21D6-4B00-A7B9-03819B147325}" srcId="{EAD709F9-C010-4DC2-B552-7EDE5ACC73A8}" destId="{CE609B3F-F3F9-4246-8BFD-A7459E049D56}" srcOrd="2" destOrd="0" parTransId="{D958A2F0-83C0-4C64-8313-9BDDBE618CF3}" sibTransId="{5CC11793-C42F-4777-8D7E-D11BF91A74E1}"/>
    <dgm:cxn modelId="{D4075895-1E76-4B74-926A-DDCFC28646B0}" type="presOf" srcId="{9B018127-5C8E-46B2-BE1A-21FF17D52161}" destId="{F1B6EEE9-6D4D-4E3A-8E6D-1980266F4719}" srcOrd="0" destOrd="0" presId="urn:microsoft.com/office/officeart/2018/2/layout/IconVerticalSolidList"/>
    <dgm:cxn modelId="{5E1A57AA-4EA6-4BD6-8BCB-C66B8A9D8D15}" srcId="{EAD709F9-C010-4DC2-B552-7EDE5ACC73A8}" destId="{E6FCA7CA-59E5-4CB0-9C8C-6F7151727F37}" srcOrd="3" destOrd="0" parTransId="{AA238A65-75FC-4F8C-A7AC-50CE01F5CF17}" sibTransId="{4AE115C6-E758-4466-B2A0-72B86FC9BC8A}"/>
    <dgm:cxn modelId="{5E8C48BF-D54C-4AAE-A356-08B04A6579D1}" srcId="{EAD709F9-C010-4DC2-B552-7EDE5ACC73A8}" destId="{9B018127-5C8E-46B2-BE1A-21FF17D52161}" srcOrd="1" destOrd="0" parTransId="{5545243D-2D0F-4E8D-9CB8-3C180B003925}" sibTransId="{25D66F42-7621-4D4E-8162-50BEACE84BE1}"/>
    <dgm:cxn modelId="{5EDB97C2-83C6-4BC3-AAA6-BDA57C14B24C}" type="presOf" srcId="{CE609B3F-F3F9-4246-8BFD-A7459E049D56}" destId="{12EF8462-381A-4592-A56C-FCE9F8425B3C}" srcOrd="0" destOrd="0" presId="urn:microsoft.com/office/officeart/2018/2/layout/IconVerticalSolidList"/>
    <dgm:cxn modelId="{412C29E8-E55C-4E71-A06C-1C77E1B59D5F}" type="presOf" srcId="{E6FCA7CA-59E5-4CB0-9C8C-6F7151727F37}" destId="{BFA3CEBA-BBC5-409A-9420-132284FD7E05}" srcOrd="0" destOrd="0" presId="urn:microsoft.com/office/officeart/2018/2/layout/IconVerticalSolidList"/>
    <dgm:cxn modelId="{AF3452D0-71B5-421B-8978-4CBD55C55480}" type="presParOf" srcId="{DB42258D-EF1C-4918-871D-872614882F03}" destId="{49E76B94-5017-4D30-9A99-0F74BAD9F80C}" srcOrd="0" destOrd="0" presId="urn:microsoft.com/office/officeart/2018/2/layout/IconVerticalSolidList"/>
    <dgm:cxn modelId="{935835F6-6A3F-4022-A75D-D3688B9BBBD1}" type="presParOf" srcId="{49E76B94-5017-4D30-9A99-0F74BAD9F80C}" destId="{3162C49A-5BD5-4655-BA42-D6A52F933BC5}" srcOrd="0" destOrd="0" presId="urn:microsoft.com/office/officeart/2018/2/layout/IconVerticalSolidList"/>
    <dgm:cxn modelId="{A8EBA2A1-089C-4C92-91A7-41275A169DDF}" type="presParOf" srcId="{49E76B94-5017-4D30-9A99-0F74BAD9F80C}" destId="{148C913A-B288-457A-B50C-1202701D7C6E}" srcOrd="1" destOrd="0" presId="urn:microsoft.com/office/officeart/2018/2/layout/IconVerticalSolidList"/>
    <dgm:cxn modelId="{05A18CB5-C88C-4E3B-99F6-AB35DEE118D7}" type="presParOf" srcId="{49E76B94-5017-4D30-9A99-0F74BAD9F80C}" destId="{BFFC3D35-3DBD-4B7D-BB06-EA2A66B80EFA}" srcOrd="2" destOrd="0" presId="urn:microsoft.com/office/officeart/2018/2/layout/IconVerticalSolidList"/>
    <dgm:cxn modelId="{0C5107D3-AF21-4550-9EC0-95401E2388B0}" type="presParOf" srcId="{49E76B94-5017-4D30-9A99-0F74BAD9F80C}" destId="{CCDBDBB3-F41E-4E8D-B96D-67EF0C75DA1D}" srcOrd="3" destOrd="0" presId="urn:microsoft.com/office/officeart/2018/2/layout/IconVerticalSolidList"/>
    <dgm:cxn modelId="{B3992ED2-5C2C-4C1A-9E24-44842D55C978}" type="presParOf" srcId="{DB42258D-EF1C-4918-871D-872614882F03}" destId="{9363480D-1DB1-48FC-93AA-8F8A3567DE38}" srcOrd="1" destOrd="0" presId="urn:microsoft.com/office/officeart/2018/2/layout/IconVerticalSolidList"/>
    <dgm:cxn modelId="{08290C59-AECE-4E87-8F03-448FD12A2B08}" type="presParOf" srcId="{DB42258D-EF1C-4918-871D-872614882F03}" destId="{39CD3937-EF33-402F-88CA-C637FC0B72AF}" srcOrd="2" destOrd="0" presId="urn:microsoft.com/office/officeart/2018/2/layout/IconVerticalSolidList"/>
    <dgm:cxn modelId="{C768977E-4F6E-44E7-8805-6479FB67A99B}" type="presParOf" srcId="{39CD3937-EF33-402F-88CA-C637FC0B72AF}" destId="{15189609-0839-4BAF-8BDF-4B631743B197}" srcOrd="0" destOrd="0" presId="urn:microsoft.com/office/officeart/2018/2/layout/IconVerticalSolidList"/>
    <dgm:cxn modelId="{E21EF92B-3EEC-4A4D-B269-75C031E00A82}" type="presParOf" srcId="{39CD3937-EF33-402F-88CA-C637FC0B72AF}" destId="{3AFE914C-97D0-489F-9632-477B2DAFEF21}" srcOrd="1" destOrd="0" presId="urn:microsoft.com/office/officeart/2018/2/layout/IconVerticalSolidList"/>
    <dgm:cxn modelId="{50BEDF58-C52C-4EE7-97DF-48AF3928C2E3}" type="presParOf" srcId="{39CD3937-EF33-402F-88CA-C637FC0B72AF}" destId="{A4001669-0884-42DF-9A2C-170AC2FAAD1A}" srcOrd="2" destOrd="0" presId="urn:microsoft.com/office/officeart/2018/2/layout/IconVerticalSolidList"/>
    <dgm:cxn modelId="{CCEE12CA-E234-4428-9165-0936D6BA9EF9}" type="presParOf" srcId="{39CD3937-EF33-402F-88CA-C637FC0B72AF}" destId="{F1B6EEE9-6D4D-4E3A-8E6D-1980266F4719}" srcOrd="3" destOrd="0" presId="urn:microsoft.com/office/officeart/2018/2/layout/IconVerticalSolidList"/>
    <dgm:cxn modelId="{C2BFA41C-A0DD-4F37-926C-3CEF1ACBDFFF}" type="presParOf" srcId="{DB42258D-EF1C-4918-871D-872614882F03}" destId="{299A7F56-20E9-4A80-93DD-926F54AA1C30}" srcOrd="3" destOrd="0" presId="urn:microsoft.com/office/officeart/2018/2/layout/IconVerticalSolidList"/>
    <dgm:cxn modelId="{5E2E2EDC-2EF9-40DC-871C-B285BB39E0C0}" type="presParOf" srcId="{DB42258D-EF1C-4918-871D-872614882F03}" destId="{9A4F8FEB-D8AA-487B-8965-1CB31FA6BB70}" srcOrd="4" destOrd="0" presId="urn:microsoft.com/office/officeart/2018/2/layout/IconVerticalSolidList"/>
    <dgm:cxn modelId="{80F90312-2099-4236-AE82-209A4B0CF923}" type="presParOf" srcId="{9A4F8FEB-D8AA-487B-8965-1CB31FA6BB70}" destId="{2DD67E1F-8992-4974-B249-5C44F3122375}" srcOrd="0" destOrd="0" presId="urn:microsoft.com/office/officeart/2018/2/layout/IconVerticalSolidList"/>
    <dgm:cxn modelId="{5046693C-9F12-4F4C-B663-89392FA7E4A8}" type="presParOf" srcId="{9A4F8FEB-D8AA-487B-8965-1CB31FA6BB70}" destId="{904D1092-7AFC-4C3B-91C1-0F9993BC6E06}" srcOrd="1" destOrd="0" presId="urn:microsoft.com/office/officeart/2018/2/layout/IconVerticalSolidList"/>
    <dgm:cxn modelId="{95812B7D-EEEC-498E-9BD5-3F764AEA13E5}" type="presParOf" srcId="{9A4F8FEB-D8AA-487B-8965-1CB31FA6BB70}" destId="{59750DC6-55ED-4758-9FC2-BE7D4BEF5714}" srcOrd="2" destOrd="0" presId="urn:microsoft.com/office/officeart/2018/2/layout/IconVerticalSolidList"/>
    <dgm:cxn modelId="{F59ADB87-859A-4CC3-A52B-CFECA11C5994}" type="presParOf" srcId="{9A4F8FEB-D8AA-487B-8965-1CB31FA6BB70}" destId="{12EF8462-381A-4592-A56C-FCE9F8425B3C}" srcOrd="3" destOrd="0" presId="urn:microsoft.com/office/officeart/2018/2/layout/IconVerticalSolidList"/>
    <dgm:cxn modelId="{64BC7034-332D-451C-A2E5-B44A40AA1C04}" type="presParOf" srcId="{DB42258D-EF1C-4918-871D-872614882F03}" destId="{F77E6651-D451-4269-88B8-83AF3ED6EA12}" srcOrd="5" destOrd="0" presId="urn:microsoft.com/office/officeart/2018/2/layout/IconVerticalSolidList"/>
    <dgm:cxn modelId="{9673096C-AE0E-4A36-9619-29D9406E7023}" type="presParOf" srcId="{DB42258D-EF1C-4918-871D-872614882F03}" destId="{4F89B625-4E91-489D-B9CB-FD994126580F}" srcOrd="6" destOrd="0" presId="urn:microsoft.com/office/officeart/2018/2/layout/IconVerticalSolidList"/>
    <dgm:cxn modelId="{4DA84A73-D0F4-4EC5-867F-F6C528CFCC47}" type="presParOf" srcId="{4F89B625-4E91-489D-B9CB-FD994126580F}" destId="{584DDEFB-7070-4964-B626-8F85190517FA}" srcOrd="0" destOrd="0" presId="urn:microsoft.com/office/officeart/2018/2/layout/IconVerticalSolidList"/>
    <dgm:cxn modelId="{847D068C-40C1-4CD5-9848-9856FC73F43F}" type="presParOf" srcId="{4F89B625-4E91-489D-B9CB-FD994126580F}" destId="{A7E109CE-D34F-4185-A508-BD512EE4263C}" srcOrd="1" destOrd="0" presId="urn:microsoft.com/office/officeart/2018/2/layout/IconVerticalSolidList"/>
    <dgm:cxn modelId="{21340269-5666-462C-A9A8-DD642AF7F189}" type="presParOf" srcId="{4F89B625-4E91-489D-B9CB-FD994126580F}" destId="{AA6FF831-A13B-4930-911D-F70F164A7BD0}" srcOrd="2" destOrd="0" presId="urn:microsoft.com/office/officeart/2018/2/layout/IconVerticalSolidList"/>
    <dgm:cxn modelId="{6C3AB82E-2161-446D-AEAE-A92637644E50}" type="presParOf" srcId="{4F89B625-4E91-489D-B9CB-FD994126580F}" destId="{BFA3CEBA-BBC5-409A-9420-132284FD7E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AA21F8-B06B-4641-966C-37DD90F5665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40D6A0-52A8-48EA-A75C-1F8800D070DF}">
      <dgm:prSet/>
      <dgm:spPr/>
      <dgm:t>
        <a:bodyPr/>
        <a:lstStyle/>
        <a:p>
          <a:r>
            <a:rPr lang="en-IN"/>
            <a:t>ML integration is modular, allowing Python or TensorFlow.js implementation</a:t>
          </a:r>
          <a:endParaRPr lang="en-US"/>
        </a:p>
      </dgm:t>
    </dgm:pt>
    <dgm:pt modelId="{0ABCF19A-9860-4F0A-A134-50FAFBB499AA}" type="parTrans" cxnId="{3E054826-C3B5-40AB-907F-0E922C1B6D8A}">
      <dgm:prSet/>
      <dgm:spPr/>
      <dgm:t>
        <a:bodyPr/>
        <a:lstStyle/>
        <a:p>
          <a:endParaRPr lang="en-US"/>
        </a:p>
      </dgm:t>
    </dgm:pt>
    <dgm:pt modelId="{92DDF35D-491C-4817-B6B6-E7DEE6BBA3E1}" type="sibTrans" cxnId="{3E054826-C3B5-40AB-907F-0E922C1B6D8A}">
      <dgm:prSet/>
      <dgm:spPr/>
      <dgm:t>
        <a:bodyPr/>
        <a:lstStyle/>
        <a:p>
          <a:endParaRPr lang="en-US"/>
        </a:p>
      </dgm:t>
    </dgm:pt>
    <dgm:pt modelId="{2A9E1D67-386C-43A1-B5DC-3E840F29D4A2}">
      <dgm:prSet/>
      <dgm:spPr/>
      <dgm:t>
        <a:bodyPr/>
        <a:lstStyle/>
        <a:p>
          <a:r>
            <a:rPr lang="en-IN"/>
            <a:t>Proposed ML flow:</a:t>
          </a:r>
          <a:endParaRPr lang="en-US"/>
        </a:p>
      </dgm:t>
    </dgm:pt>
    <dgm:pt modelId="{1EE8ADE8-2E2A-4554-9392-3000B1C75874}" type="parTrans" cxnId="{AE7B1A83-1DA6-413D-97BB-FF9C0724009F}">
      <dgm:prSet/>
      <dgm:spPr/>
      <dgm:t>
        <a:bodyPr/>
        <a:lstStyle/>
        <a:p>
          <a:endParaRPr lang="en-US"/>
        </a:p>
      </dgm:t>
    </dgm:pt>
    <dgm:pt modelId="{B785E7F5-02D3-4027-AB5B-962AEA4F7B60}" type="sibTrans" cxnId="{AE7B1A83-1DA6-413D-97BB-FF9C0724009F}">
      <dgm:prSet/>
      <dgm:spPr/>
      <dgm:t>
        <a:bodyPr/>
        <a:lstStyle/>
        <a:p>
          <a:endParaRPr lang="en-US"/>
        </a:p>
      </dgm:t>
    </dgm:pt>
    <dgm:pt modelId="{87D9C76D-1477-4000-AFA0-9E677E273256}">
      <dgm:prSet/>
      <dgm:spPr/>
      <dgm:t>
        <a:bodyPr/>
        <a:lstStyle/>
        <a:p>
          <a:r>
            <a:rPr lang="en-IN"/>
            <a:t>Log collection</a:t>
          </a:r>
          <a:endParaRPr lang="en-US"/>
        </a:p>
      </dgm:t>
    </dgm:pt>
    <dgm:pt modelId="{12B06B8D-4718-4E1F-8098-8C7CCEDA8552}" type="parTrans" cxnId="{9CE4FE97-BC67-4874-AE26-DA2BB2925C5D}">
      <dgm:prSet/>
      <dgm:spPr/>
      <dgm:t>
        <a:bodyPr/>
        <a:lstStyle/>
        <a:p>
          <a:endParaRPr lang="en-US"/>
        </a:p>
      </dgm:t>
    </dgm:pt>
    <dgm:pt modelId="{F094CEB7-5E31-4C1A-8E0B-643C143BD50B}" type="sibTrans" cxnId="{9CE4FE97-BC67-4874-AE26-DA2BB2925C5D}">
      <dgm:prSet/>
      <dgm:spPr/>
      <dgm:t>
        <a:bodyPr/>
        <a:lstStyle/>
        <a:p>
          <a:endParaRPr lang="en-US"/>
        </a:p>
      </dgm:t>
    </dgm:pt>
    <dgm:pt modelId="{DACC4FEC-74C7-45D3-B192-3D2B44BF0346}">
      <dgm:prSet/>
      <dgm:spPr/>
      <dgm:t>
        <a:bodyPr/>
        <a:lstStyle/>
        <a:p>
          <a:r>
            <a:rPr lang="en-IN"/>
            <a:t>Preprocessing</a:t>
          </a:r>
          <a:endParaRPr lang="en-US"/>
        </a:p>
      </dgm:t>
    </dgm:pt>
    <dgm:pt modelId="{EDAE2445-3CCF-4636-B1E5-C61EBF7F33A3}" type="parTrans" cxnId="{39A518D1-B573-4CF8-8BC5-342DFE361AC3}">
      <dgm:prSet/>
      <dgm:spPr/>
      <dgm:t>
        <a:bodyPr/>
        <a:lstStyle/>
        <a:p>
          <a:endParaRPr lang="en-US"/>
        </a:p>
      </dgm:t>
    </dgm:pt>
    <dgm:pt modelId="{D6AE01B4-E2EF-4034-9C26-93BF83335812}" type="sibTrans" cxnId="{39A518D1-B573-4CF8-8BC5-342DFE361AC3}">
      <dgm:prSet/>
      <dgm:spPr/>
      <dgm:t>
        <a:bodyPr/>
        <a:lstStyle/>
        <a:p>
          <a:endParaRPr lang="en-US"/>
        </a:p>
      </dgm:t>
    </dgm:pt>
    <dgm:pt modelId="{3A738B77-3E9E-4F67-97D7-CF210BAFC675}">
      <dgm:prSet/>
      <dgm:spPr/>
      <dgm:t>
        <a:bodyPr/>
        <a:lstStyle/>
        <a:p>
          <a:r>
            <a:rPr lang="en-IN"/>
            <a:t>Model training</a:t>
          </a:r>
          <a:endParaRPr lang="en-US"/>
        </a:p>
      </dgm:t>
    </dgm:pt>
    <dgm:pt modelId="{81611AE6-9002-4AAB-B9F8-101E5EA2705D}" type="parTrans" cxnId="{4B2567D4-F2D4-47B3-8285-6B1E68064FD3}">
      <dgm:prSet/>
      <dgm:spPr/>
      <dgm:t>
        <a:bodyPr/>
        <a:lstStyle/>
        <a:p>
          <a:endParaRPr lang="en-US"/>
        </a:p>
      </dgm:t>
    </dgm:pt>
    <dgm:pt modelId="{266FEA24-4C31-488A-A595-F7DBCB518145}" type="sibTrans" cxnId="{4B2567D4-F2D4-47B3-8285-6B1E68064FD3}">
      <dgm:prSet/>
      <dgm:spPr/>
      <dgm:t>
        <a:bodyPr/>
        <a:lstStyle/>
        <a:p>
          <a:endParaRPr lang="en-US"/>
        </a:p>
      </dgm:t>
    </dgm:pt>
    <dgm:pt modelId="{E7DD0A3E-7B2B-4181-9CCF-727B0FDCD681}">
      <dgm:prSet/>
      <dgm:spPr/>
      <dgm:t>
        <a:bodyPr/>
        <a:lstStyle/>
        <a:p>
          <a:r>
            <a:rPr lang="en-IN"/>
            <a:t>Integration for real-time prediction</a:t>
          </a:r>
          <a:endParaRPr lang="en-US"/>
        </a:p>
      </dgm:t>
    </dgm:pt>
    <dgm:pt modelId="{5A14C787-2B75-47B4-AB7F-A343B8784C71}" type="parTrans" cxnId="{EECC57C9-C2BB-4A43-B89B-68ED4F861DC1}">
      <dgm:prSet/>
      <dgm:spPr/>
      <dgm:t>
        <a:bodyPr/>
        <a:lstStyle/>
        <a:p>
          <a:endParaRPr lang="en-US"/>
        </a:p>
      </dgm:t>
    </dgm:pt>
    <dgm:pt modelId="{C31921B8-9D73-4F19-B262-ABF714FBEA0D}" type="sibTrans" cxnId="{EECC57C9-C2BB-4A43-B89B-68ED4F861DC1}">
      <dgm:prSet/>
      <dgm:spPr/>
      <dgm:t>
        <a:bodyPr/>
        <a:lstStyle/>
        <a:p>
          <a:endParaRPr lang="en-US"/>
        </a:p>
      </dgm:t>
    </dgm:pt>
    <dgm:pt modelId="{8174F353-2EE5-4D24-A97E-E0740A742865}">
      <dgm:prSet/>
      <dgm:spPr/>
      <dgm:t>
        <a:bodyPr/>
        <a:lstStyle/>
        <a:p>
          <a:r>
            <a:rPr lang="en-IN"/>
            <a:t>Potential algorithms: Random Forest, SVM</a:t>
          </a:r>
          <a:endParaRPr lang="en-US"/>
        </a:p>
      </dgm:t>
    </dgm:pt>
    <dgm:pt modelId="{66D0C901-43F6-4682-AFF5-DC83E5946FFB}" type="parTrans" cxnId="{603BDD85-9B8E-4508-846B-178712806802}">
      <dgm:prSet/>
      <dgm:spPr/>
      <dgm:t>
        <a:bodyPr/>
        <a:lstStyle/>
        <a:p>
          <a:endParaRPr lang="en-US"/>
        </a:p>
      </dgm:t>
    </dgm:pt>
    <dgm:pt modelId="{42E5AFE7-B3B6-40C7-AAF2-A4E4C129D5DF}" type="sibTrans" cxnId="{603BDD85-9B8E-4508-846B-178712806802}">
      <dgm:prSet/>
      <dgm:spPr/>
      <dgm:t>
        <a:bodyPr/>
        <a:lstStyle/>
        <a:p>
          <a:endParaRPr lang="en-US"/>
        </a:p>
      </dgm:t>
    </dgm:pt>
    <dgm:pt modelId="{ECC8C20D-E02B-4207-8779-B110145F8835}" type="pres">
      <dgm:prSet presAssocID="{06AA21F8-B06B-4641-966C-37DD90F5665A}" presName="Name0" presStyleCnt="0">
        <dgm:presLayoutVars>
          <dgm:dir/>
          <dgm:animLvl val="lvl"/>
          <dgm:resizeHandles val="exact"/>
        </dgm:presLayoutVars>
      </dgm:prSet>
      <dgm:spPr/>
    </dgm:pt>
    <dgm:pt modelId="{BC849DEF-5985-492D-A181-F8174D479D98}" type="pres">
      <dgm:prSet presAssocID="{8174F353-2EE5-4D24-A97E-E0740A742865}" presName="boxAndChildren" presStyleCnt="0"/>
      <dgm:spPr/>
    </dgm:pt>
    <dgm:pt modelId="{FBF0D7BE-0319-4883-A280-7750D3243960}" type="pres">
      <dgm:prSet presAssocID="{8174F353-2EE5-4D24-A97E-E0740A742865}" presName="parentTextBox" presStyleLbl="node1" presStyleIdx="0" presStyleCnt="3"/>
      <dgm:spPr/>
    </dgm:pt>
    <dgm:pt modelId="{502BB6B1-1302-4492-B136-07E3D8C010A7}" type="pres">
      <dgm:prSet presAssocID="{B785E7F5-02D3-4027-AB5B-962AEA4F7B60}" presName="sp" presStyleCnt="0"/>
      <dgm:spPr/>
    </dgm:pt>
    <dgm:pt modelId="{16298CDC-7861-4B61-9CC4-DDA0250B6285}" type="pres">
      <dgm:prSet presAssocID="{2A9E1D67-386C-43A1-B5DC-3E840F29D4A2}" presName="arrowAndChildren" presStyleCnt="0"/>
      <dgm:spPr/>
    </dgm:pt>
    <dgm:pt modelId="{8256A720-3E2F-476F-AB0D-F7FB7E0A87DF}" type="pres">
      <dgm:prSet presAssocID="{2A9E1D67-386C-43A1-B5DC-3E840F29D4A2}" presName="parentTextArrow" presStyleLbl="node1" presStyleIdx="0" presStyleCnt="3"/>
      <dgm:spPr/>
    </dgm:pt>
    <dgm:pt modelId="{1374D5AA-8881-46A6-94EA-BA99E25937CE}" type="pres">
      <dgm:prSet presAssocID="{2A9E1D67-386C-43A1-B5DC-3E840F29D4A2}" presName="arrow" presStyleLbl="node1" presStyleIdx="1" presStyleCnt="3"/>
      <dgm:spPr/>
    </dgm:pt>
    <dgm:pt modelId="{420E2D04-3629-438C-9A8F-F45B7C2BB310}" type="pres">
      <dgm:prSet presAssocID="{2A9E1D67-386C-43A1-B5DC-3E840F29D4A2}" presName="descendantArrow" presStyleCnt="0"/>
      <dgm:spPr/>
    </dgm:pt>
    <dgm:pt modelId="{0850BD4C-12A7-40AE-9232-B1864F643E2C}" type="pres">
      <dgm:prSet presAssocID="{87D9C76D-1477-4000-AFA0-9E677E273256}" presName="childTextArrow" presStyleLbl="fgAccFollowNode1" presStyleIdx="0" presStyleCnt="4">
        <dgm:presLayoutVars>
          <dgm:bulletEnabled val="1"/>
        </dgm:presLayoutVars>
      </dgm:prSet>
      <dgm:spPr/>
    </dgm:pt>
    <dgm:pt modelId="{9BAC2382-886B-4F1A-8B20-A3025646F3EB}" type="pres">
      <dgm:prSet presAssocID="{DACC4FEC-74C7-45D3-B192-3D2B44BF0346}" presName="childTextArrow" presStyleLbl="fgAccFollowNode1" presStyleIdx="1" presStyleCnt="4">
        <dgm:presLayoutVars>
          <dgm:bulletEnabled val="1"/>
        </dgm:presLayoutVars>
      </dgm:prSet>
      <dgm:spPr/>
    </dgm:pt>
    <dgm:pt modelId="{AA8C8122-FA1B-455E-AC58-6C290EA9FC54}" type="pres">
      <dgm:prSet presAssocID="{3A738B77-3E9E-4F67-97D7-CF210BAFC675}" presName="childTextArrow" presStyleLbl="fgAccFollowNode1" presStyleIdx="2" presStyleCnt="4">
        <dgm:presLayoutVars>
          <dgm:bulletEnabled val="1"/>
        </dgm:presLayoutVars>
      </dgm:prSet>
      <dgm:spPr/>
    </dgm:pt>
    <dgm:pt modelId="{68E593F3-C0D6-4D57-B68D-3473404F0889}" type="pres">
      <dgm:prSet presAssocID="{E7DD0A3E-7B2B-4181-9CCF-727B0FDCD681}" presName="childTextArrow" presStyleLbl="fgAccFollowNode1" presStyleIdx="3" presStyleCnt="4">
        <dgm:presLayoutVars>
          <dgm:bulletEnabled val="1"/>
        </dgm:presLayoutVars>
      </dgm:prSet>
      <dgm:spPr/>
    </dgm:pt>
    <dgm:pt modelId="{7D59CA2E-8C77-4C57-AD4F-F36DE5835DA8}" type="pres">
      <dgm:prSet presAssocID="{92DDF35D-491C-4817-B6B6-E7DEE6BBA3E1}" presName="sp" presStyleCnt="0"/>
      <dgm:spPr/>
    </dgm:pt>
    <dgm:pt modelId="{28F0D587-7CA7-4BDD-BFFB-D0ABABE324E8}" type="pres">
      <dgm:prSet presAssocID="{F340D6A0-52A8-48EA-A75C-1F8800D070DF}" presName="arrowAndChildren" presStyleCnt="0"/>
      <dgm:spPr/>
    </dgm:pt>
    <dgm:pt modelId="{23CDE6B0-7F3D-4EDF-8C05-A52627EAB829}" type="pres">
      <dgm:prSet presAssocID="{F340D6A0-52A8-48EA-A75C-1F8800D070DF}" presName="parentTextArrow" presStyleLbl="node1" presStyleIdx="2" presStyleCnt="3"/>
      <dgm:spPr/>
    </dgm:pt>
  </dgm:ptLst>
  <dgm:cxnLst>
    <dgm:cxn modelId="{3E054826-C3B5-40AB-907F-0E922C1B6D8A}" srcId="{06AA21F8-B06B-4641-966C-37DD90F5665A}" destId="{F340D6A0-52A8-48EA-A75C-1F8800D070DF}" srcOrd="0" destOrd="0" parTransId="{0ABCF19A-9860-4F0A-A134-50FAFBB499AA}" sibTransId="{92DDF35D-491C-4817-B6B6-E7DEE6BBA3E1}"/>
    <dgm:cxn modelId="{0C8D122C-1211-4F41-BC37-212642C6550D}" type="presOf" srcId="{2A9E1D67-386C-43A1-B5DC-3E840F29D4A2}" destId="{1374D5AA-8881-46A6-94EA-BA99E25937CE}" srcOrd="1" destOrd="0" presId="urn:microsoft.com/office/officeart/2005/8/layout/process4"/>
    <dgm:cxn modelId="{42074463-85DD-4693-A3FD-CCE2956122DA}" type="presOf" srcId="{87D9C76D-1477-4000-AFA0-9E677E273256}" destId="{0850BD4C-12A7-40AE-9232-B1864F643E2C}" srcOrd="0" destOrd="0" presId="urn:microsoft.com/office/officeart/2005/8/layout/process4"/>
    <dgm:cxn modelId="{AE7B1A83-1DA6-413D-97BB-FF9C0724009F}" srcId="{06AA21F8-B06B-4641-966C-37DD90F5665A}" destId="{2A9E1D67-386C-43A1-B5DC-3E840F29D4A2}" srcOrd="1" destOrd="0" parTransId="{1EE8ADE8-2E2A-4554-9392-3000B1C75874}" sibTransId="{B785E7F5-02D3-4027-AB5B-962AEA4F7B60}"/>
    <dgm:cxn modelId="{603BDD85-9B8E-4508-846B-178712806802}" srcId="{06AA21F8-B06B-4641-966C-37DD90F5665A}" destId="{8174F353-2EE5-4D24-A97E-E0740A742865}" srcOrd="2" destOrd="0" parTransId="{66D0C901-43F6-4682-AFF5-DC83E5946FFB}" sibTransId="{42E5AFE7-B3B6-40C7-AAF2-A4E4C129D5DF}"/>
    <dgm:cxn modelId="{FED29090-F694-487C-B79B-91FA2CA5F078}" type="presOf" srcId="{F340D6A0-52A8-48EA-A75C-1F8800D070DF}" destId="{23CDE6B0-7F3D-4EDF-8C05-A52627EAB829}" srcOrd="0" destOrd="0" presId="urn:microsoft.com/office/officeart/2005/8/layout/process4"/>
    <dgm:cxn modelId="{9CE4FE97-BC67-4874-AE26-DA2BB2925C5D}" srcId="{2A9E1D67-386C-43A1-B5DC-3E840F29D4A2}" destId="{87D9C76D-1477-4000-AFA0-9E677E273256}" srcOrd="0" destOrd="0" parTransId="{12B06B8D-4718-4E1F-8098-8C7CCEDA8552}" sibTransId="{F094CEB7-5E31-4C1A-8E0B-643C143BD50B}"/>
    <dgm:cxn modelId="{83B11EB5-1415-42C0-8533-63B73113F3C4}" type="presOf" srcId="{3A738B77-3E9E-4F67-97D7-CF210BAFC675}" destId="{AA8C8122-FA1B-455E-AC58-6C290EA9FC54}" srcOrd="0" destOrd="0" presId="urn:microsoft.com/office/officeart/2005/8/layout/process4"/>
    <dgm:cxn modelId="{EECC57C9-C2BB-4A43-B89B-68ED4F861DC1}" srcId="{2A9E1D67-386C-43A1-B5DC-3E840F29D4A2}" destId="{E7DD0A3E-7B2B-4181-9CCF-727B0FDCD681}" srcOrd="3" destOrd="0" parTransId="{5A14C787-2B75-47B4-AB7F-A343B8784C71}" sibTransId="{C31921B8-9D73-4F19-B262-ABF714FBEA0D}"/>
    <dgm:cxn modelId="{3A069ACB-2E27-4E9C-9E72-3CD55D485BEB}" type="presOf" srcId="{E7DD0A3E-7B2B-4181-9CCF-727B0FDCD681}" destId="{68E593F3-C0D6-4D57-B68D-3473404F0889}" srcOrd="0" destOrd="0" presId="urn:microsoft.com/office/officeart/2005/8/layout/process4"/>
    <dgm:cxn modelId="{39A518D1-B573-4CF8-8BC5-342DFE361AC3}" srcId="{2A9E1D67-386C-43A1-B5DC-3E840F29D4A2}" destId="{DACC4FEC-74C7-45D3-B192-3D2B44BF0346}" srcOrd="1" destOrd="0" parTransId="{EDAE2445-3CCF-4636-B1E5-C61EBF7F33A3}" sibTransId="{D6AE01B4-E2EF-4034-9C26-93BF83335812}"/>
    <dgm:cxn modelId="{4B2567D4-F2D4-47B3-8285-6B1E68064FD3}" srcId="{2A9E1D67-386C-43A1-B5DC-3E840F29D4A2}" destId="{3A738B77-3E9E-4F67-97D7-CF210BAFC675}" srcOrd="2" destOrd="0" parTransId="{81611AE6-9002-4AAB-B9F8-101E5EA2705D}" sibTransId="{266FEA24-4C31-488A-A595-F7DBCB518145}"/>
    <dgm:cxn modelId="{404017E5-B108-4072-9870-AE4F7F4FBACF}" type="presOf" srcId="{DACC4FEC-74C7-45D3-B192-3D2B44BF0346}" destId="{9BAC2382-886B-4F1A-8B20-A3025646F3EB}" srcOrd="0" destOrd="0" presId="urn:microsoft.com/office/officeart/2005/8/layout/process4"/>
    <dgm:cxn modelId="{BBB916E8-9711-475A-A50C-E999A66C512B}" type="presOf" srcId="{8174F353-2EE5-4D24-A97E-E0740A742865}" destId="{FBF0D7BE-0319-4883-A280-7750D3243960}" srcOrd="0" destOrd="0" presId="urn:microsoft.com/office/officeart/2005/8/layout/process4"/>
    <dgm:cxn modelId="{0C334AEC-EB7E-48D5-84B7-360FF49C2361}" type="presOf" srcId="{06AA21F8-B06B-4641-966C-37DD90F5665A}" destId="{ECC8C20D-E02B-4207-8779-B110145F8835}" srcOrd="0" destOrd="0" presId="urn:microsoft.com/office/officeart/2005/8/layout/process4"/>
    <dgm:cxn modelId="{CBB9E9EC-0194-4EBB-B741-A1763FA1559F}" type="presOf" srcId="{2A9E1D67-386C-43A1-B5DC-3E840F29D4A2}" destId="{8256A720-3E2F-476F-AB0D-F7FB7E0A87DF}" srcOrd="0" destOrd="0" presId="urn:microsoft.com/office/officeart/2005/8/layout/process4"/>
    <dgm:cxn modelId="{1E78452E-0881-4DC6-A639-FC6D1077AAE1}" type="presParOf" srcId="{ECC8C20D-E02B-4207-8779-B110145F8835}" destId="{BC849DEF-5985-492D-A181-F8174D479D98}" srcOrd="0" destOrd="0" presId="urn:microsoft.com/office/officeart/2005/8/layout/process4"/>
    <dgm:cxn modelId="{714160BE-0B88-470F-89C1-C5F4B7131148}" type="presParOf" srcId="{BC849DEF-5985-492D-A181-F8174D479D98}" destId="{FBF0D7BE-0319-4883-A280-7750D3243960}" srcOrd="0" destOrd="0" presId="urn:microsoft.com/office/officeart/2005/8/layout/process4"/>
    <dgm:cxn modelId="{334488D1-8F12-41F1-BC54-5A5E4D78C02F}" type="presParOf" srcId="{ECC8C20D-E02B-4207-8779-B110145F8835}" destId="{502BB6B1-1302-4492-B136-07E3D8C010A7}" srcOrd="1" destOrd="0" presId="urn:microsoft.com/office/officeart/2005/8/layout/process4"/>
    <dgm:cxn modelId="{9CC34A25-970B-4D7B-8A59-ED15FBB4D814}" type="presParOf" srcId="{ECC8C20D-E02B-4207-8779-B110145F8835}" destId="{16298CDC-7861-4B61-9CC4-DDA0250B6285}" srcOrd="2" destOrd="0" presId="urn:microsoft.com/office/officeart/2005/8/layout/process4"/>
    <dgm:cxn modelId="{0B1CFB72-8B23-4D7D-9386-C3D34CB164B2}" type="presParOf" srcId="{16298CDC-7861-4B61-9CC4-DDA0250B6285}" destId="{8256A720-3E2F-476F-AB0D-F7FB7E0A87DF}" srcOrd="0" destOrd="0" presId="urn:microsoft.com/office/officeart/2005/8/layout/process4"/>
    <dgm:cxn modelId="{53E77EA7-4DD3-4CB8-B336-2C97E4D60CDE}" type="presParOf" srcId="{16298CDC-7861-4B61-9CC4-DDA0250B6285}" destId="{1374D5AA-8881-46A6-94EA-BA99E25937CE}" srcOrd="1" destOrd="0" presId="urn:microsoft.com/office/officeart/2005/8/layout/process4"/>
    <dgm:cxn modelId="{542998A9-6855-4EEE-92C8-4DD3401E634A}" type="presParOf" srcId="{16298CDC-7861-4B61-9CC4-DDA0250B6285}" destId="{420E2D04-3629-438C-9A8F-F45B7C2BB310}" srcOrd="2" destOrd="0" presId="urn:microsoft.com/office/officeart/2005/8/layout/process4"/>
    <dgm:cxn modelId="{772E2FC7-4FA5-4E41-A02F-27B2760D110F}" type="presParOf" srcId="{420E2D04-3629-438C-9A8F-F45B7C2BB310}" destId="{0850BD4C-12A7-40AE-9232-B1864F643E2C}" srcOrd="0" destOrd="0" presId="urn:microsoft.com/office/officeart/2005/8/layout/process4"/>
    <dgm:cxn modelId="{C48DDC15-4490-48C2-9C3E-AAB119DC9022}" type="presParOf" srcId="{420E2D04-3629-438C-9A8F-F45B7C2BB310}" destId="{9BAC2382-886B-4F1A-8B20-A3025646F3EB}" srcOrd="1" destOrd="0" presId="urn:microsoft.com/office/officeart/2005/8/layout/process4"/>
    <dgm:cxn modelId="{588ADE52-2CBF-44CC-8F59-B615D52A296C}" type="presParOf" srcId="{420E2D04-3629-438C-9A8F-F45B7C2BB310}" destId="{AA8C8122-FA1B-455E-AC58-6C290EA9FC54}" srcOrd="2" destOrd="0" presId="urn:microsoft.com/office/officeart/2005/8/layout/process4"/>
    <dgm:cxn modelId="{347624BF-40CD-4BF3-9F67-0BF4912A2B9E}" type="presParOf" srcId="{420E2D04-3629-438C-9A8F-F45B7C2BB310}" destId="{68E593F3-C0D6-4D57-B68D-3473404F0889}" srcOrd="3" destOrd="0" presId="urn:microsoft.com/office/officeart/2005/8/layout/process4"/>
    <dgm:cxn modelId="{06C3D922-E11D-4D44-8D8E-A9344408C958}" type="presParOf" srcId="{ECC8C20D-E02B-4207-8779-B110145F8835}" destId="{7D59CA2E-8C77-4C57-AD4F-F36DE5835DA8}" srcOrd="3" destOrd="0" presId="urn:microsoft.com/office/officeart/2005/8/layout/process4"/>
    <dgm:cxn modelId="{2509DB46-0148-4628-AF48-A54368732A2F}" type="presParOf" srcId="{ECC8C20D-E02B-4207-8779-B110145F8835}" destId="{28F0D587-7CA7-4BDD-BFFB-D0ABABE324E8}" srcOrd="4" destOrd="0" presId="urn:microsoft.com/office/officeart/2005/8/layout/process4"/>
    <dgm:cxn modelId="{26E1047B-29A6-4F6C-8FE8-B47E49DF6B58}" type="presParOf" srcId="{28F0D587-7CA7-4BDD-BFFB-D0ABABE324E8}" destId="{23CDE6B0-7F3D-4EDF-8C05-A52627EAB82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C8E99F-2AC6-4D03-9384-99E6D32CA9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E897BD-0FA1-456E-B538-DAF87852DD42}">
      <dgm:prSet/>
      <dgm:spPr/>
      <dgm:t>
        <a:bodyPr/>
        <a:lstStyle/>
        <a:p>
          <a:pPr>
            <a:defRPr cap="all"/>
          </a:pPr>
          <a:r>
            <a:rPr lang="en-US" b="1" i="0" baseline="0"/>
            <a:t>Front-End:</a:t>
          </a:r>
          <a:r>
            <a:rPr lang="en-US" b="0" i="0" baseline="0"/>
            <a:t> React + Vite</a:t>
          </a:r>
          <a:endParaRPr lang="en-US"/>
        </a:p>
      </dgm:t>
    </dgm:pt>
    <dgm:pt modelId="{68FCF66E-D586-4FBD-99F0-6CA19770D0E6}" type="parTrans" cxnId="{8455B86B-8878-4FFB-827B-840AC7A2F1F9}">
      <dgm:prSet/>
      <dgm:spPr/>
      <dgm:t>
        <a:bodyPr/>
        <a:lstStyle/>
        <a:p>
          <a:endParaRPr lang="en-US"/>
        </a:p>
      </dgm:t>
    </dgm:pt>
    <dgm:pt modelId="{201268A3-F1DA-4693-B1D3-F6781B09C736}" type="sibTrans" cxnId="{8455B86B-8878-4FFB-827B-840AC7A2F1F9}">
      <dgm:prSet/>
      <dgm:spPr/>
      <dgm:t>
        <a:bodyPr/>
        <a:lstStyle/>
        <a:p>
          <a:endParaRPr lang="en-US"/>
        </a:p>
      </dgm:t>
    </dgm:pt>
    <dgm:pt modelId="{F93096FE-3AD5-497A-8B7B-94C833DF27E7}">
      <dgm:prSet/>
      <dgm:spPr/>
      <dgm:t>
        <a:bodyPr/>
        <a:lstStyle/>
        <a:p>
          <a:pPr>
            <a:defRPr cap="all"/>
          </a:pPr>
          <a:r>
            <a:rPr lang="en-US" b="1" i="0" baseline="0"/>
            <a:t>Back-End:</a:t>
          </a:r>
          <a:r>
            <a:rPr lang="en-US" b="0" i="0" baseline="0"/>
            <a:t> Node.js, Express</a:t>
          </a:r>
          <a:endParaRPr lang="en-US"/>
        </a:p>
      </dgm:t>
    </dgm:pt>
    <dgm:pt modelId="{80455849-FF9B-4C40-BEC8-E9A5ABC5F21C}" type="parTrans" cxnId="{3D98A0BE-5A83-4B6F-8CAC-B684F4703AB7}">
      <dgm:prSet/>
      <dgm:spPr/>
      <dgm:t>
        <a:bodyPr/>
        <a:lstStyle/>
        <a:p>
          <a:endParaRPr lang="en-US"/>
        </a:p>
      </dgm:t>
    </dgm:pt>
    <dgm:pt modelId="{C58E7CAC-2A59-445A-BC35-C2EDF5611BC6}" type="sibTrans" cxnId="{3D98A0BE-5A83-4B6F-8CAC-B684F4703AB7}">
      <dgm:prSet/>
      <dgm:spPr/>
      <dgm:t>
        <a:bodyPr/>
        <a:lstStyle/>
        <a:p>
          <a:endParaRPr lang="en-US"/>
        </a:p>
      </dgm:t>
    </dgm:pt>
    <dgm:pt modelId="{71965465-1901-4A7F-8428-46354B87E49E}">
      <dgm:prSet/>
      <dgm:spPr/>
      <dgm:t>
        <a:bodyPr/>
        <a:lstStyle/>
        <a:p>
          <a:pPr>
            <a:defRPr cap="all"/>
          </a:pPr>
          <a:r>
            <a:rPr lang="en-US" b="1" i="0" baseline="0"/>
            <a:t>Database:</a:t>
          </a:r>
          <a:r>
            <a:rPr lang="en-US" b="0" i="0" baseline="0"/>
            <a:t> MongoDB</a:t>
          </a:r>
          <a:endParaRPr lang="en-US"/>
        </a:p>
      </dgm:t>
    </dgm:pt>
    <dgm:pt modelId="{0C0AB89A-258E-40F2-AB7D-BF0DC1DD9208}" type="parTrans" cxnId="{F87F4C83-173D-44FE-9731-F697E0C7C790}">
      <dgm:prSet/>
      <dgm:spPr/>
      <dgm:t>
        <a:bodyPr/>
        <a:lstStyle/>
        <a:p>
          <a:endParaRPr lang="en-US"/>
        </a:p>
      </dgm:t>
    </dgm:pt>
    <dgm:pt modelId="{8A001FD8-B7AE-402B-8108-A6C0D8693C0E}" type="sibTrans" cxnId="{F87F4C83-173D-44FE-9731-F697E0C7C790}">
      <dgm:prSet/>
      <dgm:spPr/>
      <dgm:t>
        <a:bodyPr/>
        <a:lstStyle/>
        <a:p>
          <a:endParaRPr lang="en-US"/>
        </a:p>
      </dgm:t>
    </dgm:pt>
    <dgm:pt modelId="{5396833A-8B51-43C3-9129-BE01534AC2C9}">
      <dgm:prSet/>
      <dgm:spPr/>
      <dgm:t>
        <a:bodyPr/>
        <a:lstStyle/>
        <a:p>
          <a:pPr>
            <a:defRPr cap="all"/>
          </a:pPr>
          <a:r>
            <a:rPr lang="en-US" b="1" i="0" baseline="0"/>
            <a:t>Security:</a:t>
          </a:r>
          <a:r>
            <a:rPr lang="en-US" b="0" i="0" baseline="0"/>
            <a:t> JWT, rate limiting</a:t>
          </a:r>
          <a:endParaRPr lang="en-US"/>
        </a:p>
      </dgm:t>
    </dgm:pt>
    <dgm:pt modelId="{8E1EC41D-DF64-4E9F-8DD1-036906698CED}" type="parTrans" cxnId="{EECA81C5-3BBC-489A-ABC6-C271D7F95633}">
      <dgm:prSet/>
      <dgm:spPr/>
      <dgm:t>
        <a:bodyPr/>
        <a:lstStyle/>
        <a:p>
          <a:endParaRPr lang="en-US"/>
        </a:p>
      </dgm:t>
    </dgm:pt>
    <dgm:pt modelId="{3B197768-67B3-493A-890D-ACC4E13950B5}" type="sibTrans" cxnId="{EECA81C5-3BBC-489A-ABC6-C271D7F95633}">
      <dgm:prSet/>
      <dgm:spPr/>
      <dgm:t>
        <a:bodyPr/>
        <a:lstStyle/>
        <a:p>
          <a:endParaRPr lang="en-US"/>
        </a:p>
      </dgm:t>
    </dgm:pt>
    <dgm:pt modelId="{6AA6E335-52CA-421F-8874-DA0FA35138CB}">
      <dgm:prSet/>
      <dgm:spPr/>
      <dgm:t>
        <a:bodyPr/>
        <a:lstStyle/>
        <a:p>
          <a:pPr>
            <a:defRPr cap="all"/>
          </a:pPr>
          <a:r>
            <a:rPr lang="en-US" b="1" i="0" baseline="0"/>
            <a:t>Testing:</a:t>
          </a:r>
          <a:r>
            <a:rPr lang="en-US" b="0" i="0" baseline="0"/>
            <a:t> Postman, Mocha, Chai</a:t>
          </a:r>
          <a:endParaRPr lang="en-US"/>
        </a:p>
      </dgm:t>
    </dgm:pt>
    <dgm:pt modelId="{3ACEE380-018D-41FA-8D04-7E2651E3B653}" type="parTrans" cxnId="{3B2CDAED-1D44-403F-82A1-603D90DF7197}">
      <dgm:prSet/>
      <dgm:spPr/>
      <dgm:t>
        <a:bodyPr/>
        <a:lstStyle/>
        <a:p>
          <a:endParaRPr lang="en-US"/>
        </a:p>
      </dgm:t>
    </dgm:pt>
    <dgm:pt modelId="{B16F14AE-22D5-42B0-8F8E-DEEEC6BAF0DE}" type="sibTrans" cxnId="{3B2CDAED-1D44-403F-82A1-603D90DF7197}">
      <dgm:prSet/>
      <dgm:spPr/>
      <dgm:t>
        <a:bodyPr/>
        <a:lstStyle/>
        <a:p>
          <a:endParaRPr lang="en-US"/>
        </a:p>
      </dgm:t>
    </dgm:pt>
    <dgm:pt modelId="{8A28F6E7-D238-407D-9CA3-B97C72185619}">
      <dgm:prSet/>
      <dgm:spPr/>
      <dgm:t>
        <a:bodyPr/>
        <a:lstStyle/>
        <a:p>
          <a:pPr>
            <a:defRPr cap="all"/>
          </a:pPr>
          <a:r>
            <a:rPr lang="en-US" b="1" i="0" baseline="0"/>
            <a:t>Future Tools:</a:t>
          </a:r>
          <a:r>
            <a:rPr lang="en-US" b="0" i="0" baseline="0"/>
            <a:t> Solidity, TensorFlow, Chainlink</a:t>
          </a:r>
          <a:endParaRPr lang="en-US"/>
        </a:p>
      </dgm:t>
    </dgm:pt>
    <dgm:pt modelId="{DEA075FA-9C69-4108-9031-5C1B15D7D3AF}" type="parTrans" cxnId="{81E32E52-C478-4CC7-9B22-F44CB94C5EA0}">
      <dgm:prSet/>
      <dgm:spPr/>
      <dgm:t>
        <a:bodyPr/>
        <a:lstStyle/>
        <a:p>
          <a:endParaRPr lang="en-US"/>
        </a:p>
      </dgm:t>
    </dgm:pt>
    <dgm:pt modelId="{46F66B2A-AE02-4209-A2A7-9B0F01D48627}" type="sibTrans" cxnId="{81E32E52-C478-4CC7-9B22-F44CB94C5EA0}">
      <dgm:prSet/>
      <dgm:spPr/>
      <dgm:t>
        <a:bodyPr/>
        <a:lstStyle/>
        <a:p>
          <a:endParaRPr lang="en-US"/>
        </a:p>
      </dgm:t>
    </dgm:pt>
    <dgm:pt modelId="{1AB7B578-3AF5-4BEE-A9D9-66EC8111BBFA}" type="pres">
      <dgm:prSet presAssocID="{9EC8E99F-2AC6-4D03-9384-99E6D32CA94D}" presName="root" presStyleCnt="0">
        <dgm:presLayoutVars>
          <dgm:dir/>
          <dgm:resizeHandles val="exact"/>
        </dgm:presLayoutVars>
      </dgm:prSet>
      <dgm:spPr/>
    </dgm:pt>
    <dgm:pt modelId="{D903A09C-AA2C-4D38-A05E-C8721E5F2C66}" type="pres">
      <dgm:prSet presAssocID="{53E897BD-0FA1-456E-B538-DAF87852DD42}" presName="compNode" presStyleCnt="0"/>
      <dgm:spPr/>
    </dgm:pt>
    <dgm:pt modelId="{28E038D8-B704-4EC5-9F5B-885C0EEB6EFA}" type="pres">
      <dgm:prSet presAssocID="{53E897BD-0FA1-456E-B538-DAF87852DD42}" presName="iconBgRect" presStyleLbl="bgShp" presStyleIdx="0" presStyleCnt="6"/>
      <dgm:spPr/>
    </dgm:pt>
    <dgm:pt modelId="{D4C3E77A-6BEF-480F-B13B-F9A67DBB536E}" type="pres">
      <dgm:prSet presAssocID="{53E897BD-0FA1-456E-B538-DAF87852DD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8BD492D-C099-4957-9799-13E8667C0BC5}" type="pres">
      <dgm:prSet presAssocID="{53E897BD-0FA1-456E-B538-DAF87852DD42}" presName="spaceRect" presStyleCnt="0"/>
      <dgm:spPr/>
    </dgm:pt>
    <dgm:pt modelId="{BC725EA1-6DA8-4E31-BB3D-27C9AD809195}" type="pres">
      <dgm:prSet presAssocID="{53E897BD-0FA1-456E-B538-DAF87852DD42}" presName="textRect" presStyleLbl="revTx" presStyleIdx="0" presStyleCnt="6">
        <dgm:presLayoutVars>
          <dgm:chMax val="1"/>
          <dgm:chPref val="1"/>
        </dgm:presLayoutVars>
      </dgm:prSet>
      <dgm:spPr/>
    </dgm:pt>
    <dgm:pt modelId="{34ECB095-4B60-44CC-B8C8-A9B99AB2F440}" type="pres">
      <dgm:prSet presAssocID="{201268A3-F1DA-4693-B1D3-F6781B09C736}" presName="sibTrans" presStyleCnt="0"/>
      <dgm:spPr/>
    </dgm:pt>
    <dgm:pt modelId="{E6BD54E9-F5A7-4ECE-9102-FB8D4A644DD1}" type="pres">
      <dgm:prSet presAssocID="{F93096FE-3AD5-497A-8B7B-94C833DF27E7}" presName="compNode" presStyleCnt="0"/>
      <dgm:spPr/>
    </dgm:pt>
    <dgm:pt modelId="{C1D21F27-6B54-4678-A706-F88990D3F603}" type="pres">
      <dgm:prSet presAssocID="{F93096FE-3AD5-497A-8B7B-94C833DF27E7}" presName="iconBgRect" presStyleLbl="bgShp" presStyleIdx="1" presStyleCnt="6"/>
      <dgm:spPr/>
    </dgm:pt>
    <dgm:pt modelId="{F4D95A85-A1E1-43C0-82ED-B1AB349E72BA}" type="pres">
      <dgm:prSet presAssocID="{F93096FE-3AD5-497A-8B7B-94C833DF27E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9FF7B653-908E-4761-9791-A51481847E71}" type="pres">
      <dgm:prSet presAssocID="{F93096FE-3AD5-497A-8B7B-94C833DF27E7}" presName="spaceRect" presStyleCnt="0"/>
      <dgm:spPr/>
    </dgm:pt>
    <dgm:pt modelId="{9A552E74-985A-4B2F-82A1-69613B01AD25}" type="pres">
      <dgm:prSet presAssocID="{F93096FE-3AD5-497A-8B7B-94C833DF27E7}" presName="textRect" presStyleLbl="revTx" presStyleIdx="1" presStyleCnt="6">
        <dgm:presLayoutVars>
          <dgm:chMax val="1"/>
          <dgm:chPref val="1"/>
        </dgm:presLayoutVars>
      </dgm:prSet>
      <dgm:spPr/>
    </dgm:pt>
    <dgm:pt modelId="{5862A101-9BD3-47F1-B5E4-E51113D8E842}" type="pres">
      <dgm:prSet presAssocID="{C58E7CAC-2A59-445A-BC35-C2EDF5611BC6}" presName="sibTrans" presStyleCnt="0"/>
      <dgm:spPr/>
    </dgm:pt>
    <dgm:pt modelId="{749F996E-1899-44AF-9CBF-B9FCF980378A}" type="pres">
      <dgm:prSet presAssocID="{71965465-1901-4A7F-8428-46354B87E49E}" presName="compNode" presStyleCnt="0"/>
      <dgm:spPr/>
    </dgm:pt>
    <dgm:pt modelId="{89BB8731-5B1F-498B-8BEB-94BF8425F678}" type="pres">
      <dgm:prSet presAssocID="{71965465-1901-4A7F-8428-46354B87E49E}" presName="iconBgRect" presStyleLbl="bgShp" presStyleIdx="2" presStyleCnt="6"/>
      <dgm:spPr/>
    </dgm:pt>
    <dgm:pt modelId="{461BA0B1-9871-41A0-8F01-0C436BAECC80}" type="pres">
      <dgm:prSet presAssocID="{71965465-1901-4A7F-8428-46354B87E49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CFCD29-B9CA-4C6B-89D9-82D3A9ECE5E3}" type="pres">
      <dgm:prSet presAssocID="{71965465-1901-4A7F-8428-46354B87E49E}" presName="spaceRect" presStyleCnt="0"/>
      <dgm:spPr/>
    </dgm:pt>
    <dgm:pt modelId="{6FA89A5C-8409-4374-BA69-4B8B6AB4D2A9}" type="pres">
      <dgm:prSet presAssocID="{71965465-1901-4A7F-8428-46354B87E49E}" presName="textRect" presStyleLbl="revTx" presStyleIdx="2" presStyleCnt="6">
        <dgm:presLayoutVars>
          <dgm:chMax val="1"/>
          <dgm:chPref val="1"/>
        </dgm:presLayoutVars>
      </dgm:prSet>
      <dgm:spPr/>
    </dgm:pt>
    <dgm:pt modelId="{2A3CBD2F-A482-4043-8BCA-FEF099BD800A}" type="pres">
      <dgm:prSet presAssocID="{8A001FD8-B7AE-402B-8108-A6C0D8693C0E}" presName="sibTrans" presStyleCnt="0"/>
      <dgm:spPr/>
    </dgm:pt>
    <dgm:pt modelId="{EAD7BFF1-D817-40DE-BF73-CBD924730929}" type="pres">
      <dgm:prSet presAssocID="{5396833A-8B51-43C3-9129-BE01534AC2C9}" presName="compNode" presStyleCnt="0"/>
      <dgm:spPr/>
    </dgm:pt>
    <dgm:pt modelId="{4390522C-223A-402A-B8CB-3897097A755D}" type="pres">
      <dgm:prSet presAssocID="{5396833A-8B51-43C3-9129-BE01534AC2C9}" presName="iconBgRect" presStyleLbl="bgShp" presStyleIdx="3" presStyleCnt="6"/>
      <dgm:spPr/>
    </dgm:pt>
    <dgm:pt modelId="{47DABAAC-ABF5-4E62-89E6-6F19E6800461}" type="pres">
      <dgm:prSet presAssocID="{5396833A-8B51-43C3-9129-BE01534AC2C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0E1ADF6-C912-492C-8926-409DE54FADCA}" type="pres">
      <dgm:prSet presAssocID="{5396833A-8B51-43C3-9129-BE01534AC2C9}" presName="spaceRect" presStyleCnt="0"/>
      <dgm:spPr/>
    </dgm:pt>
    <dgm:pt modelId="{5F93F383-5695-4800-85C8-3238F7FF1239}" type="pres">
      <dgm:prSet presAssocID="{5396833A-8B51-43C3-9129-BE01534AC2C9}" presName="textRect" presStyleLbl="revTx" presStyleIdx="3" presStyleCnt="6">
        <dgm:presLayoutVars>
          <dgm:chMax val="1"/>
          <dgm:chPref val="1"/>
        </dgm:presLayoutVars>
      </dgm:prSet>
      <dgm:spPr/>
    </dgm:pt>
    <dgm:pt modelId="{FDF8240C-BC8B-4F4E-A422-86F68E143A14}" type="pres">
      <dgm:prSet presAssocID="{3B197768-67B3-493A-890D-ACC4E13950B5}" presName="sibTrans" presStyleCnt="0"/>
      <dgm:spPr/>
    </dgm:pt>
    <dgm:pt modelId="{0B52CD96-2D9C-4237-8C8E-DDE1A237659D}" type="pres">
      <dgm:prSet presAssocID="{6AA6E335-52CA-421F-8874-DA0FA35138CB}" presName="compNode" presStyleCnt="0"/>
      <dgm:spPr/>
    </dgm:pt>
    <dgm:pt modelId="{780D8A9C-0D4C-45F1-A2CA-680496D49CBE}" type="pres">
      <dgm:prSet presAssocID="{6AA6E335-52CA-421F-8874-DA0FA35138CB}" presName="iconBgRect" presStyleLbl="bgShp" presStyleIdx="4" presStyleCnt="6"/>
      <dgm:spPr/>
    </dgm:pt>
    <dgm:pt modelId="{765D2D0D-C94F-47ED-9225-346770A5F8AB}" type="pres">
      <dgm:prSet presAssocID="{6AA6E335-52CA-421F-8874-DA0FA35138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3A694FBD-9856-44CB-ABB2-38F3B80019FF}" type="pres">
      <dgm:prSet presAssocID="{6AA6E335-52CA-421F-8874-DA0FA35138CB}" presName="spaceRect" presStyleCnt="0"/>
      <dgm:spPr/>
    </dgm:pt>
    <dgm:pt modelId="{2773C801-47BA-4EBE-B0ED-EC239B25BB5C}" type="pres">
      <dgm:prSet presAssocID="{6AA6E335-52CA-421F-8874-DA0FA35138CB}" presName="textRect" presStyleLbl="revTx" presStyleIdx="4" presStyleCnt="6">
        <dgm:presLayoutVars>
          <dgm:chMax val="1"/>
          <dgm:chPref val="1"/>
        </dgm:presLayoutVars>
      </dgm:prSet>
      <dgm:spPr/>
    </dgm:pt>
    <dgm:pt modelId="{5C2907F3-D606-4054-B007-D8F8A1488ADC}" type="pres">
      <dgm:prSet presAssocID="{B16F14AE-22D5-42B0-8F8E-DEEEC6BAF0DE}" presName="sibTrans" presStyleCnt="0"/>
      <dgm:spPr/>
    </dgm:pt>
    <dgm:pt modelId="{EDC16BE9-B8D8-4EF1-A7B8-B880C2AE4BFD}" type="pres">
      <dgm:prSet presAssocID="{8A28F6E7-D238-407D-9CA3-B97C72185619}" presName="compNode" presStyleCnt="0"/>
      <dgm:spPr/>
    </dgm:pt>
    <dgm:pt modelId="{6B8F3466-1DB9-48C0-9CE0-C947D5866878}" type="pres">
      <dgm:prSet presAssocID="{8A28F6E7-D238-407D-9CA3-B97C72185619}" presName="iconBgRect" presStyleLbl="bgShp" presStyleIdx="5" presStyleCnt="6"/>
      <dgm:spPr/>
    </dgm:pt>
    <dgm:pt modelId="{0A033D66-111D-4B09-878C-854927CC20B5}" type="pres">
      <dgm:prSet presAssocID="{8A28F6E7-D238-407D-9CA3-B97C7218561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8392703-0FB2-423E-ACD8-8F94192AE586}" type="pres">
      <dgm:prSet presAssocID="{8A28F6E7-D238-407D-9CA3-B97C72185619}" presName="spaceRect" presStyleCnt="0"/>
      <dgm:spPr/>
    </dgm:pt>
    <dgm:pt modelId="{379733F1-9AAF-4C93-AC71-42F71E8F76B7}" type="pres">
      <dgm:prSet presAssocID="{8A28F6E7-D238-407D-9CA3-B97C7218561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1E4CE18-02B6-4B24-BD7C-B1F38A2200C2}" type="presOf" srcId="{6AA6E335-52CA-421F-8874-DA0FA35138CB}" destId="{2773C801-47BA-4EBE-B0ED-EC239B25BB5C}" srcOrd="0" destOrd="0" presId="urn:microsoft.com/office/officeart/2018/5/layout/IconCircleLabelList"/>
    <dgm:cxn modelId="{8455B86B-8878-4FFB-827B-840AC7A2F1F9}" srcId="{9EC8E99F-2AC6-4D03-9384-99E6D32CA94D}" destId="{53E897BD-0FA1-456E-B538-DAF87852DD42}" srcOrd="0" destOrd="0" parTransId="{68FCF66E-D586-4FBD-99F0-6CA19770D0E6}" sibTransId="{201268A3-F1DA-4693-B1D3-F6781B09C736}"/>
    <dgm:cxn modelId="{83CEB74E-B479-4A68-89DF-C11B9CE2741F}" type="presOf" srcId="{71965465-1901-4A7F-8428-46354B87E49E}" destId="{6FA89A5C-8409-4374-BA69-4B8B6AB4D2A9}" srcOrd="0" destOrd="0" presId="urn:microsoft.com/office/officeart/2018/5/layout/IconCircleLabelList"/>
    <dgm:cxn modelId="{A1DB8670-4A5D-4B08-BA0C-46A1FE3D51AE}" type="presOf" srcId="{8A28F6E7-D238-407D-9CA3-B97C72185619}" destId="{379733F1-9AAF-4C93-AC71-42F71E8F76B7}" srcOrd="0" destOrd="0" presId="urn:microsoft.com/office/officeart/2018/5/layout/IconCircleLabelList"/>
    <dgm:cxn modelId="{6796C071-69FB-4DE2-AB5C-EC00BF78A437}" type="presOf" srcId="{5396833A-8B51-43C3-9129-BE01534AC2C9}" destId="{5F93F383-5695-4800-85C8-3238F7FF1239}" srcOrd="0" destOrd="0" presId="urn:microsoft.com/office/officeart/2018/5/layout/IconCircleLabelList"/>
    <dgm:cxn modelId="{81E32E52-C478-4CC7-9B22-F44CB94C5EA0}" srcId="{9EC8E99F-2AC6-4D03-9384-99E6D32CA94D}" destId="{8A28F6E7-D238-407D-9CA3-B97C72185619}" srcOrd="5" destOrd="0" parTransId="{DEA075FA-9C69-4108-9031-5C1B15D7D3AF}" sibTransId="{46F66B2A-AE02-4209-A2A7-9B0F01D48627}"/>
    <dgm:cxn modelId="{F6064C7A-49CB-45EF-B8E4-A6B4F0F22FAC}" type="presOf" srcId="{53E897BD-0FA1-456E-B538-DAF87852DD42}" destId="{BC725EA1-6DA8-4E31-BB3D-27C9AD809195}" srcOrd="0" destOrd="0" presId="urn:microsoft.com/office/officeart/2018/5/layout/IconCircleLabelList"/>
    <dgm:cxn modelId="{F87F4C83-173D-44FE-9731-F697E0C7C790}" srcId="{9EC8E99F-2AC6-4D03-9384-99E6D32CA94D}" destId="{71965465-1901-4A7F-8428-46354B87E49E}" srcOrd="2" destOrd="0" parTransId="{0C0AB89A-258E-40F2-AB7D-BF0DC1DD9208}" sibTransId="{8A001FD8-B7AE-402B-8108-A6C0D8693C0E}"/>
    <dgm:cxn modelId="{EB8ECF8C-B459-405C-9D39-6F8AFA718BE5}" type="presOf" srcId="{9EC8E99F-2AC6-4D03-9384-99E6D32CA94D}" destId="{1AB7B578-3AF5-4BEE-A9D9-66EC8111BBFA}" srcOrd="0" destOrd="0" presId="urn:microsoft.com/office/officeart/2018/5/layout/IconCircleLabelList"/>
    <dgm:cxn modelId="{924BE49E-FC1E-408E-8C81-A4F104C38605}" type="presOf" srcId="{F93096FE-3AD5-497A-8B7B-94C833DF27E7}" destId="{9A552E74-985A-4B2F-82A1-69613B01AD25}" srcOrd="0" destOrd="0" presId="urn:microsoft.com/office/officeart/2018/5/layout/IconCircleLabelList"/>
    <dgm:cxn modelId="{3D98A0BE-5A83-4B6F-8CAC-B684F4703AB7}" srcId="{9EC8E99F-2AC6-4D03-9384-99E6D32CA94D}" destId="{F93096FE-3AD5-497A-8B7B-94C833DF27E7}" srcOrd="1" destOrd="0" parTransId="{80455849-FF9B-4C40-BEC8-E9A5ABC5F21C}" sibTransId="{C58E7CAC-2A59-445A-BC35-C2EDF5611BC6}"/>
    <dgm:cxn modelId="{EECA81C5-3BBC-489A-ABC6-C271D7F95633}" srcId="{9EC8E99F-2AC6-4D03-9384-99E6D32CA94D}" destId="{5396833A-8B51-43C3-9129-BE01534AC2C9}" srcOrd="3" destOrd="0" parTransId="{8E1EC41D-DF64-4E9F-8DD1-036906698CED}" sibTransId="{3B197768-67B3-493A-890D-ACC4E13950B5}"/>
    <dgm:cxn modelId="{3B2CDAED-1D44-403F-82A1-603D90DF7197}" srcId="{9EC8E99F-2AC6-4D03-9384-99E6D32CA94D}" destId="{6AA6E335-52CA-421F-8874-DA0FA35138CB}" srcOrd="4" destOrd="0" parTransId="{3ACEE380-018D-41FA-8D04-7E2651E3B653}" sibTransId="{B16F14AE-22D5-42B0-8F8E-DEEEC6BAF0DE}"/>
    <dgm:cxn modelId="{C8E5A7E7-FFFF-4A25-870A-D078BCA112F3}" type="presParOf" srcId="{1AB7B578-3AF5-4BEE-A9D9-66EC8111BBFA}" destId="{D903A09C-AA2C-4D38-A05E-C8721E5F2C66}" srcOrd="0" destOrd="0" presId="urn:microsoft.com/office/officeart/2018/5/layout/IconCircleLabelList"/>
    <dgm:cxn modelId="{CEB336F0-0F18-410B-94F0-FC1DD0D31998}" type="presParOf" srcId="{D903A09C-AA2C-4D38-A05E-C8721E5F2C66}" destId="{28E038D8-B704-4EC5-9F5B-885C0EEB6EFA}" srcOrd="0" destOrd="0" presId="urn:microsoft.com/office/officeart/2018/5/layout/IconCircleLabelList"/>
    <dgm:cxn modelId="{03469A8A-A937-49E6-8E4D-D67696D7CC1C}" type="presParOf" srcId="{D903A09C-AA2C-4D38-A05E-C8721E5F2C66}" destId="{D4C3E77A-6BEF-480F-B13B-F9A67DBB536E}" srcOrd="1" destOrd="0" presId="urn:microsoft.com/office/officeart/2018/5/layout/IconCircleLabelList"/>
    <dgm:cxn modelId="{ADF2E4D4-1885-4240-A5BE-C8A558656E5A}" type="presParOf" srcId="{D903A09C-AA2C-4D38-A05E-C8721E5F2C66}" destId="{08BD492D-C099-4957-9799-13E8667C0BC5}" srcOrd="2" destOrd="0" presId="urn:microsoft.com/office/officeart/2018/5/layout/IconCircleLabelList"/>
    <dgm:cxn modelId="{08AD4584-9DBD-4BBA-937A-3FBD356B4F24}" type="presParOf" srcId="{D903A09C-AA2C-4D38-A05E-C8721E5F2C66}" destId="{BC725EA1-6DA8-4E31-BB3D-27C9AD809195}" srcOrd="3" destOrd="0" presId="urn:microsoft.com/office/officeart/2018/5/layout/IconCircleLabelList"/>
    <dgm:cxn modelId="{933CD031-4510-4CCC-8596-08079C2350FB}" type="presParOf" srcId="{1AB7B578-3AF5-4BEE-A9D9-66EC8111BBFA}" destId="{34ECB095-4B60-44CC-B8C8-A9B99AB2F440}" srcOrd="1" destOrd="0" presId="urn:microsoft.com/office/officeart/2018/5/layout/IconCircleLabelList"/>
    <dgm:cxn modelId="{22F73897-0E7A-4A2D-8739-54B9660F0AB5}" type="presParOf" srcId="{1AB7B578-3AF5-4BEE-A9D9-66EC8111BBFA}" destId="{E6BD54E9-F5A7-4ECE-9102-FB8D4A644DD1}" srcOrd="2" destOrd="0" presId="urn:microsoft.com/office/officeart/2018/5/layout/IconCircleLabelList"/>
    <dgm:cxn modelId="{88553176-3DEF-4707-AB20-C606C5325FE3}" type="presParOf" srcId="{E6BD54E9-F5A7-4ECE-9102-FB8D4A644DD1}" destId="{C1D21F27-6B54-4678-A706-F88990D3F603}" srcOrd="0" destOrd="0" presId="urn:microsoft.com/office/officeart/2018/5/layout/IconCircleLabelList"/>
    <dgm:cxn modelId="{FAB3EE23-6366-4492-92B7-C7B3D9309853}" type="presParOf" srcId="{E6BD54E9-F5A7-4ECE-9102-FB8D4A644DD1}" destId="{F4D95A85-A1E1-43C0-82ED-B1AB349E72BA}" srcOrd="1" destOrd="0" presId="urn:microsoft.com/office/officeart/2018/5/layout/IconCircleLabelList"/>
    <dgm:cxn modelId="{ACA65100-0340-43C6-8F04-31B84458C6F3}" type="presParOf" srcId="{E6BD54E9-F5A7-4ECE-9102-FB8D4A644DD1}" destId="{9FF7B653-908E-4761-9791-A51481847E71}" srcOrd="2" destOrd="0" presId="urn:microsoft.com/office/officeart/2018/5/layout/IconCircleLabelList"/>
    <dgm:cxn modelId="{7E80E64A-BD26-4E5E-A2E5-6569BC80C6A3}" type="presParOf" srcId="{E6BD54E9-F5A7-4ECE-9102-FB8D4A644DD1}" destId="{9A552E74-985A-4B2F-82A1-69613B01AD25}" srcOrd="3" destOrd="0" presId="urn:microsoft.com/office/officeart/2018/5/layout/IconCircleLabelList"/>
    <dgm:cxn modelId="{83D67B2E-9704-42F1-8FEE-8FDD2ACCFDD8}" type="presParOf" srcId="{1AB7B578-3AF5-4BEE-A9D9-66EC8111BBFA}" destId="{5862A101-9BD3-47F1-B5E4-E51113D8E842}" srcOrd="3" destOrd="0" presId="urn:microsoft.com/office/officeart/2018/5/layout/IconCircleLabelList"/>
    <dgm:cxn modelId="{0C06E8DC-BF28-455E-BD42-09E5378451A8}" type="presParOf" srcId="{1AB7B578-3AF5-4BEE-A9D9-66EC8111BBFA}" destId="{749F996E-1899-44AF-9CBF-B9FCF980378A}" srcOrd="4" destOrd="0" presId="urn:microsoft.com/office/officeart/2018/5/layout/IconCircleLabelList"/>
    <dgm:cxn modelId="{75062637-0BD8-46DF-9CBA-62B699B8D081}" type="presParOf" srcId="{749F996E-1899-44AF-9CBF-B9FCF980378A}" destId="{89BB8731-5B1F-498B-8BEB-94BF8425F678}" srcOrd="0" destOrd="0" presId="urn:microsoft.com/office/officeart/2018/5/layout/IconCircleLabelList"/>
    <dgm:cxn modelId="{9649414D-F7F1-49BA-BCD5-3017C5319641}" type="presParOf" srcId="{749F996E-1899-44AF-9CBF-B9FCF980378A}" destId="{461BA0B1-9871-41A0-8F01-0C436BAECC80}" srcOrd="1" destOrd="0" presId="urn:microsoft.com/office/officeart/2018/5/layout/IconCircleLabelList"/>
    <dgm:cxn modelId="{729629AB-7975-4C43-8C07-EAED09678988}" type="presParOf" srcId="{749F996E-1899-44AF-9CBF-B9FCF980378A}" destId="{92CFCD29-B9CA-4C6B-89D9-82D3A9ECE5E3}" srcOrd="2" destOrd="0" presId="urn:microsoft.com/office/officeart/2018/5/layout/IconCircleLabelList"/>
    <dgm:cxn modelId="{C1F7849B-B991-4071-8A54-BE1BC93A6DA7}" type="presParOf" srcId="{749F996E-1899-44AF-9CBF-B9FCF980378A}" destId="{6FA89A5C-8409-4374-BA69-4B8B6AB4D2A9}" srcOrd="3" destOrd="0" presId="urn:microsoft.com/office/officeart/2018/5/layout/IconCircleLabelList"/>
    <dgm:cxn modelId="{F7A8F6A2-2069-4B2C-9B32-395DFCFFD43D}" type="presParOf" srcId="{1AB7B578-3AF5-4BEE-A9D9-66EC8111BBFA}" destId="{2A3CBD2F-A482-4043-8BCA-FEF099BD800A}" srcOrd="5" destOrd="0" presId="urn:microsoft.com/office/officeart/2018/5/layout/IconCircleLabelList"/>
    <dgm:cxn modelId="{B55FBD4B-2FD5-47E1-B8F8-32A9D008DE5D}" type="presParOf" srcId="{1AB7B578-3AF5-4BEE-A9D9-66EC8111BBFA}" destId="{EAD7BFF1-D817-40DE-BF73-CBD924730929}" srcOrd="6" destOrd="0" presId="urn:microsoft.com/office/officeart/2018/5/layout/IconCircleLabelList"/>
    <dgm:cxn modelId="{AE6FCD40-DE9E-447A-B317-587420537C4C}" type="presParOf" srcId="{EAD7BFF1-D817-40DE-BF73-CBD924730929}" destId="{4390522C-223A-402A-B8CB-3897097A755D}" srcOrd="0" destOrd="0" presId="urn:microsoft.com/office/officeart/2018/5/layout/IconCircleLabelList"/>
    <dgm:cxn modelId="{F20C22A0-E6E9-445D-AD1C-4343B804C449}" type="presParOf" srcId="{EAD7BFF1-D817-40DE-BF73-CBD924730929}" destId="{47DABAAC-ABF5-4E62-89E6-6F19E6800461}" srcOrd="1" destOrd="0" presId="urn:microsoft.com/office/officeart/2018/5/layout/IconCircleLabelList"/>
    <dgm:cxn modelId="{21E1FC1D-1B31-42A7-8BBA-9D6D72653634}" type="presParOf" srcId="{EAD7BFF1-D817-40DE-BF73-CBD924730929}" destId="{A0E1ADF6-C912-492C-8926-409DE54FADCA}" srcOrd="2" destOrd="0" presId="urn:microsoft.com/office/officeart/2018/5/layout/IconCircleLabelList"/>
    <dgm:cxn modelId="{07BF9BDC-2060-410B-BE4E-0F3CE7E28E16}" type="presParOf" srcId="{EAD7BFF1-D817-40DE-BF73-CBD924730929}" destId="{5F93F383-5695-4800-85C8-3238F7FF1239}" srcOrd="3" destOrd="0" presId="urn:microsoft.com/office/officeart/2018/5/layout/IconCircleLabelList"/>
    <dgm:cxn modelId="{EFE8020A-C43C-4F7C-B4AF-B59310885244}" type="presParOf" srcId="{1AB7B578-3AF5-4BEE-A9D9-66EC8111BBFA}" destId="{FDF8240C-BC8B-4F4E-A422-86F68E143A14}" srcOrd="7" destOrd="0" presId="urn:microsoft.com/office/officeart/2018/5/layout/IconCircleLabelList"/>
    <dgm:cxn modelId="{C457F101-7CAB-4CCB-82C8-00919C46B694}" type="presParOf" srcId="{1AB7B578-3AF5-4BEE-A9D9-66EC8111BBFA}" destId="{0B52CD96-2D9C-4237-8C8E-DDE1A237659D}" srcOrd="8" destOrd="0" presId="urn:microsoft.com/office/officeart/2018/5/layout/IconCircleLabelList"/>
    <dgm:cxn modelId="{6D0B44FA-6217-4F8B-9A20-1645CA3049EC}" type="presParOf" srcId="{0B52CD96-2D9C-4237-8C8E-DDE1A237659D}" destId="{780D8A9C-0D4C-45F1-A2CA-680496D49CBE}" srcOrd="0" destOrd="0" presId="urn:microsoft.com/office/officeart/2018/5/layout/IconCircleLabelList"/>
    <dgm:cxn modelId="{A852796E-BB6D-4E0D-AEF4-EC7FC57A99FD}" type="presParOf" srcId="{0B52CD96-2D9C-4237-8C8E-DDE1A237659D}" destId="{765D2D0D-C94F-47ED-9225-346770A5F8AB}" srcOrd="1" destOrd="0" presId="urn:microsoft.com/office/officeart/2018/5/layout/IconCircleLabelList"/>
    <dgm:cxn modelId="{EB545F95-3FA6-47BC-98DB-AF03A678E4B7}" type="presParOf" srcId="{0B52CD96-2D9C-4237-8C8E-DDE1A237659D}" destId="{3A694FBD-9856-44CB-ABB2-38F3B80019FF}" srcOrd="2" destOrd="0" presId="urn:microsoft.com/office/officeart/2018/5/layout/IconCircleLabelList"/>
    <dgm:cxn modelId="{C9E04FDC-F39F-4041-AB34-5EB61184AC51}" type="presParOf" srcId="{0B52CD96-2D9C-4237-8C8E-DDE1A237659D}" destId="{2773C801-47BA-4EBE-B0ED-EC239B25BB5C}" srcOrd="3" destOrd="0" presId="urn:microsoft.com/office/officeart/2018/5/layout/IconCircleLabelList"/>
    <dgm:cxn modelId="{F6548026-A865-47F1-BDAD-4037AFF6F3C2}" type="presParOf" srcId="{1AB7B578-3AF5-4BEE-A9D9-66EC8111BBFA}" destId="{5C2907F3-D606-4054-B007-D8F8A1488ADC}" srcOrd="9" destOrd="0" presId="urn:microsoft.com/office/officeart/2018/5/layout/IconCircleLabelList"/>
    <dgm:cxn modelId="{D494392A-B75D-4038-91FE-2F58CFEA2E7F}" type="presParOf" srcId="{1AB7B578-3AF5-4BEE-A9D9-66EC8111BBFA}" destId="{EDC16BE9-B8D8-4EF1-A7B8-B880C2AE4BFD}" srcOrd="10" destOrd="0" presId="urn:microsoft.com/office/officeart/2018/5/layout/IconCircleLabelList"/>
    <dgm:cxn modelId="{C4E9B620-108E-4570-90C2-F4B7B408F328}" type="presParOf" srcId="{EDC16BE9-B8D8-4EF1-A7B8-B880C2AE4BFD}" destId="{6B8F3466-1DB9-48C0-9CE0-C947D5866878}" srcOrd="0" destOrd="0" presId="urn:microsoft.com/office/officeart/2018/5/layout/IconCircleLabelList"/>
    <dgm:cxn modelId="{FAA0D009-1550-48C4-91FB-494E6AA73C36}" type="presParOf" srcId="{EDC16BE9-B8D8-4EF1-A7B8-B880C2AE4BFD}" destId="{0A033D66-111D-4B09-878C-854927CC20B5}" srcOrd="1" destOrd="0" presId="urn:microsoft.com/office/officeart/2018/5/layout/IconCircleLabelList"/>
    <dgm:cxn modelId="{7B4FB031-C4DF-47A8-98ED-653E3EE09C68}" type="presParOf" srcId="{EDC16BE9-B8D8-4EF1-A7B8-B880C2AE4BFD}" destId="{A8392703-0FB2-423E-ACD8-8F94192AE586}" srcOrd="2" destOrd="0" presId="urn:microsoft.com/office/officeart/2018/5/layout/IconCircleLabelList"/>
    <dgm:cxn modelId="{33745001-989E-4B2A-9F56-CE8939405C09}" type="presParOf" srcId="{EDC16BE9-B8D8-4EF1-A7B8-B880C2AE4BFD}" destId="{379733F1-9AAF-4C93-AC71-42F71E8F76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DCC126-035C-4CB0-9F26-89C955C320C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26DBB64-885A-4E6D-B00F-0E215D658525}">
      <dgm:prSet/>
      <dgm:spPr/>
      <dgm:t>
        <a:bodyPr/>
        <a:lstStyle/>
        <a:p>
          <a:r>
            <a:rPr lang="en-US" b="0" i="0" baseline="0"/>
            <a:t>Successfully built a real-time, web-based IDPS with strong modular architecture</a:t>
          </a:r>
          <a:endParaRPr lang="en-US"/>
        </a:p>
      </dgm:t>
    </dgm:pt>
    <dgm:pt modelId="{B0F01F90-43BE-4B15-AEC1-621505F96707}" type="parTrans" cxnId="{5FB5D092-FCD2-4406-83F8-7C8D2F29136D}">
      <dgm:prSet/>
      <dgm:spPr/>
      <dgm:t>
        <a:bodyPr/>
        <a:lstStyle/>
        <a:p>
          <a:endParaRPr lang="en-US"/>
        </a:p>
      </dgm:t>
    </dgm:pt>
    <dgm:pt modelId="{02D683B7-5331-449C-8256-3F21FA152497}" type="sibTrans" cxnId="{5FB5D092-FCD2-4406-83F8-7C8D2F29136D}">
      <dgm:prSet/>
      <dgm:spPr/>
      <dgm:t>
        <a:bodyPr/>
        <a:lstStyle/>
        <a:p>
          <a:endParaRPr lang="en-US"/>
        </a:p>
      </dgm:t>
    </dgm:pt>
    <dgm:pt modelId="{70121C36-5943-4824-8F5D-195230ADA8F9}">
      <dgm:prSet/>
      <dgm:spPr/>
      <dgm:t>
        <a:bodyPr/>
        <a:lstStyle/>
        <a:p>
          <a:r>
            <a:rPr lang="en-US" b="0" i="0" baseline="0"/>
            <a:t>System detects intrusions, logs them with geolocation, and enforces rate limiting</a:t>
          </a:r>
          <a:endParaRPr lang="en-US"/>
        </a:p>
      </dgm:t>
    </dgm:pt>
    <dgm:pt modelId="{20998EA6-2813-4088-958E-32BEDFCA2BD5}" type="parTrans" cxnId="{F330C9B7-E081-413D-BE2C-E1751C975FF2}">
      <dgm:prSet/>
      <dgm:spPr/>
      <dgm:t>
        <a:bodyPr/>
        <a:lstStyle/>
        <a:p>
          <a:endParaRPr lang="en-US"/>
        </a:p>
      </dgm:t>
    </dgm:pt>
    <dgm:pt modelId="{B7C49D1E-0DEA-4D0D-A23D-93F553A36A7B}" type="sibTrans" cxnId="{F330C9B7-E081-413D-BE2C-E1751C975FF2}">
      <dgm:prSet/>
      <dgm:spPr/>
      <dgm:t>
        <a:bodyPr/>
        <a:lstStyle/>
        <a:p>
          <a:endParaRPr lang="en-US"/>
        </a:p>
      </dgm:t>
    </dgm:pt>
    <dgm:pt modelId="{B0CC1629-AF31-4E21-8221-85EB8D2B64D5}">
      <dgm:prSet/>
      <dgm:spPr/>
      <dgm:t>
        <a:bodyPr/>
        <a:lstStyle/>
        <a:p>
          <a:r>
            <a:rPr lang="en-US" b="0" i="0" baseline="0"/>
            <a:t>Built with scalability in mind—ready for blockchain and ML integration</a:t>
          </a:r>
          <a:endParaRPr lang="en-US"/>
        </a:p>
      </dgm:t>
    </dgm:pt>
    <dgm:pt modelId="{F7D31608-56C8-41C2-BEF7-95D5982A2C33}" type="parTrans" cxnId="{1371263B-5BAB-43EE-8D20-1B9011725D66}">
      <dgm:prSet/>
      <dgm:spPr/>
      <dgm:t>
        <a:bodyPr/>
        <a:lstStyle/>
        <a:p>
          <a:endParaRPr lang="en-US"/>
        </a:p>
      </dgm:t>
    </dgm:pt>
    <dgm:pt modelId="{1599F72A-F603-40FB-9666-E38E1F03359B}" type="sibTrans" cxnId="{1371263B-5BAB-43EE-8D20-1B9011725D66}">
      <dgm:prSet/>
      <dgm:spPr/>
      <dgm:t>
        <a:bodyPr/>
        <a:lstStyle/>
        <a:p>
          <a:endParaRPr lang="en-US"/>
        </a:p>
      </dgm:t>
    </dgm:pt>
    <dgm:pt modelId="{0790A620-1F2E-48FE-AA9C-C604B23FD7BB}" type="pres">
      <dgm:prSet presAssocID="{42DCC126-035C-4CB0-9F26-89C955C320C8}" presName="Name0" presStyleCnt="0">
        <dgm:presLayoutVars>
          <dgm:dir/>
          <dgm:animLvl val="lvl"/>
          <dgm:resizeHandles val="exact"/>
        </dgm:presLayoutVars>
      </dgm:prSet>
      <dgm:spPr/>
    </dgm:pt>
    <dgm:pt modelId="{60FA2AA7-40EB-4D71-A748-E1242F9AEAE7}" type="pres">
      <dgm:prSet presAssocID="{B0CC1629-AF31-4E21-8221-85EB8D2B64D5}" presName="boxAndChildren" presStyleCnt="0"/>
      <dgm:spPr/>
    </dgm:pt>
    <dgm:pt modelId="{A11C44D6-BA24-4021-BBE7-E607041C2B38}" type="pres">
      <dgm:prSet presAssocID="{B0CC1629-AF31-4E21-8221-85EB8D2B64D5}" presName="parentTextBox" presStyleLbl="node1" presStyleIdx="0" presStyleCnt="3"/>
      <dgm:spPr/>
    </dgm:pt>
    <dgm:pt modelId="{BFF8407C-52E4-4D52-8225-E0FA876BF1ED}" type="pres">
      <dgm:prSet presAssocID="{B7C49D1E-0DEA-4D0D-A23D-93F553A36A7B}" presName="sp" presStyleCnt="0"/>
      <dgm:spPr/>
    </dgm:pt>
    <dgm:pt modelId="{B2C89BA7-EF46-4AFA-9ED3-F3DCF937C895}" type="pres">
      <dgm:prSet presAssocID="{70121C36-5943-4824-8F5D-195230ADA8F9}" presName="arrowAndChildren" presStyleCnt="0"/>
      <dgm:spPr/>
    </dgm:pt>
    <dgm:pt modelId="{0B027CD8-167D-4278-9157-90C4F8D8C263}" type="pres">
      <dgm:prSet presAssocID="{70121C36-5943-4824-8F5D-195230ADA8F9}" presName="parentTextArrow" presStyleLbl="node1" presStyleIdx="1" presStyleCnt="3"/>
      <dgm:spPr/>
    </dgm:pt>
    <dgm:pt modelId="{DF28F19B-B53E-458E-8A45-FFBF3C017E4B}" type="pres">
      <dgm:prSet presAssocID="{02D683B7-5331-449C-8256-3F21FA152497}" presName="sp" presStyleCnt="0"/>
      <dgm:spPr/>
    </dgm:pt>
    <dgm:pt modelId="{DA7CFE8E-2709-4650-AF6C-5225BEBE5EE0}" type="pres">
      <dgm:prSet presAssocID="{326DBB64-885A-4E6D-B00F-0E215D658525}" presName="arrowAndChildren" presStyleCnt="0"/>
      <dgm:spPr/>
    </dgm:pt>
    <dgm:pt modelId="{688AD188-6839-45CC-8AB1-E299D43E9749}" type="pres">
      <dgm:prSet presAssocID="{326DBB64-885A-4E6D-B00F-0E215D658525}" presName="parentTextArrow" presStyleLbl="node1" presStyleIdx="2" presStyleCnt="3"/>
      <dgm:spPr/>
    </dgm:pt>
  </dgm:ptLst>
  <dgm:cxnLst>
    <dgm:cxn modelId="{6004CC10-53B0-4180-8D79-127F9A950647}" type="presOf" srcId="{326DBB64-885A-4E6D-B00F-0E215D658525}" destId="{688AD188-6839-45CC-8AB1-E299D43E9749}" srcOrd="0" destOrd="0" presId="urn:microsoft.com/office/officeart/2005/8/layout/process4"/>
    <dgm:cxn modelId="{C2276F20-E5E5-4880-B601-09588CA6F0DB}" type="presOf" srcId="{B0CC1629-AF31-4E21-8221-85EB8D2B64D5}" destId="{A11C44D6-BA24-4021-BBE7-E607041C2B38}" srcOrd="0" destOrd="0" presId="urn:microsoft.com/office/officeart/2005/8/layout/process4"/>
    <dgm:cxn modelId="{1371263B-5BAB-43EE-8D20-1B9011725D66}" srcId="{42DCC126-035C-4CB0-9F26-89C955C320C8}" destId="{B0CC1629-AF31-4E21-8221-85EB8D2B64D5}" srcOrd="2" destOrd="0" parTransId="{F7D31608-56C8-41C2-BEF7-95D5982A2C33}" sibTransId="{1599F72A-F603-40FB-9666-E38E1F03359B}"/>
    <dgm:cxn modelId="{43093A50-A531-49CA-BEF7-B97183D09642}" type="presOf" srcId="{42DCC126-035C-4CB0-9F26-89C955C320C8}" destId="{0790A620-1F2E-48FE-AA9C-C604B23FD7BB}" srcOrd="0" destOrd="0" presId="urn:microsoft.com/office/officeart/2005/8/layout/process4"/>
    <dgm:cxn modelId="{5FB5D092-FCD2-4406-83F8-7C8D2F29136D}" srcId="{42DCC126-035C-4CB0-9F26-89C955C320C8}" destId="{326DBB64-885A-4E6D-B00F-0E215D658525}" srcOrd="0" destOrd="0" parTransId="{B0F01F90-43BE-4B15-AEC1-621505F96707}" sibTransId="{02D683B7-5331-449C-8256-3F21FA152497}"/>
    <dgm:cxn modelId="{F330C9B7-E081-413D-BE2C-E1751C975FF2}" srcId="{42DCC126-035C-4CB0-9F26-89C955C320C8}" destId="{70121C36-5943-4824-8F5D-195230ADA8F9}" srcOrd="1" destOrd="0" parTransId="{20998EA6-2813-4088-958E-32BEDFCA2BD5}" sibTransId="{B7C49D1E-0DEA-4D0D-A23D-93F553A36A7B}"/>
    <dgm:cxn modelId="{504CBBBF-B9F1-4FB1-94A4-FFA269482D18}" type="presOf" srcId="{70121C36-5943-4824-8F5D-195230ADA8F9}" destId="{0B027CD8-167D-4278-9157-90C4F8D8C263}" srcOrd="0" destOrd="0" presId="urn:microsoft.com/office/officeart/2005/8/layout/process4"/>
    <dgm:cxn modelId="{108B2143-00E7-44BD-90D5-68204A03BB40}" type="presParOf" srcId="{0790A620-1F2E-48FE-AA9C-C604B23FD7BB}" destId="{60FA2AA7-40EB-4D71-A748-E1242F9AEAE7}" srcOrd="0" destOrd="0" presId="urn:microsoft.com/office/officeart/2005/8/layout/process4"/>
    <dgm:cxn modelId="{5E77420B-9E84-443D-9A48-54C9CE06ED07}" type="presParOf" srcId="{60FA2AA7-40EB-4D71-A748-E1242F9AEAE7}" destId="{A11C44D6-BA24-4021-BBE7-E607041C2B38}" srcOrd="0" destOrd="0" presId="urn:microsoft.com/office/officeart/2005/8/layout/process4"/>
    <dgm:cxn modelId="{39A00E91-082F-4692-8B79-B8F62DB7DA0B}" type="presParOf" srcId="{0790A620-1F2E-48FE-AA9C-C604B23FD7BB}" destId="{BFF8407C-52E4-4D52-8225-E0FA876BF1ED}" srcOrd="1" destOrd="0" presId="urn:microsoft.com/office/officeart/2005/8/layout/process4"/>
    <dgm:cxn modelId="{FE7D9D87-1848-4652-A1AC-554669EE94B3}" type="presParOf" srcId="{0790A620-1F2E-48FE-AA9C-C604B23FD7BB}" destId="{B2C89BA7-EF46-4AFA-9ED3-F3DCF937C895}" srcOrd="2" destOrd="0" presId="urn:microsoft.com/office/officeart/2005/8/layout/process4"/>
    <dgm:cxn modelId="{DAD09843-FF5D-465D-953E-3C7F3CC516B0}" type="presParOf" srcId="{B2C89BA7-EF46-4AFA-9ED3-F3DCF937C895}" destId="{0B027CD8-167D-4278-9157-90C4F8D8C263}" srcOrd="0" destOrd="0" presId="urn:microsoft.com/office/officeart/2005/8/layout/process4"/>
    <dgm:cxn modelId="{09C676F5-FC0C-44CF-85B6-0D161C0AD3C8}" type="presParOf" srcId="{0790A620-1F2E-48FE-AA9C-C604B23FD7BB}" destId="{DF28F19B-B53E-458E-8A45-FFBF3C017E4B}" srcOrd="3" destOrd="0" presId="urn:microsoft.com/office/officeart/2005/8/layout/process4"/>
    <dgm:cxn modelId="{CA4BFBB4-4E48-4030-9519-AC855E3D366F}" type="presParOf" srcId="{0790A620-1F2E-48FE-AA9C-C604B23FD7BB}" destId="{DA7CFE8E-2709-4650-AF6C-5225BEBE5EE0}" srcOrd="4" destOrd="0" presId="urn:microsoft.com/office/officeart/2005/8/layout/process4"/>
    <dgm:cxn modelId="{5F4D6ADA-B153-42E3-9D26-0D403D169934}" type="presParOf" srcId="{DA7CFE8E-2709-4650-AF6C-5225BEBE5EE0}" destId="{688AD188-6839-45CC-8AB1-E299D43E974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D6EDF4-EB23-4D94-BBA5-4CB7F0EFFD49}">
      <dsp:nvSpPr>
        <dsp:cNvPr id="0" name=""/>
        <dsp:cNvSpPr/>
      </dsp:nvSpPr>
      <dsp:spPr>
        <a:xfrm>
          <a:off x="0" y="594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676F6-2D2C-4757-AAD0-09C46051F3E5}">
      <dsp:nvSpPr>
        <dsp:cNvPr id="0" name=""/>
        <dsp:cNvSpPr/>
      </dsp:nvSpPr>
      <dsp:spPr>
        <a:xfrm>
          <a:off x="0" y="594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Introduction</a:t>
          </a:r>
          <a:endParaRPr lang="en-US" sz="2200" kern="1200"/>
        </a:p>
      </dsp:txBody>
      <dsp:txXfrm>
        <a:off x="0" y="594"/>
        <a:ext cx="5021182" cy="486926"/>
      </dsp:txXfrm>
    </dsp:sp>
    <dsp:sp modelId="{87A5BB10-DB62-4341-92BC-CE63D240DBA2}">
      <dsp:nvSpPr>
        <dsp:cNvPr id="0" name=""/>
        <dsp:cNvSpPr/>
      </dsp:nvSpPr>
      <dsp:spPr>
        <a:xfrm>
          <a:off x="0" y="487521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8678E-DEB9-4916-A960-6E56E9FD4337}">
      <dsp:nvSpPr>
        <dsp:cNvPr id="0" name=""/>
        <dsp:cNvSpPr/>
      </dsp:nvSpPr>
      <dsp:spPr>
        <a:xfrm>
          <a:off x="0" y="487521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Literature Review</a:t>
          </a:r>
          <a:endParaRPr lang="en-US" sz="2200" kern="1200"/>
        </a:p>
      </dsp:txBody>
      <dsp:txXfrm>
        <a:off x="0" y="487521"/>
        <a:ext cx="5021182" cy="486926"/>
      </dsp:txXfrm>
    </dsp:sp>
    <dsp:sp modelId="{8DCBA525-E675-49BD-B36C-08AE9F6D1496}">
      <dsp:nvSpPr>
        <dsp:cNvPr id="0" name=""/>
        <dsp:cNvSpPr/>
      </dsp:nvSpPr>
      <dsp:spPr>
        <a:xfrm>
          <a:off x="0" y="974448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CAF7A-3134-45CD-B449-287704BE1879}">
      <dsp:nvSpPr>
        <dsp:cNvPr id="0" name=""/>
        <dsp:cNvSpPr/>
      </dsp:nvSpPr>
      <dsp:spPr>
        <a:xfrm>
          <a:off x="0" y="974448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Research Gaps</a:t>
          </a:r>
          <a:endParaRPr lang="en-US" sz="2200" kern="1200"/>
        </a:p>
      </dsp:txBody>
      <dsp:txXfrm>
        <a:off x="0" y="974448"/>
        <a:ext cx="5021182" cy="486926"/>
      </dsp:txXfrm>
    </dsp:sp>
    <dsp:sp modelId="{8B4A13D0-170E-498C-A8CA-A9A69F3CCA07}">
      <dsp:nvSpPr>
        <dsp:cNvPr id="0" name=""/>
        <dsp:cNvSpPr/>
      </dsp:nvSpPr>
      <dsp:spPr>
        <a:xfrm>
          <a:off x="0" y="1461374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7380A-E4E3-4467-B8BD-B4C1EDC5AB06}">
      <dsp:nvSpPr>
        <dsp:cNvPr id="0" name=""/>
        <dsp:cNvSpPr/>
      </dsp:nvSpPr>
      <dsp:spPr>
        <a:xfrm>
          <a:off x="0" y="1461374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Problem Statement</a:t>
          </a:r>
          <a:endParaRPr lang="en-US" sz="2200" kern="1200"/>
        </a:p>
      </dsp:txBody>
      <dsp:txXfrm>
        <a:off x="0" y="1461374"/>
        <a:ext cx="5021182" cy="486926"/>
      </dsp:txXfrm>
    </dsp:sp>
    <dsp:sp modelId="{F289DD2C-E28E-49FC-8A69-5558923BB0C5}">
      <dsp:nvSpPr>
        <dsp:cNvPr id="0" name=""/>
        <dsp:cNvSpPr/>
      </dsp:nvSpPr>
      <dsp:spPr>
        <a:xfrm>
          <a:off x="0" y="1948301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C6624-830C-4860-8365-4FE3F06BB617}">
      <dsp:nvSpPr>
        <dsp:cNvPr id="0" name=""/>
        <dsp:cNvSpPr/>
      </dsp:nvSpPr>
      <dsp:spPr>
        <a:xfrm>
          <a:off x="0" y="1948301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Objectives</a:t>
          </a:r>
          <a:endParaRPr lang="en-US" sz="2200" kern="1200"/>
        </a:p>
      </dsp:txBody>
      <dsp:txXfrm>
        <a:off x="0" y="1948301"/>
        <a:ext cx="5021182" cy="486926"/>
      </dsp:txXfrm>
    </dsp:sp>
    <dsp:sp modelId="{14E804AE-A599-4CA2-BC5E-DE1E67BB4BC7}">
      <dsp:nvSpPr>
        <dsp:cNvPr id="0" name=""/>
        <dsp:cNvSpPr/>
      </dsp:nvSpPr>
      <dsp:spPr>
        <a:xfrm>
          <a:off x="0" y="2435228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E863-CE8D-4A1A-9BC1-43F837B7BC36}">
      <dsp:nvSpPr>
        <dsp:cNvPr id="0" name=""/>
        <dsp:cNvSpPr/>
      </dsp:nvSpPr>
      <dsp:spPr>
        <a:xfrm>
          <a:off x="0" y="2435228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Methodology and Results</a:t>
          </a:r>
          <a:endParaRPr lang="en-US" sz="2200" kern="1200"/>
        </a:p>
      </dsp:txBody>
      <dsp:txXfrm>
        <a:off x="0" y="2435228"/>
        <a:ext cx="5021182" cy="486926"/>
      </dsp:txXfrm>
    </dsp:sp>
    <dsp:sp modelId="{3C11AA78-34DA-4900-A934-99B4F265698E}">
      <dsp:nvSpPr>
        <dsp:cNvPr id="0" name=""/>
        <dsp:cNvSpPr/>
      </dsp:nvSpPr>
      <dsp:spPr>
        <a:xfrm>
          <a:off x="0" y="2922155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BFBBD-0327-4B28-98E2-5688AE62A70F}">
      <dsp:nvSpPr>
        <dsp:cNvPr id="0" name=""/>
        <dsp:cNvSpPr/>
      </dsp:nvSpPr>
      <dsp:spPr>
        <a:xfrm>
          <a:off x="0" y="2922155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Conclusion</a:t>
          </a:r>
          <a:endParaRPr lang="en-US" sz="2200" kern="1200"/>
        </a:p>
      </dsp:txBody>
      <dsp:txXfrm>
        <a:off x="0" y="2922155"/>
        <a:ext cx="5021182" cy="486926"/>
      </dsp:txXfrm>
    </dsp:sp>
    <dsp:sp modelId="{4569B9ED-CAE3-4AA4-A7CA-E257C129FE9D}">
      <dsp:nvSpPr>
        <dsp:cNvPr id="0" name=""/>
        <dsp:cNvSpPr/>
      </dsp:nvSpPr>
      <dsp:spPr>
        <a:xfrm>
          <a:off x="0" y="3409082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E9D46-7F7B-4AAF-9343-D7ACA134FCAA}">
      <dsp:nvSpPr>
        <dsp:cNvPr id="0" name=""/>
        <dsp:cNvSpPr/>
      </dsp:nvSpPr>
      <dsp:spPr>
        <a:xfrm>
          <a:off x="0" y="3409082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Future Scope</a:t>
          </a:r>
          <a:endParaRPr lang="en-US" sz="2200" kern="1200"/>
        </a:p>
      </dsp:txBody>
      <dsp:txXfrm>
        <a:off x="0" y="3409082"/>
        <a:ext cx="5021182" cy="486926"/>
      </dsp:txXfrm>
    </dsp:sp>
    <dsp:sp modelId="{9874A073-0800-4F8B-AE17-FBA74493F6F6}">
      <dsp:nvSpPr>
        <dsp:cNvPr id="0" name=""/>
        <dsp:cNvSpPr/>
      </dsp:nvSpPr>
      <dsp:spPr>
        <a:xfrm>
          <a:off x="0" y="3896008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97F4-AE69-4B7A-A235-AE42B8AB8430}">
      <dsp:nvSpPr>
        <dsp:cNvPr id="0" name=""/>
        <dsp:cNvSpPr/>
      </dsp:nvSpPr>
      <dsp:spPr>
        <a:xfrm>
          <a:off x="0" y="3896008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References</a:t>
          </a:r>
          <a:endParaRPr lang="en-US" sz="2200" kern="1200"/>
        </a:p>
      </dsp:txBody>
      <dsp:txXfrm>
        <a:off x="0" y="3896008"/>
        <a:ext cx="5021182" cy="486926"/>
      </dsp:txXfrm>
    </dsp:sp>
    <dsp:sp modelId="{61D5DA35-CE22-40C3-A6D5-6AB173E8ABF0}">
      <dsp:nvSpPr>
        <dsp:cNvPr id="0" name=""/>
        <dsp:cNvSpPr/>
      </dsp:nvSpPr>
      <dsp:spPr>
        <a:xfrm>
          <a:off x="0" y="4382935"/>
          <a:ext cx="50211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10FDC-CF1B-4F8C-8075-1840C2C5815F}">
      <dsp:nvSpPr>
        <dsp:cNvPr id="0" name=""/>
        <dsp:cNvSpPr/>
      </dsp:nvSpPr>
      <dsp:spPr>
        <a:xfrm>
          <a:off x="0" y="4382935"/>
          <a:ext cx="5021182" cy="486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Outcome</a:t>
          </a:r>
          <a:endParaRPr lang="en-US" sz="2200" kern="1200"/>
        </a:p>
      </dsp:txBody>
      <dsp:txXfrm>
        <a:off x="0" y="4382935"/>
        <a:ext cx="5021182" cy="4869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EBE70-EE4C-4DA1-9C82-747FCB2F5BF7}">
      <dsp:nvSpPr>
        <dsp:cNvPr id="0" name=""/>
        <dsp:cNvSpPr/>
      </dsp:nvSpPr>
      <dsp:spPr>
        <a:xfrm>
          <a:off x="817354" y="70310"/>
          <a:ext cx="1206445" cy="1206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BCCCF-1802-40DD-8CA8-3248A1E8D059}">
      <dsp:nvSpPr>
        <dsp:cNvPr id="0" name=""/>
        <dsp:cNvSpPr/>
      </dsp:nvSpPr>
      <dsp:spPr>
        <a:xfrm>
          <a:off x="1074466" y="327421"/>
          <a:ext cx="692222" cy="692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83718-D9B4-4C06-BBE4-342BB381EFDB}">
      <dsp:nvSpPr>
        <dsp:cNvPr id="0" name=""/>
        <dsp:cNvSpPr/>
      </dsp:nvSpPr>
      <dsp:spPr>
        <a:xfrm>
          <a:off x="431687" y="1652533"/>
          <a:ext cx="1977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Full blockchain deployment on Ethereum testnet/mainnet</a:t>
          </a:r>
          <a:endParaRPr lang="en-US" sz="1300" kern="1200"/>
        </a:p>
      </dsp:txBody>
      <dsp:txXfrm>
        <a:off x="431687" y="1652533"/>
        <a:ext cx="1977779" cy="720000"/>
      </dsp:txXfrm>
    </dsp:sp>
    <dsp:sp modelId="{ED5E3ED6-9AB3-41D5-AE05-BAFE09DB3A3F}">
      <dsp:nvSpPr>
        <dsp:cNvPr id="0" name=""/>
        <dsp:cNvSpPr/>
      </dsp:nvSpPr>
      <dsp:spPr>
        <a:xfrm>
          <a:off x="3141245" y="70310"/>
          <a:ext cx="1206445" cy="12064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BB413-AA3D-4472-B440-117AD5D0178B}">
      <dsp:nvSpPr>
        <dsp:cNvPr id="0" name=""/>
        <dsp:cNvSpPr/>
      </dsp:nvSpPr>
      <dsp:spPr>
        <a:xfrm>
          <a:off x="3398356" y="327421"/>
          <a:ext cx="692222" cy="692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0AE6A-22DC-4D28-AA36-7BA3EC6C795E}">
      <dsp:nvSpPr>
        <dsp:cNvPr id="0" name=""/>
        <dsp:cNvSpPr/>
      </dsp:nvSpPr>
      <dsp:spPr>
        <a:xfrm>
          <a:off x="2755578" y="1652533"/>
          <a:ext cx="1977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Integration of ML models for predictive analysis</a:t>
          </a:r>
          <a:endParaRPr lang="en-US" sz="1300" kern="1200"/>
        </a:p>
      </dsp:txBody>
      <dsp:txXfrm>
        <a:off x="2755578" y="1652533"/>
        <a:ext cx="1977779" cy="720000"/>
      </dsp:txXfrm>
    </dsp:sp>
    <dsp:sp modelId="{9A82F627-0717-4EC8-8946-FE35B85ABF1A}">
      <dsp:nvSpPr>
        <dsp:cNvPr id="0" name=""/>
        <dsp:cNvSpPr/>
      </dsp:nvSpPr>
      <dsp:spPr>
        <a:xfrm>
          <a:off x="5465135" y="70310"/>
          <a:ext cx="1206445" cy="12064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B95AB-A7C0-41A7-985D-AFBC88492DE4}">
      <dsp:nvSpPr>
        <dsp:cNvPr id="0" name=""/>
        <dsp:cNvSpPr/>
      </dsp:nvSpPr>
      <dsp:spPr>
        <a:xfrm>
          <a:off x="5722247" y="327421"/>
          <a:ext cx="692222" cy="6922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AA404-06A6-4922-8B44-8394E8F92AD1}">
      <dsp:nvSpPr>
        <dsp:cNvPr id="0" name=""/>
        <dsp:cNvSpPr/>
      </dsp:nvSpPr>
      <dsp:spPr>
        <a:xfrm>
          <a:off x="5079468" y="1652533"/>
          <a:ext cx="1977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Mobile app for live alerts</a:t>
          </a:r>
          <a:endParaRPr lang="en-US" sz="1300" kern="1200"/>
        </a:p>
      </dsp:txBody>
      <dsp:txXfrm>
        <a:off x="5079468" y="1652533"/>
        <a:ext cx="1977779" cy="720000"/>
      </dsp:txXfrm>
    </dsp:sp>
    <dsp:sp modelId="{77CF862F-AAE7-490A-B42D-C353E6D9CB6F}">
      <dsp:nvSpPr>
        <dsp:cNvPr id="0" name=""/>
        <dsp:cNvSpPr/>
      </dsp:nvSpPr>
      <dsp:spPr>
        <a:xfrm>
          <a:off x="1979300" y="2866978"/>
          <a:ext cx="1206445" cy="12064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7C767-F460-4F81-94B4-62B2C7B1B81D}">
      <dsp:nvSpPr>
        <dsp:cNvPr id="0" name=""/>
        <dsp:cNvSpPr/>
      </dsp:nvSpPr>
      <dsp:spPr>
        <a:xfrm>
          <a:off x="2236411" y="3124089"/>
          <a:ext cx="692222" cy="6922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BB5F8-2904-4B1E-965C-547AA73516CE}">
      <dsp:nvSpPr>
        <dsp:cNvPr id="0" name=""/>
        <dsp:cNvSpPr/>
      </dsp:nvSpPr>
      <dsp:spPr>
        <a:xfrm>
          <a:off x="1593633" y="4449201"/>
          <a:ext cx="1977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Advanced analytics dashboard</a:t>
          </a:r>
          <a:endParaRPr lang="en-US" sz="1300" kern="1200"/>
        </a:p>
      </dsp:txBody>
      <dsp:txXfrm>
        <a:off x="1593633" y="4449201"/>
        <a:ext cx="1977779" cy="720000"/>
      </dsp:txXfrm>
    </dsp:sp>
    <dsp:sp modelId="{DE476411-A32B-42ED-8F2B-0A37BC91ECB5}">
      <dsp:nvSpPr>
        <dsp:cNvPr id="0" name=""/>
        <dsp:cNvSpPr/>
      </dsp:nvSpPr>
      <dsp:spPr>
        <a:xfrm>
          <a:off x="4303190" y="2866978"/>
          <a:ext cx="1206445" cy="12064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65289-5973-42D6-ABB5-7F47218997DC}">
      <dsp:nvSpPr>
        <dsp:cNvPr id="0" name=""/>
        <dsp:cNvSpPr/>
      </dsp:nvSpPr>
      <dsp:spPr>
        <a:xfrm>
          <a:off x="4560301" y="3124089"/>
          <a:ext cx="692222" cy="6922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8F805-BBB4-4EE6-A1FA-E0BE096C08D6}">
      <dsp:nvSpPr>
        <dsp:cNvPr id="0" name=""/>
        <dsp:cNvSpPr/>
      </dsp:nvSpPr>
      <dsp:spPr>
        <a:xfrm>
          <a:off x="3917523" y="4449201"/>
          <a:ext cx="19777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Cloud deployment for broader scalability</a:t>
          </a:r>
          <a:endParaRPr lang="en-US" sz="1300" kern="1200"/>
        </a:p>
      </dsp:txBody>
      <dsp:txXfrm>
        <a:off x="3917523" y="4449201"/>
        <a:ext cx="1977779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5DE33-71E0-41BA-BF99-F739D8327700}">
      <dsp:nvSpPr>
        <dsp:cNvPr id="0" name=""/>
        <dsp:cNvSpPr/>
      </dsp:nvSpPr>
      <dsp:spPr>
        <a:xfrm>
          <a:off x="751003" y="993438"/>
          <a:ext cx="807679" cy="807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E2D51-A87C-46FF-B2E3-0C9E7512D3D2}">
      <dsp:nvSpPr>
        <dsp:cNvPr id="0" name=""/>
        <dsp:cNvSpPr/>
      </dsp:nvSpPr>
      <dsp:spPr>
        <a:xfrm>
          <a:off x="1014" y="1925111"/>
          <a:ext cx="2307656" cy="346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Deployment status:</a:t>
          </a:r>
          <a:endParaRPr lang="en-US" sz="2000" kern="1200"/>
        </a:p>
      </dsp:txBody>
      <dsp:txXfrm>
        <a:off x="1014" y="1925111"/>
        <a:ext cx="2307656" cy="346148"/>
      </dsp:txXfrm>
    </dsp:sp>
    <dsp:sp modelId="{6C61A74E-4C87-43DF-AF02-DC5D15E8A145}">
      <dsp:nvSpPr>
        <dsp:cNvPr id="0" name=""/>
        <dsp:cNvSpPr/>
      </dsp:nvSpPr>
      <dsp:spPr>
        <a:xfrm>
          <a:off x="1014" y="2328931"/>
          <a:ext cx="2307656" cy="154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Core IDPS implemented and tested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Blockchain integration designed</a:t>
          </a:r>
        </a:p>
      </dsp:txBody>
      <dsp:txXfrm>
        <a:off x="1014" y="2328931"/>
        <a:ext cx="2307656" cy="1548086"/>
      </dsp:txXfrm>
    </dsp:sp>
    <dsp:sp modelId="{51A30BAC-81FF-45A8-A97A-34EA8D16D46A}">
      <dsp:nvSpPr>
        <dsp:cNvPr id="0" name=""/>
        <dsp:cNvSpPr/>
      </dsp:nvSpPr>
      <dsp:spPr>
        <a:xfrm>
          <a:off x="3462499" y="993438"/>
          <a:ext cx="807679" cy="807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12A6D-C775-4B84-8C92-F36D1F1D6C99}">
      <dsp:nvSpPr>
        <dsp:cNvPr id="0" name=""/>
        <dsp:cNvSpPr/>
      </dsp:nvSpPr>
      <dsp:spPr>
        <a:xfrm>
          <a:off x="2712510" y="1925111"/>
          <a:ext cx="2307656" cy="346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Details:</a:t>
          </a:r>
          <a:endParaRPr lang="en-US" sz="2000" kern="1200"/>
        </a:p>
      </dsp:txBody>
      <dsp:txXfrm>
        <a:off x="2712510" y="1925111"/>
        <a:ext cx="2307656" cy="346148"/>
      </dsp:txXfrm>
    </dsp:sp>
    <dsp:sp modelId="{33CB472E-50C0-4E94-B8B8-C5BF84A283EB}">
      <dsp:nvSpPr>
        <dsp:cNvPr id="0" name=""/>
        <dsp:cNvSpPr/>
      </dsp:nvSpPr>
      <dsp:spPr>
        <a:xfrm>
          <a:off x="2712510" y="2328931"/>
          <a:ext cx="2307656" cy="1548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Web app fully functional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Smart contract and ML models designed for future expansion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Modular code hosted on GitHub (</a:t>
          </a:r>
          <a:r>
            <a:rPr lang="en-US" sz="1500" kern="1200">
              <a:hlinkClick xmlns:r="http://schemas.openxmlformats.org/officeDocument/2006/relationships" r:id="rId5"/>
            </a:rPr>
            <a:t>click here</a:t>
          </a:r>
          <a:r>
            <a:rPr lang="en-US" sz="1500" kern="1200"/>
            <a:t>)</a:t>
          </a:r>
        </a:p>
      </dsp:txBody>
      <dsp:txXfrm>
        <a:off x="2712510" y="2328931"/>
        <a:ext cx="2307656" cy="1548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E4EA5-9542-4A9D-B1EF-A22CF6B7E4F0}">
      <dsp:nvSpPr>
        <dsp:cNvPr id="0" name=""/>
        <dsp:cNvSpPr/>
      </dsp:nvSpPr>
      <dsp:spPr>
        <a:xfrm>
          <a:off x="0" y="0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0D58F-1447-4B4A-B33F-4B7DE01E2E1F}">
      <dsp:nvSpPr>
        <dsp:cNvPr id="0" name=""/>
        <dsp:cNvSpPr/>
      </dsp:nvSpPr>
      <dsp:spPr>
        <a:xfrm>
          <a:off x="0" y="0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open-source IDS combining smart contracts and real-time monitoring.</a:t>
          </a:r>
        </a:p>
      </dsp:txBody>
      <dsp:txXfrm>
        <a:off x="0" y="0"/>
        <a:ext cx="7306056" cy="1252727"/>
      </dsp:txXfrm>
    </dsp:sp>
    <dsp:sp modelId="{7BA28052-0417-4590-AEA4-82D28E5261A2}">
      <dsp:nvSpPr>
        <dsp:cNvPr id="0" name=""/>
        <dsp:cNvSpPr/>
      </dsp:nvSpPr>
      <dsp:spPr>
        <a:xfrm>
          <a:off x="0" y="1252728"/>
          <a:ext cx="7306056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270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40408-FA01-4E5C-BA89-B555C22CA40E}">
      <dsp:nvSpPr>
        <dsp:cNvPr id="0" name=""/>
        <dsp:cNvSpPr/>
      </dsp:nvSpPr>
      <dsp:spPr>
        <a:xfrm>
          <a:off x="0" y="1252727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Limited logging auditability in current systems.</a:t>
          </a:r>
        </a:p>
      </dsp:txBody>
      <dsp:txXfrm>
        <a:off x="0" y="1252727"/>
        <a:ext cx="7306056" cy="1252727"/>
      </dsp:txXfrm>
    </dsp:sp>
    <dsp:sp modelId="{458F0FA4-CE3B-4887-9DD2-7B02DDDC9CC2}">
      <dsp:nvSpPr>
        <dsp:cNvPr id="0" name=""/>
        <dsp:cNvSpPr/>
      </dsp:nvSpPr>
      <dsp:spPr>
        <a:xfrm>
          <a:off x="0" y="2505456"/>
          <a:ext cx="7306056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270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A96DB-A81A-4F18-91EB-11F23CC318D4}">
      <dsp:nvSpPr>
        <dsp:cNvPr id="0" name=""/>
        <dsp:cNvSpPr/>
      </dsp:nvSpPr>
      <dsp:spPr>
        <a:xfrm>
          <a:off x="0" y="2505455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ML-based threat prediction is still experimental in real-time web systems.</a:t>
          </a:r>
        </a:p>
      </dsp:txBody>
      <dsp:txXfrm>
        <a:off x="0" y="2505455"/>
        <a:ext cx="7306056" cy="1252727"/>
      </dsp:txXfrm>
    </dsp:sp>
    <dsp:sp modelId="{8B910A9A-EA75-4055-9166-EF8097DD3470}">
      <dsp:nvSpPr>
        <dsp:cNvPr id="0" name=""/>
        <dsp:cNvSpPr/>
      </dsp:nvSpPr>
      <dsp:spPr>
        <a:xfrm>
          <a:off x="0" y="3758184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317E1-E940-443F-91A9-7807E09F04FB}">
      <dsp:nvSpPr>
        <dsp:cNvPr id="0" name=""/>
        <dsp:cNvSpPr/>
      </dsp:nvSpPr>
      <dsp:spPr>
        <a:xfrm>
          <a:off x="0" y="3758183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Most systems lack modular design for future blockchain/ML integration.</a:t>
          </a:r>
        </a:p>
      </dsp:txBody>
      <dsp:txXfrm>
        <a:off x="0" y="3758183"/>
        <a:ext cx="7306056" cy="1252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C7DF5-8679-4F1A-BE31-9213C6F5EF5E}">
      <dsp:nvSpPr>
        <dsp:cNvPr id="0" name=""/>
        <dsp:cNvSpPr/>
      </dsp:nvSpPr>
      <dsp:spPr>
        <a:xfrm>
          <a:off x="0" y="2174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8019C-C383-4B9A-8839-A76F2CDA3227}">
      <dsp:nvSpPr>
        <dsp:cNvPr id="0" name=""/>
        <dsp:cNvSpPr/>
      </dsp:nvSpPr>
      <dsp:spPr>
        <a:xfrm>
          <a:off x="333397" y="250155"/>
          <a:ext cx="606176" cy="606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D5109-3C47-40FD-B9A7-D01972C2B91F}">
      <dsp:nvSpPr>
        <dsp:cNvPr id="0" name=""/>
        <dsp:cNvSpPr/>
      </dsp:nvSpPr>
      <dsp:spPr>
        <a:xfrm>
          <a:off x="1272971" y="2174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Traditional intrusion detection systems lack </a:t>
          </a:r>
          <a:r>
            <a:rPr lang="en-US" sz="1800" b="1" i="0" kern="1200" baseline="0"/>
            <a:t>real-time reactivity</a:t>
          </a:r>
          <a:r>
            <a:rPr lang="en-US" sz="1800" b="0" i="0" kern="1200" baseline="0"/>
            <a:t>, </a:t>
          </a:r>
          <a:r>
            <a:rPr lang="en-US" sz="1800" b="1" i="0" kern="1200" baseline="0"/>
            <a:t>trustless logging</a:t>
          </a:r>
          <a:r>
            <a:rPr lang="en-US" sz="1800" b="0" i="0" kern="1200" baseline="0"/>
            <a:t>, and </a:t>
          </a:r>
          <a:r>
            <a:rPr lang="en-US" sz="1800" b="1" i="0" kern="1200" baseline="0"/>
            <a:t>predictive insights</a:t>
          </a:r>
          <a:r>
            <a:rPr lang="en-US" sz="1800" b="0" i="0" kern="1200" baseline="0"/>
            <a:t>.</a:t>
          </a:r>
          <a:br>
            <a:rPr lang="en-US" sz="1800" b="0" i="0" kern="1200" baseline="0"/>
          </a:br>
          <a:r>
            <a:rPr lang="en-US" sz="1800" b="1" i="0" kern="1200" baseline="0"/>
            <a:t>This project aims to fill the gap by combining:</a:t>
          </a:r>
          <a:endParaRPr lang="en-US" sz="1800" kern="1200"/>
        </a:p>
      </dsp:txBody>
      <dsp:txXfrm>
        <a:off x="1272971" y="2174"/>
        <a:ext cx="6215964" cy="1102139"/>
      </dsp:txXfrm>
    </dsp:sp>
    <dsp:sp modelId="{82E59D46-4713-472B-A8DF-6D4164749A3B}">
      <dsp:nvSpPr>
        <dsp:cNvPr id="0" name=""/>
        <dsp:cNvSpPr/>
      </dsp:nvSpPr>
      <dsp:spPr>
        <a:xfrm>
          <a:off x="0" y="1379849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EB210-6609-4A1D-898C-3EF4D3B0BC7E}">
      <dsp:nvSpPr>
        <dsp:cNvPr id="0" name=""/>
        <dsp:cNvSpPr/>
      </dsp:nvSpPr>
      <dsp:spPr>
        <a:xfrm>
          <a:off x="333397" y="1627830"/>
          <a:ext cx="606176" cy="606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0830E-6127-477D-A3CB-9F418A80AC26}">
      <dsp:nvSpPr>
        <dsp:cNvPr id="0" name=""/>
        <dsp:cNvSpPr/>
      </dsp:nvSpPr>
      <dsp:spPr>
        <a:xfrm>
          <a:off x="1272971" y="1379849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Automated detection</a:t>
          </a:r>
          <a:endParaRPr lang="en-US" sz="1800" kern="1200"/>
        </a:p>
      </dsp:txBody>
      <dsp:txXfrm>
        <a:off x="1272971" y="1379849"/>
        <a:ext cx="6215964" cy="1102139"/>
      </dsp:txXfrm>
    </dsp:sp>
    <dsp:sp modelId="{0C7D3FC7-7596-4678-960B-5C350FD2EE52}">
      <dsp:nvSpPr>
        <dsp:cNvPr id="0" name=""/>
        <dsp:cNvSpPr/>
      </dsp:nvSpPr>
      <dsp:spPr>
        <a:xfrm>
          <a:off x="0" y="2757523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5250A-68EB-4FE9-A2D9-1EAF9EA8585B}">
      <dsp:nvSpPr>
        <dsp:cNvPr id="0" name=""/>
        <dsp:cNvSpPr/>
      </dsp:nvSpPr>
      <dsp:spPr>
        <a:xfrm>
          <a:off x="333397" y="3005504"/>
          <a:ext cx="606176" cy="606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98574-8E81-43CE-A8B7-35F35CABE26B}">
      <dsp:nvSpPr>
        <dsp:cNvPr id="0" name=""/>
        <dsp:cNvSpPr/>
      </dsp:nvSpPr>
      <dsp:spPr>
        <a:xfrm>
          <a:off x="1272971" y="2757523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Immutable logging via smart contracts</a:t>
          </a:r>
          <a:endParaRPr lang="en-US" sz="1800" kern="1200"/>
        </a:p>
      </dsp:txBody>
      <dsp:txXfrm>
        <a:off x="1272971" y="2757523"/>
        <a:ext cx="6215964" cy="1102139"/>
      </dsp:txXfrm>
    </dsp:sp>
    <dsp:sp modelId="{D8595990-D745-4C7F-9D79-DE958FFAED5C}">
      <dsp:nvSpPr>
        <dsp:cNvPr id="0" name=""/>
        <dsp:cNvSpPr/>
      </dsp:nvSpPr>
      <dsp:spPr>
        <a:xfrm>
          <a:off x="0" y="4135197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46EFC-69E3-4B45-80FE-2B0CF692A7BF}">
      <dsp:nvSpPr>
        <dsp:cNvPr id="0" name=""/>
        <dsp:cNvSpPr/>
      </dsp:nvSpPr>
      <dsp:spPr>
        <a:xfrm>
          <a:off x="333397" y="4383179"/>
          <a:ext cx="606176" cy="606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FF9D2-D410-4F6B-90E1-8D21AEA71BAA}">
      <dsp:nvSpPr>
        <dsp:cNvPr id="0" name=""/>
        <dsp:cNvSpPr/>
      </dsp:nvSpPr>
      <dsp:spPr>
        <a:xfrm>
          <a:off x="1272971" y="4135197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Future-ready architecture for ML integration</a:t>
          </a:r>
          <a:endParaRPr lang="en-US" sz="1800" kern="1200"/>
        </a:p>
      </dsp:txBody>
      <dsp:txXfrm>
        <a:off x="1272971" y="4135197"/>
        <a:ext cx="6215964" cy="1102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D3DF2-8195-4715-A899-3EF8E2DD6087}">
      <dsp:nvSpPr>
        <dsp:cNvPr id="0" name=""/>
        <dsp:cNvSpPr/>
      </dsp:nvSpPr>
      <dsp:spPr>
        <a:xfrm>
          <a:off x="497718" y="1382256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6E549-D2CB-41AE-BD82-E7CE62ACC76F}">
      <dsp:nvSpPr>
        <dsp:cNvPr id="0" name=""/>
        <dsp:cNvSpPr/>
      </dsp:nvSpPr>
      <dsp:spPr>
        <a:xfrm>
          <a:off x="782905" y="1667443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35152-A793-4B01-9DBA-790950C43F39}">
      <dsp:nvSpPr>
        <dsp:cNvPr id="0" name=""/>
        <dsp:cNvSpPr/>
      </dsp:nvSpPr>
      <dsp:spPr>
        <a:xfrm>
          <a:off x="69936" y="313725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Objective 1:</a:t>
          </a:r>
          <a:r>
            <a:rPr lang="en-US" sz="1300" b="0" i="0" kern="1200" baseline="0"/>
            <a:t> Real-time intrusion detection with secure logging</a:t>
          </a:r>
          <a:endParaRPr lang="en-US" sz="1300" kern="1200"/>
        </a:p>
      </dsp:txBody>
      <dsp:txXfrm>
        <a:off x="69936" y="3137256"/>
        <a:ext cx="2193750" cy="720000"/>
      </dsp:txXfrm>
    </dsp:sp>
    <dsp:sp modelId="{E496FCB9-6916-4DE6-B939-022EF72F834B}">
      <dsp:nvSpPr>
        <dsp:cNvPr id="0" name=""/>
        <dsp:cNvSpPr/>
      </dsp:nvSpPr>
      <dsp:spPr>
        <a:xfrm>
          <a:off x="3075374" y="1382256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58A6F-C7BD-4488-A485-4D37152F5D08}">
      <dsp:nvSpPr>
        <dsp:cNvPr id="0" name=""/>
        <dsp:cNvSpPr/>
      </dsp:nvSpPr>
      <dsp:spPr>
        <a:xfrm>
          <a:off x="3360561" y="1667443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9D713-7951-496C-AEB6-B7C334D25465}">
      <dsp:nvSpPr>
        <dsp:cNvPr id="0" name=""/>
        <dsp:cNvSpPr/>
      </dsp:nvSpPr>
      <dsp:spPr>
        <a:xfrm>
          <a:off x="2647593" y="313725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/>
            <a:t>Objective 2:</a:t>
          </a:r>
          <a:r>
            <a:rPr lang="en-US" sz="1300" b="0" i="0" kern="1200" baseline="0"/>
            <a:t> Implement blockchain integration for tamper-proof logs</a:t>
          </a:r>
          <a:endParaRPr lang="en-US" sz="1300" kern="1200"/>
        </a:p>
      </dsp:txBody>
      <dsp:txXfrm>
        <a:off x="2647593" y="3137256"/>
        <a:ext cx="2193750" cy="720000"/>
      </dsp:txXfrm>
    </dsp:sp>
    <dsp:sp modelId="{2FDB5454-8381-4B2F-81C8-5C9F1DF7C0AB}">
      <dsp:nvSpPr>
        <dsp:cNvPr id="0" name=""/>
        <dsp:cNvSpPr/>
      </dsp:nvSpPr>
      <dsp:spPr>
        <a:xfrm>
          <a:off x="5653030" y="1382256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81B3E-23A4-4B76-B65C-EDBF7F83CF92}">
      <dsp:nvSpPr>
        <dsp:cNvPr id="0" name=""/>
        <dsp:cNvSpPr/>
      </dsp:nvSpPr>
      <dsp:spPr>
        <a:xfrm>
          <a:off x="5938218" y="1667443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65187-2798-4682-939E-DF2D76301D10}">
      <dsp:nvSpPr>
        <dsp:cNvPr id="0" name=""/>
        <dsp:cNvSpPr/>
      </dsp:nvSpPr>
      <dsp:spPr>
        <a:xfrm>
          <a:off x="5225249" y="313725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i="0" kern="1200" baseline="0" dirty="0"/>
            <a:t>Objective 3:</a:t>
          </a:r>
          <a:r>
            <a:rPr lang="en-US" sz="1300" b="0" i="0" kern="1200" baseline="0" dirty="0"/>
            <a:t> Develop a modular design for ML-enhanced threat prediction</a:t>
          </a:r>
          <a:endParaRPr lang="en-US" sz="1300" kern="1200" dirty="0"/>
        </a:p>
      </dsp:txBody>
      <dsp:txXfrm>
        <a:off x="5225249" y="3137256"/>
        <a:ext cx="21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38976-BBCA-4EF3-A36F-478F493C35B8}">
      <dsp:nvSpPr>
        <dsp:cNvPr id="0" name=""/>
        <dsp:cNvSpPr/>
      </dsp:nvSpPr>
      <dsp:spPr>
        <a:xfrm>
          <a:off x="0" y="2174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6737B-99B5-4916-BCBB-FD4DD93C39DB}">
      <dsp:nvSpPr>
        <dsp:cNvPr id="0" name=""/>
        <dsp:cNvSpPr/>
      </dsp:nvSpPr>
      <dsp:spPr>
        <a:xfrm>
          <a:off x="333397" y="250155"/>
          <a:ext cx="606176" cy="606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61CC0-6FDD-4050-9473-0650D955C7C7}">
      <dsp:nvSpPr>
        <dsp:cNvPr id="0" name=""/>
        <dsp:cNvSpPr/>
      </dsp:nvSpPr>
      <dsp:spPr>
        <a:xfrm>
          <a:off x="1272971" y="2174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Built with </a:t>
          </a:r>
          <a:r>
            <a:rPr lang="en-US" sz="2200" b="1" i="0" kern="1200" baseline="0"/>
            <a:t>Node.js, Express, MongoDB</a:t>
          </a:r>
          <a:r>
            <a:rPr lang="en-US" sz="2200" b="0" i="0" kern="1200" baseline="0"/>
            <a:t>, and JWT-based authentication</a:t>
          </a:r>
          <a:endParaRPr lang="en-US" sz="2200" kern="1200"/>
        </a:p>
      </dsp:txBody>
      <dsp:txXfrm>
        <a:off x="1272971" y="2174"/>
        <a:ext cx="6215964" cy="1102139"/>
      </dsp:txXfrm>
    </dsp:sp>
    <dsp:sp modelId="{36F4CECC-EB48-4943-A22B-28A1DF708EB8}">
      <dsp:nvSpPr>
        <dsp:cNvPr id="0" name=""/>
        <dsp:cNvSpPr/>
      </dsp:nvSpPr>
      <dsp:spPr>
        <a:xfrm>
          <a:off x="0" y="1379849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AF635-AE43-4B88-958D-28CA32250894}">
      <dsp:nvSpPr>
        <dsp:cNvPr id="0" name=""/>
        <dsp:cNvSpPr/>
      </dsp:nvSpPr>
      <dsp:spPr>
        <a:xfrm>
          <a:off x="333397" y="1627830"/>
          <a:ext cx="606176" cy="606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E516B-D138-492E-B8CE-4B177CF7E2E9}">
      <dsp:nvSpPr>
        <dsp:cNvPr id="0" name=""/>
        <dsp:cNvSpPr/>
      </dsp:nvSpPr>
      <dsp:spPr>
        <a:xfrm>
          <a:off x="1272971" y="1379849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Monitors login activities and detects anomalies like brute-force attacks</a:t>
          </a:r>
          <a:endParaRPr lang="en-US" sz="2200" kern="1200"/>
        </a:p>
      </dsp:txBody>
      <dsp:txXfrm>
        <a:off x="1272971" y="1379849"/>
        <a:ext cx="6215964" cy="1102139"/>
      </dsp:txXfrm>
    </dsp:sp>
    <dsp:sp modelId="{6A6F34E4-82A0-4B99-999B-66D6DA4626A7}">
      <dsp:nvSpPr>
        <dsp:cNvPr id="0" name=""/>
        <dsp:cNvSpPr/>
      </dsp:nvSpPr>
      <dsp:spPr>
        <a:xfrm>
          <a:off x="0" y="2757523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768D8-96BB-4755-84C2-C8918484FC50}">
      <dsp:nvSpPr>
        <dsp:cNvPr id="0" name=""/>
        <dsp:cNvSpPr/>
      </dsp:nvSpPr>
      <dsp:spPr>
        <a:xfrm>
          <a:off x="333397" y="3005504"/>
          <a:ext cx="606176" cy="606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0DB23-E970-4E9E-AB30-B97AB18ED4AB}">
      <dsp:nvSpPr>
        <dsp:cNvPr id="0" name=""/>
        <dsp:cNvSpPr/>
      </dsp:nvSpPr>
      <dsp:spPr>
        <a:xfrm>
          <a:off x="1272971" y="2757523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Logs include </a:t>
          </a:r>
          <a:r>
            <a:rPr lang="en-US" sz="2200" b="1" i="0" kern="1200" baseline="0"/>
            <a:t>IP, geolocation, user agent</a:t>
          </a:r>
          <a:r>
            <a:rPr lang="en-US" sz="2200" b="0" i="0" kern="1200" baseline="0"/>
            <a:t>, and time</a:t>
          </a:r>
          <a:endParaRPr lang="en-US" sz="2200" kern="1200"/>
        </a:p>
      </dsp:txBody>
      <dsp:txXfrm>
        <a:off x="1272971" y="2757523"/>
        <a:ext cx="6215964" cy="1102139"/>
      </dsp:txXfrm>
    </dsp:sp>
    <dsp:sp modelId="{166757E2-C48A-4163-AD17-1940D4E185E1}">
      <dsp:nvSpPr>
        <dsp:cNvPr id="0" name=""/>
        <dsp:cNvSpPr/>
      </dsp:nvSpPr>
      <dsp:spPr>
        <a:xfrm>
          <a:off x="0" y="4135197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1FEC9-A23D-4F38-A838-D14B5F4F402C}">
      <dsp:nvSpPr>
        <dsp:cNvPr id="0" name=""/>
        <dsp:cNvSpPr/>
      </dsp:nvSpPr>
      <dsp:spPr>
        <a:xfrm>
          <a:off x="333397" y="4383179"/>
          <a:ext cx="606176" cy="606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7A0B6-FD3E-4B5F-A410-A74E4193AEE8}">
      <dsp:nvSpPr>
        <dsp:cNvPr id="0" name=""/>
        <dsp:cNvSpPr/>
      </dsp:nvSpPr>
      <dsp:spPr>
        <a:xfrm>
          <a:off x="1272971" y="4135197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Modular MVC ensures easy expansion</a:t>
          </a:r>
          <a:endParaRPr lang="en-US" sz="2200" kern="1200"/>
        </a:p>
      </dsp:txBody>
      <dsp:txXfrm>
        <a:off x="1272971" y="4135197"/>
        <a:ext cx="6215964" cy="1102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2C49A-5BD5-4655-BA42-D6A52F933BC5}">
      <dsp:nvSpPr>
        <dsp:cNvPr id="0" name=""/>
        <dsp:cNvSpPr/>
      </dsp:nvSpPr>
      <dsp:spPr>
        <a:xfrm>
          <a:off x="0" y="2174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8C913A-B288-457A-B50C-1202701D7C6E}">
      <dsp:nvSpPr>
        <dsp:cNvPr id="0" name=""/>
        <dsp:cNvSpPr/>
      </dsp:nvSpPr>
      <dsp:spPr>
        <a:xfrm>
          <a:off x="333397" y="250155"/>
          <a:ext cx="606176" cy="606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BDBB3-F41E-4E8D-B96D-67EF0C75DA1D}">
      <dsp:nvSpPr>
        <dsp:cNvPr id="0" name=""/>
        <dsp:cNvSpPr/>
      </dsp:nvSpPr>
      <dsp:spPr>
        <a:xfrm>
          <a:off x="1272971" y="2174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Future blockchain integration designed using </a:t>
          </a:r>
          <a:r>
            <a:rPr lang="en-US" sz="2200" b="1" i="0" kern="1200" baseline="0"/>
            <a:t>Solidity smart contracts</a:t>
          </a:r>
          <a:endParaRPr lang="en-US" sz="2200" kern="1200"/>
        </a:p>
      </dsp:txBody>
      <dsp:txXfrm>
        <a:off x="1272971" y="2174"/>
        <a:ext cx="6215964" cy="1102139"/>
      </dsp:txXfrm>
    </dsp:sp>
    <dsp:sp modelId="{15189609-0839-4BAF-8BDF-4B631743B197}">
      <dsp:nvSpPr>
        <dsp:cNvPr id="0" name=""/>
        <dsp:cNvSpPr/>
      </dsp:nvSpPr>
      <dsp:spPr>
        <a:xfrm>
          <a:off x="0" y="1379849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E914C-97D0-489F-9632-477B2DAFEF21}">
      <dsp:nvSpPr>
        <dsp:cNvPr id="0" name=""/>
        <dsp:cNvSpPr/>
      </dsp:nvSpPr>
      <dsp:spPr>
        <a:xfrm>
          <a:off x="333397" y="1627830"/>
          <a:ext cx="606176" cy="606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6EEE9-6D4D-4E3A-8E6D-1980266F4719}">
      <dsp:nvSpPr>
        <dsp:cNvPr id="0" name=""/>
        <dsp:cNvSpPr/>
      </dsp:nvSpPr>
      <dsp:spPr>
        <a:xfrm>
          <a:off x="1272971" y="1379849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Generates </a:t>
          </a:r>
          <a:r>
            <a:rPr lang="en-US" sz="2200" b="1" i="0" kern="1200" baseline="0"/>
            <a:t>SHA-256 hashes</a:t>
          </a:r>
          <a:r>
            <a:rPr lang="en-US" sz="2200" b="0" i="0" kern="1200" baseline="0"/>
            <a:t> of logs</a:t>
          </a:r>
          <a:endParaRPr lang="en-US" sz="2200" kern="1200"/>
        </a:p>
      </dsp:txBody>
      <dsp:txXfrm>
        <a:off x="1272971" y="1379849"/>
        <a:ext cx="6215964" cy="1102139"/>
      </dsp:txXfrm>
    </dsp:sp>
    <dsp:sp modelId="{2DD67E1F-8992-4974-B249-5C44F3122375}">
      <dsp:nvSpPr>
        <dsp:cNvPr id="0" name=""/>
        <dsp:cNvSpPr/>
      </dsp:nvSpPr>
      <dsp:spPr>
        <a:xfrm>
          <a:off x="0" y="2757523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D1092-7AFC-4C3B-91C1-0F9993BC6E06}">
      <dsp:nvSpPr>
        <dsp:cNvPr id="0" name=""/>
        <dsp:cNvSpPr/>
      </dsp:nvSpPr>
      <dsp:spPr>
        <a:xfrm>
          <a:off x="333397" y="3005504"/>
          <a:ext cx="606176" cy="606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F8462-381A-4592-A56C-FCE9F8425B3C}">
      <dsp:nvSpPr>
        <dsp:cNvPr id="0" name=""/>
        <dsp:cNvSpPr/>
      </dsp:nvSpPr>
      <dsp:spPr>
        <a:xfrm>
          <a:off x="1272971" y="2757523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Stores log metadata (timestamp, hash, IP) on-chain</a:t>
          </a:r>
          <a:endParaRPr lang="en-US" sz="2200" kern="1200"/>
        </a:p>
      </dsp:txBody>
      <dsp:txXfrm>
        <a:off x="1272971" y="2757523"/>
        <a:ext cx="6215964" cy="1102139"/>
      </dsp:txXfrm>
    </dsp:sp>
    <dsp:sp modelId="{584DDEFB-7070-4964-B626-8F85190517FA}">
      <dsp:nvSpPr>
        <dsp:cNvPr id="0" name=""/>
        <dsp:cNvSpPr/>
      </dsp:nvSpPr>
      <dsp:spPr>
        <a:xfrm>
          <a:off x="0" y="4135197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109CE-D34F-4185-A508-BD512EE4263C}">
      <dsp:nvSpPr>
        <dsp:cNvPr id="0" name=""/>
        <dsp:cNvSpPr/>
      </dsp:nvSpPr>
      <dsp:spPr>
        <a:xfrm>
          <a:off x="333397" y="4383179"/>
          <a:ext cx="606176" cy="606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3CEBA-BBC5-409A-9420-132284FD7E05}">
      <dsp:nvSpPr>
        <dsp:cNvPr id="0" name=""/>
        <dsp:cNvSpPr/>
      </dsp:nvSpPr>
      <dsp:spPr>
        <a:xfrm>
          <a:off x="1272971" y="4135197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Ensures verifiable, immutable event logging</a:t>
          </a:r>
          <a:endParaRPr lang="en-US" sz="2200" kern="1200"/>
        </a:p>
      </dsp:txBody>
      <dsp:txXfrm>
        <a:off x="1272971" y="4135197"/>
        <a:ext cx="6215964" cy="11021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0D7BE-0319-4883-A280-7750D3243960}">
      <dsp:nvSpPr>
        <dsp:cNvPr id="0" name=""/>
        <dsp:cNvSpPr/>
      </dsp:nvSpPr>
      <dsp:spPr>
        <a:xfrm>
          <a:off x="0" y="3944058"/>
          <a:ext cx="7488936" cy="1294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Potential algorithms: Random Forest, SVM</a:t>
          </a:r>
          <a:endParaRPr lang="en-US" sz="2400" kern="1200"/>
        </a:p>
      </dsp:txBody>
      <dsp:txXfrm>
        <a:off x="0" y="3944058"/>
        <a:ext cx="7488936" cy="1294527"/>
      </dsp:txXfrm>
    </dsp:sp>
    <dsp:sp modelId="{1374D5AA-8881-46A6-94EA-BA99E25937CE}">
      <dsp:nvSpPr>
        <dsp:cNvPr id="0" name=""/>
        <dsp:cNvSpPr/>
      </dsp:nvSpPr>
      <dsp:spPr>
        <a:xfrm rot="10800000">
          <a:off x="0" y="1972492"/>
          <a:ext cx="7488936" cy="1990983"/>
        </a:xfrm>
        <a:prstGeom prst="upArrowCallou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Proposed ML flow:</a:t>
          </a:r>
          <a:endParaRPr lang="en-US" sz="2400" kern="1200"/>
        </a:p>
      </dsp:txBody>
      <dsp:txXfrm rot="-10800000">
        <a:off x="0" y="1972492"/>
        <a:ext cx="7488936" cy="698835"/>
      </dsp:txXfrm>
    </dsp:sp>
    <dsp:sp modelId="{0850BD4C-12A7-40AE-9232-B1864F643E2C}">
      <dsp:nvSpPr>
        <dsp:cNvPr id="0" name=""/>
        <dsp:cNvSpPr/>
      </dsp:nvSpPr>
      <dsp:spPr>
        <a:xfrm>
          <a:off x="0" y="2671327"/>
          <a:ext cx="1872233" cy="5953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Log collection</a:t>
          </a:r>
          <a:endParaRPr lang="en-US" sz="1500" kern="1200"/>
        </a:p>
      </dsp:txBody>
      <dsp:txXfrm>
        <a:off x="0" y="2671327"/>
        <a:ext cx="1872233" cy="595304"/>
      </dsp:txXfrm>
    </dsp:sp>
    <dsp:sp modelId="{9BAC2382-886B-4F1A-8B20-A3025646F3EB}">
      <dsp:nvSpPr>
        <dsp:cNvPr id="0" name=""/>
        <dsp:cNvSpPr/>
      </dsp:nvSpPr>
      <dsp:spPr>
        <a:xfrm>
          <a:off x="1872234" y="2671327"/>
          <a:ext cx="1872233" cy="595304"/>
        </a:xfrm>
        <a:prstGeom prst="rect">
          <a:avLst/>
        </a:prstGeom>
        <a:solidFill>
          <a:schemeClr val="accent2">
            <a:tint val="40000"/>
            <a:alpha val="90000"/>
            <a:hueOff val="-3682554"/>
            <a:satOff val="7973"/>
            <a:lumOff val="7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82554"/>
              <a:satOff val="7973"/>
              <a:lumOff val="7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Preprocessing</a:t>
          </a:r>
          <a:endParaRPr lang="en-US" sz="1500" kern="1200"/>
        </a:p>
      </dsp:txBody>
      <dsp:txXfrm>
        <a:off x="1872234" y="2671327"/>
        <a:ext cx="1872233" cy="595304"/>
      </dsp:txXfrm>
    </dsp:sp>
    <dsp:sp modelId="{AA8C8122-FA1B-455E-AC58-6C290EA9FC54}">
      <dsp:nvSpPr>
        <dsp:cNvPr id="0" name=""/>
        <dsp:cNvSpPr/>
      </dsp:nvSpPr>
      <dsp:spPr>
        <a:xfrm>
          <a:off x="3744468" y="2671327"/>
          <a:ext cx="1872233" cy="595304"/>
        </a:xfrm>
        <a:prstGeom prst="rect">
          <a:avLst/>
        </a:prstGeom>
        <a:solidFill>
          <a:schemeClr val="accent2">
            <a:tint val="40000"/>
            <a:alpha val="90000"/>
            <a:hueOff val="-7365108"/>
            <a:satOff val="15945"/>
            <a:lumOff val="1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365108"/>
              <a:satOff val="15945"/>
              <a:lumOff val="1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Model training</a:t>
          </a:r>
          <a:endParaRPr lang="en-US" sz="1500" kern="1200"/>
        </a:p>
      </dsp:txBody>
      <dsp:txXfrm>
        <a:off x="3744468" y="2671327"/>
        <a:ext cx="1872233" cy="595304"/>
      </dsp:txXfrm>
    </dsp:sp>
    <dsp:sp modelId="{68E593F3-C0D6-4D57-B68D-3473404F0889}">
      <dsp:nvSpPr>
        <dsp:cNvPr id="0" name=""/>
        <dsp:cNvSpPr/>
      </dsp:nvSpPr>
      <dsp:spPr>
        <a:xfrm>
          <a:off x="5616702" y="2671327"/>
          <a:ext cx="1872233" cy="595304"/>
        </a:xfrm>
        <a:prstGeom prst="rect">
          <a:avLst/>
        </a:prstGeom>
        <a:solidFill>
          <a:schemeClr val="accent2">
            <a:tint val="40000"/>
            <a:alpha val="90000"/>
            <a:hueOff val="-11047662"/>
            <a:satOff val="23918"/>
            <a:lumOff val="223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047662"/>
              <a:satOff val="23918"/>
              <a:lumOff val="22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Integration for real-time prediction</a:t>
          </a:r>
          <a:endParaRPr lang="en-US" sz="1500" kern="1200"/>
        </a:p>
      </dsp:txBody>
      <dsp:txXfrm>
        <a:off x="5616702" y="2671327"/>
        <a:ext cx="1872233" cy="595304"/>
      </dsp:txXfrm>
    </dsp:sp>
    <dsp:sp modelId="{23CDE6B0-7F3D-4EDF-8C05-A52627EAB829}">
      <dsp:nvSpPr>
        <dsp:cNvPr id="0" name=""/>
        <dsp:cNvSpPr/>
      </dsp:nvSpPr>
      <dsp:spPr>
        <a:xfrm rot="10800000">
          <a:off x="0" y="926"/>
          <a:ext cx="7488936" cy="1990983"/>
        </a:xfrm>
        <a:prstGeom prst="upArrowCallou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ML integration is modular, allowing Python or TensorFlow.js implementation</a:t>
          </a:r>
          <a:endParaRPr lang="en-US" sz="2400" kern="1200"/>
        </a:p>
      </dsp:txBody>
      <dsp:txXfrm rot="10800000">
        <a:off x="0" y="926"/>
        <a:ext cx="7488936" cy="12936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038D8-B704-4EC5-9F5B-885C0EEB6EFA}">
      <dsp:nvSpPr>
        <dsp:cNvPr id="0" name=""/>
        <dsp:cNvSpPr/>
      </dsp:nvSpPr>
      <dsp:spPr>
        <a:xfrm>
          <a:off x="317645" y="910092"/>
          <a:ext cx="989701" cy="9897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3E77A-6BEF-480F-B13B-F9A67DBB536E}">
      <dsp:nvSpPr>
        <dsp:cNvPr id="0" name=""/>
        <dsp:cNvSpPr/>
      </dsp:nvSpPr>
      <dsp:spPr>
        <a:xfrm>
          <a:off x="528565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25EA1-6DA8-4E31-BB3D-27C9AD809195}">
      <dsp:nvSpPr>
        <dsp:cNvPr id="0" name=""/>
        <dsp:cNvSpPr/>
      </dsp:nvSpPr>
      <dsp:spPr>
        <a:xfrm>
          <a:off x="1265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Front-End:</a:t>
          </a:r>
          <a:r>
            <a:rPr lang="en-US" sz="1100" b="0" i="0" kern="1200" baseline="0"/>
            <a:t> React + Vite</a:t>
          </a:r>
          <a:endParaRPr lang="en-US" sz="1100" kern="1200"/>
        </a:p>
      </dsp:txBody>
      <dsp:txXfrm>
        <a:off x="1265" y="2208061"/>
        <a:ext cx="1622460" cy="648984"/>
      </dsp:txXfrm>
    </dsp:sp>
    <dsp:sp modelId="{C1D21F27-6B54-4678-A706-F88990D3F603}">
      <dsp:nvSpPr>
        <dsp:cNvPr id="0" name=""/>
        <dsp:cNvSpPr/>
      </dsp:nvSpPr>
      <dsp:spPr>
        <a:xfrm>
          <a:off x="2224037" y="910092"/>
          <a:ext cx="989701" cy="9897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95A85-A1E1-43C0-82ED-B1AB349E72BA}">
      <dsp:nvSpPr>
        <dsp:cNvPr id="0" name=""/>
        <dsp:cNvSpPr/>
      </dsp:nvSpPr>
      <dsp:spPr>
        <a:xfrm>
          <a:off x="2434956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52E74-985A-4B2F-82A1-69613B01AD25}">
      <dsp:nvSpPr>
        <dsp:cNvPr id="0" name=""/>
        <dsp:cNvSpPr/>
      </dsp:nvSpPr>
      <dsp:spPr>
        <a:xfrm>
          <a:off x="1907657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Back-End:</a:t>
          </a:r>
          <a:r>
            <a:rPr lang="en-US" sz="1100" b="0" i="0" kern="1200" baseline="0"/>
            <a:t> Node.js, Express</a:t>
          </a:r>
          <a:endParaRPr lang="en-US" sz="1100" kern="1200"/>
        </a:p>
      </dsp:txBody>
      <dsp:txXfrm>
        <a:off x="1907657" y="2208061"/>
        <a:ext cx="1622460" cy="648984"/>
      </dsp:txXfrm>
    </dsp:sp>
    <dsp:sp modelId="{89BB8731-5B1F-498B-8BEB-94BF8425F678}">
      <dsp:nvSpPr>
        <dsp:cNvPr id="0" name=""/>
        <dsp:cNvSpPr/>
      </dsp:nvSpPr>
      <dsp:spPr>
        <a:xfrm>
          <a:off x="4130428" y="910092"/>
          <a:ext cx="989701" cy="9897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BA0B1-9871-41A0-8F01-0C436BAECC80}">
      <dsp:nvSpPr>
        <dsp:cNvPr id="0" name=""/>
        <dsp:cNvSpPr/>
      </dsp:nvSpPr>
      <dsp:spPr>
        <a:xfrm>
          <a:off x="4341348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89A5C-8409-4374-BA69-4B8B6AB4D2A9}">
      <dsp:nvSpPr>
        <dsp:cNvPr id="0" name=""/>
        <dsp:cNvSpPr/>
      </dsp:nvSpPr>
      <dsp:spPr>
        <a:xfrm>
          <a:off x="3814048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Database:</a:t>
          </a:r>
          <a:r>
            <a:rPr lang="en-US" sz="1100" b="0" i="0" kern="1200" baseline="0"/>
            <a:t> MongoDB</a:t>
          </a:r>
          <a:endParaRPr lang="en-US" sz="1100" kern="1200"/>
        </a:p>
      </dsp:txBody>
      <dsp:txXfrm>
        <a:off x="3814048" y="2208061"/>
        <a:ext cx="1622460" cy="648984"/>
      </dsp:txXfrm>
    </dsp:sp>
    <dsp:sp modelId="{4390522C-223A-402A-B8CB-3897097A755D}">
      <dsp:nvSpPr>
        <dsp:cNvPr id="0" name=""/>
        <dsp:cNvSpPr/>
      </dsp:nvSpPr>
      <dsp:spPr>
        <a:xfrm>
          <a:off x="6036820" y="910092"/>
          <a:ext cx="989701" cy="9897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ABAAC-ABF5-4E62-89E6-6F19E6800461}">
      <dsp:nvSpPr>
        <dsp:cNvPr id="0" name=""/>
        <dsp:cNvSpPr/>
      </dsp:nvSpPr>
      <dsp:spPr>
        <a:xfrm>
          <a:off x="6247740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3F383-5695-4800-85C8-3238F7FF1239}">
      <dsp:nvSpPr>
        <dsp:cNvPr id="0" name=""/>
        <dsp:cNvSpPr/>
      </dsp:nvSpPr>
      <dsp:spPr>
        <a:xfrm>
          <a:off x="5720440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Security:</a:t>
          </a:r>
          <a:r>
            <a:rPr lang="en-US" sz="1100" b="0" i="0" kern="1200" baseline="0"/>
            <a:t> JWT, rate limiting</a:t>
          </a:r>
          <a:endParaRPr lang="en-US" sz="1100" kern="1200"/>
        </a:p>
      </dsp:txBody>
      <dsp:txXfrm>
        <a:off x="5720440" y="2208061"/>
        <a:ext cx="1622460" cy="648984"/>
      </dsp:txXfrm>
    </dsp:sp>
    <dsp:sp modelId="{780D8A9C-0D4C-45F1-A2CA-680496D49CBE}">
      <dsp:nvSpPr>
        <dsp:cNvPr id="0" name=""/>
        <dsp:cNvSpPr/>
      </dsp:nvSpPr>
      <dsp:spPr>
        <a:xfrm>
          <a:off x="7943211" y="910092"/>
          <a:ext cx="989701" cy="9897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D2D0D-C94F-47ED-9225-346770A5F8AB}">
      <dsp:nvSpPr>
        <dsp:cNvPr id="0" name=""/>
        <dsp:cNvSpPr/>
      </dsp:nvSpPr>
      <dsp:spPr>
        <a:xfrm>
          <a:off x="8154131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3C801-47BA-4EBE-B0ED-EC239B25BB5C}">
      <dsp:nvSpPr>
        <dsp:cNvPr id="0" name=""/>
        <dsp:cNvSpPr/>
      </dsp:nvSpPr>
      <dsp:spPr>
        <a:xfrm>
          <a:off x="7626831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Testing:</a:t>
          </a:r>
          <a:r>
            <a:rPr lang="en-US" sz="1100" b="0" i="0" kern="1200" baseline="0"/>
            <a:t> Postman, Mocha, Chai</a:t>
          </a:r>
          <a:endParaRPr lang="en-US" sz="1100" kern="1200"/>
        </a:p>
      </dsp:txBody>
      <dsp:txXfrm>
        <a:off x="7626831" y="2208061"/>
        <a:ext cx="1622460" cy="648984"/>
      </dsp:txXfrm>
    </dsp:sp>
    <dsp:sp modelId="{6B8F3466-1DB9-48C0-9CE0-C947D5866878}">
      <dsp:nvSpPr>
        <dsp:cNvPr id="0" name=""/>
        <dsp:cNvSpPr/>
      </dsp:nvSpPr>
      <dsp:spPr>
        <a:xfrm>
          <a:off x="9849603" y="910092"/>
          <a:ext cx="989701" cy="9897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33D66-111D-4B09-878C-854927CC20B5}">
      <dsp:nvSpPr>
        <dsp:cNvPr id="0" name=""/>
        <dsp:cNvSpPr/>
      </dsp:nvSpPr>
      <dsp:spPr>
        <a:xfrm>
          <a:off x="10060523" y="1121012"/>
          <a:ext cx="567861" cy="5678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733F1-9AAF-4C93-AC71-42F71E8F76B7}">
      <dsp:nvSpPr>
        <dsp:cNvPr id="0" name=""/>
        <dsp:cNvSpPr/>
      </dsp:nvSpPr>
      <dsp:spPr>
        <a:xfrm>
          <a:off x="9533223" y="2208061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 baseline="0"/>
            <a:t>Future Tools:</a:t>
          </a:r>
          <a:r>
            <a:rPr lang="en-US" sz="1100" b="0" i="0" kern="1200" baseline="0"/>
            <a:t> Solidity, TensorFlow, Chainlink</a:t>
          </a:r>
          <a:endParaRPr lang="en-US" sz="1100" kern="1200"/>
        </a:p>
      </dsp:txBody>
      <dsp:txXfrm>
        <a:off x="9533223" y="2208061"/>
        <a:ext cx="1622460" cy="6489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C44D6-BA24-4021-BBE7-E607041C2B38}">
      <dsp:nvSpPr>
        <dsp:cNvPr id="0" name=""/>
        <dsp:cNvSpPr/>
      </dsp:nvSpPr>
      <dsp:spPr>
        <a:xfrm>
          <a:off x="0" y="3737562"/>
          <a:ext cx="6620255" cy="12267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Built with scalability in mind—ready for blockchain and ML integration</a:t>
          </a:r>
          <a:endParaRPr lang="en-US" sz="2700" kern="1200"/>
        </a:p>
      </dsp:txBody>
      <dsp:txXfrm>
        <a:off x="0" y="3737562"/>
        <a:ext cx="6620255" cy="1226751"/>
      </dsp:txXfrm>
    </dsp:sp>
    <dsp:sp modelId="{0B027CD8-167D-4278-9157-90C4F8D8C263}">
      <dsp:nvSpPr>
        <dsp:cNvPr id="0" name=""/>
        <dsp:cNvSpPr/>
      </dsp:nvSpPr>
      <dsp:spPr>
        <a:xfrm rot="10800000">
          <a:off x="0" y="1869220"/>
          <a:ext cx="6620255" cy="188674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System detects intrusions, logs them with geolocation, and enforces rate limiting</a:t>
          </a:r>
          <a:endParaRPr lang="en-US" sz="2700" kern="1200"/>
        </a:p>
      </dsp:txBody>
      <dsp:txXfrm rot="10800000">
        <a:off x="0" y="1869220"/>
        <a:ext cx="6620255" cy="1225949"/>
      </dsp:txXfrm>
    </dsp:sp>
    <dsp:sp modelId="{688AD188-6839-45CC-8AB1-E299D43E9749}">
      <dsp:nvSpPr>
        <dsp:cNvPr id="0" name=""/>
        <dsp:cNvSpPr/>
      </dsp:nvSpPr>
      <dsp:spPr>
        <a:xfrm rot="10800000">
          <a:off x="0" y="877"/>
          <a:ext cx="6620255" cy="188674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Successfully built a real-time, web-based IDPS with strong modular architecture</a:t>
          </a:r>
          <a:endParaRPr lang="en-US" sz="2700" kern="1200"/>
        </a:p>
      </dsp:txBody>
      <dsp:txXfrm rot="10800000">
        <a:off x="0" y="877"/>
        <a:ext cx="6620255" cy="1225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C3ADD-F07F-4182-A04E-F56A748D5C3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109BA-2711-4D5E-A316-0FE1C23EEE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844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109BA-2711-4D5E-A316-0FE1C23EEE3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7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4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8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8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4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4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0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9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3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F377C-9C00-C9ED-5FA2-BF6F0689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30" r="-1" b="1264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3B8EB-D29B-32FB-59FD-A2E9FB071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052" y="971397"/>
            <a:ext cx="5870184" cy="23337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>
                <a:solidFill>
                  <a:srgbClr val="FFFFFF"/>
                </a:solidFill>
              </a:rPr>
              <a:t>Intrusion Detection and Prevention System using Smart Contracts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A368CE-952B-0DF4-4F27-C9CFABA3803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55052" y="4276562"/>
            <a:ext cx="6114809" cy="21346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Presenter: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Aashish Singh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Roll No: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229301585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Project Guide	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Dr. Prashant Vats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dirty="0"/>
              <a:t>Department of CSE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Date: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17 April 2025 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IN" b="1" dirty="0"/>
              <a:t>A End-Term Project Presentation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6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9C0AE-AD90-8ECD-DCA8-9F6B6737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 fontScale="90000"/>
          </a:bodyPr>
          <a:lstStyle/>
          <a:p>
            <a:r>
              <a:rPr lang="en-IN" sz="3700" dirty="0"/>
              <a:t>Objective 3 – </a:t>
            </a:r>
            <a:r>
              <a:rPr lang="en-US" sz="3700" dirty="0"/>
              <a:t>Develop a modular design for ML-enhanced threat prediction (Future Objective)</a:t>
            </a:r>
            <a:endParaRPr lang="en-IN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7584E6-B4E2-BB56-6D04-18376E25C8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222700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09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44008-E5D5-F0E2-1B16-2203F992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IN"/>
              <a:t>Technologies and Tools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C70A3168-6616-027A-E0B2-7DA82F4F1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252034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619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95521-7A59-727C-024A-C73AF538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7E3B648-55FA-E10B-190B-73AF51863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5209852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858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B5170-5D40-1AA7-07F3-97918F38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IN" sz="4000"/>
              <a:t>Future Scope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E2BBD88-DFE9-7945-9849-59B5C14DF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244175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04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FBFBB-B9DC-0BDC-C0C4-5EC94FA5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6AE0F7-7FD9-0DEA-650F-3030D224D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in Action (Manning, 2020)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in Action (Simon &amp; Schuster, 2018)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Ethereum and Solidity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Zhang et al., “Blockchain-Based Secure Logging,” 2020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6657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131E-7287-9686-491E-194E9536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BC7D7E-83E1-42AC-57F2-2EECB988C8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2168" y="969264"/>
          <a:ext cx="5021182" cy="487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855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276C-755E-EC2C-2B94-07A88D5D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60A6645-FD21-C0BA-22A0-61365E5055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2168" y="969264"/>
          <a:ext cx="5021182" cy="487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33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8E159-251D-9475-5F63-8433D6DEE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81928" cy="1463040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5B42BF-7B27-B949-F13C-0658EF6B6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578608"/>
            <a:ext cx="6281928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Rapid increase in cyber threats and unauthorized access demands smarter security.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Traditional systems are centralized, easier to manipulate, and not scalable.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This project presents a web-based IDPS that integrates JWT-auth, real-time logging, and event tracking with geolocation.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Plans include blockchain for tamper-proof logs and ML for threat prediction.</a:t>
            </a:r>
          </a:p>
        </p:txBody>
      </p:sp>
      <p:pic>
        <p:nvPicPr>
          <p:cNvPr id="26" name="Graphic 25" descr="Laptop Secure">
            <a:extLst>
              <a:ext uri="{FF2B5EF4-FFF2-40B4-BE49-F238E27FC236}">
                <a16:creationId xmlns:a16="http://schemas.microsoft.com/office/drawing/2014/main" id="{B841196F-9C17-E265-661A-3EFEC02E1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7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6CA64-D4C5-1894-4597-F462BEBA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IN" dirty="0"/>
              <a:t>Literature Review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9D3592-22D1-F483-B722-36E59F0391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578608"/>
            <a:ext cx="6263640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Traditional IDS solutions (e.g., Snort, Suricata) lack transparency and immutability.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Blockchain in security offers trustless audit trails (Zhang et al., 2020).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ML enhances anomaly detection but needs to be trained on real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Hybrid approaches combining these technologies are underexplored.</a:t>
            </a:r>
          </a:p>
        </p:txBody>
      </p:sp>
      <p:pic>
        <p:nvPicPr>
          <p:cNvPr id="8" name="Graphic 7" descr="Fingerprint">
            <a:extLst>
              <a:ext uri="{FF2B5EF4-FFF2-40B4-BE49-F238E27FC236}">
                <a16:creationId xmlns:a16="http://schemas.microsoft.com/office/drawing/2014/main" id="{4E8B7702-A307-7904-F647-87126F50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7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392F8-8DE8-2C86-9F59-E6F9177D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IN" sz="4000"/>
              <a:t>Research Gaps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E842DCEE-54FC-F445-C638-5809D7359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295908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23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AAAF9-8C40-0A0B-1A4C-14E61F05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IN" sz="4000"/>
              <a:t>Problem Statement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04BB9CE3-B962-3D91-437E-1CFAC34E7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57816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84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679E7-E485-4EB8-9526-1E8F240A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IN" sz="4000"/>
              <a:t>Project Objectives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Rectangle 2">
            <a:extLst>
              <a:ext uri="{FF2B5EF4-FFF2-40B4-BE49-F238E27FC236}">
                <a16:creationId xmlns:a16="http://schemas.microsoft.com/office/drawing/2014/main" id="{454066D7-3829-2966-EECF-FD9B6F035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094376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612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B7597-D441-1515-B0D7-EF0D1B9E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3700" b="1" dirty="0"/>
              <a:t>Objective 1 – Real-time intrusion detection with secure logging</a:t>
            </a:r>
            <a:br>
              <a:rPr lang="en-US" sz="3700" b="1" dirty="0"/>
            </a:br>
            <a:endParaRPr lang="en-IN" sz="3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12CED1B-2747-66EC-891B-091D43B0C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16161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528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BFD10-3648-65A5-FF98-7475F815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3700" dirty="0"/>
              <a:t>Objective 2 – Implement blockchain integration for tamper-proof logs</a:t>
            </a:r>
            <a:endParaRPr lang="en-IN" sz="3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652A6731-C1FF-1C9C-8172-F0F296D16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620187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594057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594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Bierstadt</vt:lpstr>
      <vt:lpstr>GestaltVTI</vt:lpstr>
      <vt:lpstr>Intrusion Detection and Prevention System using Smart Contracts </vt:lpstr>
      <vt:lpstr>Table of Contents </vt:lpstr>
      <vt:lpstr>Introduction</vt:lpstr>
      <vt:lpstr>Literature Review</vt:lpstr>
      <vt:lpstr>Research Gaps</vt:lpstr>
      <vt:lpstr>Problem Statement</vt:lpstr>
      <vt:lpstr>Project Objectives</vt:lpstr>
      <vt:lpstr>Objective 1 – Real-time intrusion detection with secure logging </vt:lpstr>
      <vt:lpstr>Objective 2 – Implement blockchain integration for tamper-proof logs</vt:lpstr>
      <vt:lpstr>Objective 3 – Develop a modular design for ML-enhanced threat prediction (Future Objective)</vt:lpstr>
      <vt:lpstr>Technologies and Tools</vt:lpstr>
      <vt:lpstr>Conclusion</vt:lpstr>
      <vt:lpstr>Future Scope </vt:lpstr>
      <vt:lpstr>References</vt:lpstr>
      <vt:lpstr>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Aashish Singh [CSE - 2022]</dc:creator>
  <cp:lastModifiedBy>Aashish Singh [CSE - 2022]</cp:lastModifiedBy>
  <cp:revision>2</cp:revision>
  <dcterms:created xsi:type="dcterms:W3CDTF">2025-02-19T22:38:50Z</dcterms:created>
  <dcterms:modified xsi:type="dcterms:W3CDTF">2025-04-16T21:57:29Z</dcterms:modified>
</cp:coreProperties>
</file>