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57ACA-88F2-44B9-8A44-C76FD26BE7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79A9C-5019-4D82-A1E2-F81873EDF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Main Objectives:</a:t>
          </a:r>
          <a:endParaRPr lang="en-US" dirty="0"/>
        </a:p>
      </dgm:t>
    </dgm:pt>
    <dgm:pt modelId="{34B01219-DCD4-4FCC-9F72-D3A4289FA087}" type="parTrans" cxnId="{017F4647-4C1C-4289-A787-F58543263D6E}">
      <dgm:prSet/>
      <dgm:spPr/>
      <dgm:t>
        <a:bodyPr/>
        <a:lstStyle/>
        <a:p>
          <a:endParaRPr lang="en-US"/>
        </a:p>
      </dgm:t>
    </dgm:pt>
    <dgm:pt modelId="{77B6316A-774A-420D-827F-DEF4B8833C06}" type="sibTrans" cxnId="{017F4647-4C1C-4289-A787-F58543263D6E}">
      <dgm:prSet/>
      <dgm:spPr/>
      <dgm:t>
        <a:bodyPr/>
        <a:lstStyle/>
        <a:p>
          <a:endParaRPr lang="en-US"/>
        </a:p>
      </dgm:t>
    </dgm:pt>
    <dgm:pt modelId="{4F52781D-4FA1-4A8F-8E55-174373BDE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Build a web-based IDPS that uses JWT-based authentication.</a:t>
          </a:r>
          <a:endParaRPr lang="en-US" dirty="0"/>
        </a:p>
      </dgm:t>
    </dgm:pt>
    <dgm:pt modelId="{645F54CF-460A-41BC-BF39-B6A8BEC73074}" type="parTrans" cxnId="{AB86D140-673C-4BCC-9F17-25FA8DC0C441}">
      <dgm:prSet/>
      <dgm:spPr/>
      <dgm:t>
        <a:bodyPr/>
        <a:lstStyle/>
        <a:p>
          <a:endParaRPr lang="en-US"/>
        </a:p>
      </dgm:t>
    </dgm:pt>
    <dgm:pt modelId="{7CC02E3F-9D91-4841-B800-A1F0349D9F0D}" type="sibTrans" cxnId="{AB86D140-673C-4BCC-9F17-25FA8DC0C441}">
      <dgm:prSet/>
      <dgm:spPr/>
      <dgm:t>
        <a:bodyPr/>
        <a:lstStyle/>
        <a:p>
          <a:endParaRPr lang="en-US"/>
        </a:p>
      </dgm:t>
    </dgm:pt>
    <dgm:pt modelId="{4C773745-0C2E-492F-B03A-4EDB254169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Monitor network traffic in real-time to detect suspicious activities.</a:t>
          </a:r>
          <a:endParaRPr lang="en-US" dirty="0"/>
        </a:p>
      </dgm:t>
    </dgm:pt>
    <dgm:pt modelId="{F0F26B2A-25F5-4E77-8431-3107E0AFAC68}" type="parTrans" cxnId="{9E678260-B671-4E23-A7AE-670B96710E59}">
      <dgm:prSet/>
      <dgm:spPr/>
      <dgm:t>
        <a:bodyPr/>
        <a:lstStyle/>
        <a:p>
          <a:endParaRPr lang="en-US"/>
        </a:p>
      </dgm:t>
    </dgm:pt>
    <dgm:pt modelId="{4146D740-6598-42B3-8E12-B9A966FCB812}" type="sibTrans" cxnId="{9E678260-B671-4E23-A7AE-670B96710E59}">
      <dgm:prSet/>
      <dgm:spPr/>
      <dgm:t>
        <a:bodyPr/>
        <a:lstStyle/>
        <a:p>
          <a:endParaRPr lang="en-US"/>
        </a:p>
      </dgm:t>
    </dgm:pt>
    <dgm:pt modelId="{0DF47476-973E-4A7C-86B1-7A68CEACA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Log intrusion events with detailed information (IP address, user agent, geolocation, etc.).</a:t>
          </a:r>
          <a:endParaRPr lang="en-US" dirty="0"/>
        </a:p>
      </dgm:t>
    </dgm:pt>
    <dgm:pt modelId="{8AA74049-597C-4383-AB46-BB18FED12621}" type="parTrans" cxnId="{12F79F83-A477-4E67-8527-C77584E0147F}">
      <dgm:prSet/>
      <dgm:spPr/>
      <dgm:t>
        <a:bodyPr/>
        <a:lstStyle/>
        <a:p>
          <a:endParaRPr lang="en-US"/>
        </a:p>
      </dgm:t>
    </dgm:pt>
    <dgm:pt modelId="{C1BE9321-06BF-4612-A852-E94F62D89E37}" type="sibTrans" cxnId="{12F79F83-A477-4E67-8527-C77584E0147F}">
      <dgm:prSet/>
      <dgm:spPr/>
      <dgm:t>
        <a:bodyPr/>
        <a:lstStyle/>
        <a:p>
          <a:endParaRPr lang="en-US"/>
        </a:p>
      </dgm:t>
    </dgm:pt>
    <dgm:pt modelId="{C3B995DA-ECE1-4BF5-ACE7-7A76EA36C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Implement rate limiting to mitigate brute-force attacks.</a:t>
          </a:r>
          <a:endParaRPr lang="en-US" dirty="0"/>
        </a:p>
      </dgm:t>
    </dgm:pt>
    <dgm:pt modelId="{74B3257D-72C4-4062-82AC-A69164349766}" type="parTrans" cxnId="{23D47AD1-612C-46C8-93FB-6825442A77E9}">
      <dgm:prSet/>
      <dgm:spPr/>
      <dgm:t>
        <a:bodyPr/>
        <a:lstStyle/>
        <a:p>
          <a:endParaRPr lang="en-US"/>
        </a:p>
      </dgm:t>
    </dgm:pt>
    <dgm:pt modelId="{14E756D5-261A-46BD-8417-D49CE1F31741}" type="sibTrans" cxnId="{23D47AD1-612C-46C8-93FB-6825442A77E9}">
      <dgm:prSet/>
      <dgm:spPr/>
      <dgm:t>
        <a:bodyPr/>
        <a:lstStyle/>
        <a:p>
          <a:endParaRPr lang="en-US"/>
        </a:p>
      </dgm:t>
    </dgm:pt>
    <dgm:pt modelId="{4C9D4E95-CDFD-48F9-A29D-5BEF634F5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Future Enhancements:</a:t>
          </a:r>
          <a:endParaRPr lang="en-US" dirty="0"/>
        </a:p>
      </dgm:t>
    </dgm:pt>
    <dgm:pt modelId="{4D149666-FD5C-4556-90BE-C1FD40E7DC29}" type="parTrans" cxnId="{068D7C2E-EF96-4515-B42C-2AE663F011F7}">
      <dgm:prSet/>
      <dgm:spPr/>
      <dgm:t>
        <a:bodyPr/>
        <a:lstStyle/>
        <a:p>
          <a:endParaRPr lang="en-US"/>
        </a:p>
      </dgm:t>
    </dgm:pt>
    <dgm:pt modelId="{C76857E5-C6FF-4C04-BE57-0F3F8A971A78}" type="sibTrans" cxnId="{068D7C2E-EF96-4515-B42C-2AE663F011F7}">
      <dgm:prSet/>
      <dgm:spPr/>
      <dgm:t>
        <a:bodyPr/>
        <a:lstStyle/>
        <a:p>
          <a:endParaRPr lang="en-US"/>
        </a:p>
      </dgm:t>
    </dgm:pt>
    <dgm:pt modelId="{F8D3701E-055B-43A8-BB93-AF42858A3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Integrate blockchain for immutable, tamper-proof logging.</a:t>
          </a:r>
          <a:endParaRPr lang="en-US" dirty="0"/>
        </a:p>
      </dgm:t>
    </dgm:pt>
    <dgm:pt modelId="{CF49776B-207E-4F33-BC6E-133C7FDC0E66}" type="parTrans" cxnId="{1797604F-E836-45ED-A4A1-6C3A18F4E639}">
      <dgm:prSet/>
      <dgm:spPr/>
      <dgm:t>
        <a:bodyPr/>
        <a:lstStyle/>
        <a:p>
          <a:endParaRPr lang="en-US"/>
        </a:p>
      </dgm:t>
    </dgm:pt>
    <dgm:pt modelId="{69CE68DC-F869-4633-9A2D-715E150DC0C3}" type="sibTrans" cxnId="{1797604F-E836-45ED-A4A1-6C3A18F4E639}">
      <dgm:prSet/>
      <dgm:spPr/>
      <dgm:t>
        <a:bodyPr/>
        <a:lstStyle/>
        <a:p>
          <a:endParaRPr lang="en-US"/>
        </a:p>
      </dgm:t>
    </dgm:pt>
    <dgm:pt modelId="{44563A7A-DED6-463F-92C3-4B4C822DF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Apply machine learning for predictive threat analysis and anomaly detection</a:t>
          </a:r>
          <a:endParaRPr lang="en-US" dirty="0"/>
        </a:p>
      </dgm:t>
    </dgm:pt>
    <dgm:pt modelId="{2A89F171-D004-495D-8A19-5B02BA5EC4BD}" type="parTrans" cxnId="{3C03674E-7E1D-4B02-B318-4AECBDD13F30}">
      <dgm:prSet/>
      <dgm:spPr/>
      <dgm:t>
        <a:bodyPr/>
        <a:lstStyle/>
        <a:p>
          <a:endParaRPr lang="en-US"/>
        </a:p>
      </dgm:t>
    </dgm:pt>
    <dgm:pt modelId="{4217F8C6-94F8-48B7-919F-283951A1EFFD}" type="sibTrans" cxnId="{3C03674E-7E1D-4B02-B318-4AECBDD13F30}">
      <dgm:prSet/>
      <dgm:spPr/>
      <dgm:t>
        <a:bodyPr/>
        <a:lstStyle/>
        <a:p>
          <a:endParaRPr lang="en-US"/>
        </a:p>
      </dgm:t>
    </dgm:pt>
    <dgm:pt modelId="{DF721069-A8E7-4B45-96F3-7AFB09DB582B}" type="pres">
      <dgm:prSet presAssocID="{28957ACA-88F2-44B9-8A44-C76FD26BE72D}" presName="linear" presStyleCnt="0">
        <dgm:presLayoutVars>
          <dgm:dir/>
          <dgm:animLvl val="lvl"/>
          <dgm:resizeHandles val="exact"/>
        </dgm:presLayoutVars>
      </dgm:prSet>
      <dgm:spPr/>
    </dgm:pt>
    <dgm:pt modelId="{1BDA6EB1-8794-4CF9-89AD-9E1ADAA0E369}" type="pres">
      <dgm:prSet presAssocID="{32C79A9C-5019-4D82-A1E2-F81873EDF351}" presName="parentLin" presStyleCnt="0"/>
      <dgm:spPr/>
    </dgm:pt>
    <dgm:pt modelId="{A5B41CE3-D99D-4D47-A03A-AB6781123A97}" type="pres">
      <dgm:prSet presAssocID="{32C79A9C-5019-4D82-A1E2-F81873EDF351}" presName="parentLeftMargin" presStyleLbl="node1" presStyleIdx="0" presStyleCnt="2"/>
      <dgm:spPr/>
    </dgm:pt>
    <dgm:pt modelId="{10238D22-1F58-4031-8E7A-C198A713AB94}" type="pres">
      <dgm:prSet presAssocID="{32C79A9C-5019-4D82-A1E2-F81873EDF3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F95D83-6E63-4C58-9CDA-C4835B2DA581}" type="pres">
      <dgm:prSet presAssocID="{32C79A9C-5019-4D82-A1E2-F81873EDF351}" presName="negativeSpace" presStyleCnt="0"/>
      <dgm:spPr/>
    </dgm:pt>
    <dgm:pt modelId="{6107B676-14D8-47D8-AECF-36359E22CBEE}" type="pres">
      <dgm:prSet presAssocID="{32C79A9C-5019-4D82-A1E2-F81873EDF351}" presName="childText" presStyleLbl="conFgAcc1" presStyleIdx="0" presStyleCnt="2">
        <dgm:presLayoutVars>
          <dgm:bulletEnabled val="1"/>
        </dgm:presLayoutVars>
      </dgm:prSet>
      <dgm:spPr/>
    </dgm:pt>
    <dgm:pt modelId="{F4908A76-9D69-4F0D-9865-E57C31150CD7}" type="pres">
      <dgm:prSet presAssocID="{77B6316A-774A-420D-827F-DEF4B8833C06}" presName="spaceBetweenRectangles" presStyleCnt="0"/>
      <dgm:spPr/>
    </dgm:pt>
    <dgm:pt modelId="{2AEEBF06-82E2-42B3-A557-08739178795C}" type="pres">
      <dgm:prSet presAssocID="{4C9D4E95-CDFD-48F9-A29D-5BEF634F5351}" presName="parentLin" presStyleCnt="0"/>
      <dgm:spPr/>
    </dgm:pt>
    <dgm:pt modelId="{64551939-65BF-4160-9988-168777B18FFB}" type="pres">
      <dgm:prSet presAssocID="{4C9D4E95-CDFD-48F9-A29D-5BEF634F5351}" presName="parentLeftMargin" presStyleLbl="node1" presStyleIdx="0" presStyleCnt="2"/>
      <dgm:spPr/>
    </dgm:pt>
    <dgm:pt modelId="{3E0930BD-7E2A-4333-BD88-C1081FF947A5}" type="pres">
      <dgm:prSet presAssocID="{4C9D4E95-CDFD-48F9-A29D-5BEF634F53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06EED0-8E31-4363-9F17-D97FFFEE422C}" type="pres">
      <dgm:prSet presAssocID="{4C9D4E95-CDFD-48F9-A29D-5BEF634F5351}" presName="negativeSpace" presStyleCnt="0"/>
      <dgm:spPr/>
    </dgm:pt>
    <dgm:pt modelId="{2953FA0B-3835-490E-99E8-14EEE3BFE9AC}" type="pres">
      <dgm:prSet presAssocID="{4C9D4E95-CDFD-48F9-A29D-5BEF634F535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C77B02-CF56-4675-8A44-E729CDA7FAC1}" type="presOf" srcId="{F8D3701E-055B-43A8-BB93-AF42858A3B0D}" destId="{2953FA0B-3835-490E-99E8-14EEE3BFE9AC}" srcOrd="0" destOrd="0" presId="urn:microsoft.com/office/officeart/2005/8/layout/list1"/>
    <dgm:cxn modelId="{0BB9C41F-855E-481F-84BA-481DDC5DD112}" type="presOf" srcId="{4C9D4E95-CDFD-48F9-A29D-5BEF634F5351}" destId="{64551939-65BF-4160-9988-168777B18FFB}" srcOrd="0" destOrd="0" presId="urn:microsoft.com/office/officeart/2005/8/layout/list1"/>
    <dgm:cxn modelId="{068D7C2E-EF96-4515-B42C-2AE663F011F7}" srcId="{28957ACA-88F2-44B9-8A44-C76FD26BE72D}" destId="{4C9D4E95-CDFD-48F9-A29D-5BEF634F5351}" srcOrd="1" destOrd="0" parTransId="{4D149666-FD5C-4556-90BE-C1FD40E7DC29}" sibTransId="{C76857E5-C6FF-4C04-BE57-0F3F8A971A78}"/>
    <dgm:cxn modelId="{AB86D140-673C-4BCC-9F17-25FA8DC0C441}" srcId="{32C79A9C-5019-4D82-A1E2-F81873EDF351}" destId="{4F52781D-4FA1-4A8F-8E55-174373BDECE7}" srcOrd="0" destOrd="0" parTransId="{645F54CF-460A-41BC-BF39-B6A8BEC73074}" sibTransId="{7CC02E3F-9D91-4841-B800-A1F0349D9F0D}"/>
    <dgm:cxn modelId="{9E678260-B671-4E23-A7AE-670B96710E59}" srcId="{32C79A9C-5019-4D82-A1E2-F81873EDF351}" destId="{4C773745-0C2E-492F-B03A-4EDB254169E0}" srcOrd="1" destOrd="0" parTransId="{F0F26B2A-25F5-4E77-8431-3107E0AFAC68}" sibTransId="{4146D740-6598-42B3-8E12-B9A966FCB812}"/>
    <dgm:cxn modelId="{9F3BDD60-2847-4894-A936-80A28E3C536C}" type="presOf" srcId="{4C773745-0C2E-492F-B03A-4EDB254169E0}" destId="{6107B676-14D8-47D8-AECF-36359E22CBEE}" srcOrd="0" destOrd="1" presId="urn:microsoft.com/office/officeart/2005/8/layout/list1"/>
    <dgm:cxn modelId="{1202F644-643D-4D3D-9F27-9F0EB3007EDB}" type="presOf" srcId="{4C9D4E95-CDFD-48F9-A29D-5BEF634F5351}" destId="{3E0930BD-7E2A-4333-BD88-C1081FF947A5}" srcOrd="1" destOrd="0" presId="urn:microsoft.com/office/officeart/2005/8/layout/list1"/>
    <dgm:cxn modelId="{31A8CE46-586D-4D52-A61B-1D544A7F6B0E}" type="presOf" srcId="{C3B995DA-ECE1-4BF5-ACE7-7A76EA36C777}" destId="{6107B676-14D8-47D8-AECF-36359E22CBEE}" srcOrd="0" destOrd="3" presId="urn:microsoft.com/office/officeart/2005/8/layout/list1"/>
    <dgm:cxn modelId="{017F4647-4C1C-4289-A787-F58543263D6E}" srcId="{28957ACA-88F2-44B9-8A44-C76FD26BE72D}" destId="{32C79A9C-5019-4D82-A1E2-F81873EDF351}" srcOrd="0" destOrd="0" parTransId="{34B01219-DCD4-4FCC-9F72-D3A4289FA087}" sibTransId="{77B6316A-774A-420D-827F-DEF4B8833C06}"/>
    <dgm:cxn modelId="{3C03674E-7E1D-4B02-B318-4AECBDD13F30}" srcId="{4C9D4E95-CDFD-48F9-A29D-5BEF634F5351}" destId="{44563A7A-DED6-463F-92C3-4B4C822DF158}" srcOrd="1" destOrd="0" parTransId="{2A89F171-D004-495D-8A19-5B02BA5EC4BD}" sibTransId="{4217F8C6-94F8-48B7-919F-283951A1EFFD}"/>
    <dgm:cxn modelId="{1797604F-E836-45ED-A4A1-6C3A18F4E639}" srcId="{4C9D4E95-CDFD-48F9-A29D-5BEF634F5351}" destId="{F8D3701E-055B-43A8-BB93-AF42858A3B0D}" srcOrd="0" destOrd="0" parTransId="{CF49776B-207E-4F33-BC6E-133C7FDC0E66}" sibTransId="{69CE68DC-F869-4633-9A2D-715E150DC0C3}"/>
    <dgm:cxn modelId="{7791AE55-EA24-411C-84E5-F00765185065}" type="presOf" srcId="{4F52781D-4FA1-4A8F-8E55-174373BDECE7}" destId="{6107B676-14D8-47D8-AECF-36359E22CBEE}" srcOrd="0" destOrd="0" presId="urn:microsoft.com/office/officeart/2005/8/layout/list1"/>
    <dgm:cxn modelId="{D7BCE981-FAA2-4A19-A901-7B5B215EEF00}" type="presOf" srcId="{32C79A9C-5019-4D82-A1E2-F81873EDF351}" destId="{10238D22-1F58-4031-8E7A-C198A713AB94}" srcOrd="1" destOrd="0" presId="urn:microsoft.com/office/officeart/2005/8/layout/list1"/>
    <dgm:cxn modelId="{6D492982-8A5A-4CD0-B98E-C8C3B971C5FA}" type="presOf" srcId="{32C79A9C-5019-4D82-A1E2-F81873EDF351}" destId="{A5B41CE3-D99D-4D47-A03A-AB6781123A97}" srcOrd="0" destOrd="0" presId="urn:microsoft.com/office/officeart/2005/8/layout/list1"/>
    <dgm:cxn modelId="{12F79F83-A477-4E67-8527-C77584E0147F}" srcId="{32C79A9C-5019-4D82-A1E2-F81873EDF351}" destId="{0DF47476-973E-4A7C-86B1-7A68CEACA234}" srcOrd="2" destOrd="0" parTransId="{8AA74049-597C-4383-AB46-BB18FED12621}" sibTransId="{C1BE9321-06BF-4612-A852-E94F62D89E37}"/>
    <dgm:cxn modelId="{77E5AEC9-A9AF-42E0-9E58-3421AF701741}" type="presOf" srcId="{28957ACA-88F2-44B9-8A44-C76FD26BE72D}" destId="{DF721069-A8E7-4B45-96F3-7AFB09DB582B}" srcOrd="0" destOrd="0" presId="urn:microsoft.com/office/officeart/2005/8/layout/list1"/>
    <dgm:cxn modelId="{23D47AD1-612C-46C8-93FB-6825442A77E9}" srcId="{32C79A9C-5019-4D82-A1E2-F81873EDF351}" destId="{C3B995DA-ECE1-4BF5-ACE7-7A76EA36C777}" srcOrd="3" destOrd="0" parTransId="{74B3257D-72C4-4062-82AC-A69164349766}" sibTransId="{14E756D5-261A-46BD-8417-D49CE1F31741}"/>
    <dgm:cxn modelId="{243F20D4-99A2-4797-BBA1-A2550723F0DA}" type="presOf" srcId="{0DF47476-973E-4A7C-86B1-7A68CEACA234}" destId="{6107B676-14D8-47D8-AECF-36359E22CBEE}" srcOrd="0" destOrd="2" presId="urn:microsoft.com/office/officeart/2005/8/layout/list1"/>
    <dgm:cxn modelId="{8A1074D7-983D-4653-8A04-9E561A11C44E}" type="presOf" srcId="{44563A7A-DED6-463F-92C3-4B4C822DF158}" destId="{2953FA0B-3835-490E-99E8-14EEE3BFE9AC}" srcOrd="0" destOrd="1" presId="urn:microsoft.com/office/officeart/2005/8/layout/list1"/>
    <dgm:cxn modelId="{16739826-0E4E-49E4-88AE-D81563C27078}" type="presParOf" srcId="{DF721069-A8E7-4B45-96F3-7AFB09DB582B}" destId="{1BDA6EB1-8794-4CF9-89AD-9E1ADAA0E369}" srcOrd="0" destOrd="0" presId="urn:microsoft.com/office/officeart/2005/8/layout/list1"/>
    <dgm:cxn modelId="{A9F9B28A-F85B-44B9-8283-4981DBA01086}" type="presParOf" srcId="{1BDA6EB1-8794-4CF9-89AD-9E1ADAA0E369}" destId="{A5B41CE3-D99D-4D47-A03A-AB6781123A97}" srcOrd="0" destOrd="0" presId="urn:microsoft.com/office/officeart/2005/8/layout/list1"/>
    <dgm:cxn modelId="{401033CD-3D91-4478-B4E6-2B53FB383194}" type="presParOf" srcId="{1BDA6EB1-8794-4CF9-89AD-9E1ADAA0E369}" destId="{10238D22-1F58-4031-8E7A-C198A713AB94}" srcOrd="1" destOrd="0" presId="urn:microsoft.com/office/officeart/2005/8/layout/list1"/>
    <dgm:cxn modelId="{29467CC2-39A6-4CA8-B245-705F83413E89}" type="presParOf" srcId="{DF721069-A8E7-4B45-96F3-7AFB09DB582B}" destId="{3FF95D83-6E63-4C58-9CDA-C4835B2DA581}" srcOrd="1" destOrd="0" presId="urn:microsoft.com/office/officeart/2005/8/layout/list1"/>
    <dgm:cxn modelId="{CA8DAE80-E48E-4B89-A66E-D19C6F2F1043}" type="presParOf" srcId="{DF721069-A8E7-4B45-96F3-7AFB09DB582B}" destId="{6107B676-14D8-47D8-AECF-36359E22CBEE}" srcOrd="2" destOrd="0" presId="urn:microsoft.com/office/officeart/2005/8/layout/list1"/>
    <dgm:cxn modelId="{D3FEE0D9-D799-4B10-BF3C-28CC3D50594C}" type="presParOf" srcId="{DF721069-A8E7-4B45-96F3-7AFB09DB582B}" destId="{F4908A76-9D69-4F0D-9865-E57C31150CD7}" srcOrd="3" destOrd="0" presId="urn:microsoft.com/office/officeart/2005/8/layout/list1"/>
    <dgm:cxn modelId="{8AD6E10A-3F80-4C37-978E-86952E917016}" type="presParOf" srcId="{DF721069-A8E7-4B45-96F3-7AFB09DB582B}" destId="{2AEEBF06-82E2-42B3-A557-08739178795C}" srcOrd="4" destOrd="0" presId="urn:microsoft.com/office/officeart/2005/8/layout/list1"/>
    <dgm:cxn modelId="{D49070E2-CCC8-4FF6-8C25-64D0BC0B3671}" type="presParOf" srcId="{2AEEBF06-82E2-42B3-A557-08739178795C}" destId="{64551939-65BF-4160-9988-168777B18FFB}" srcOrd="0" destOrd="0" presId="urn:microsoft.com/office/officeart/2005/8/layout/list1"/>
    <dgm:cxn modelId="{10697BD8-0CE8-48CC-85D8-42A7DDF0DA72}" type="presParOf" srcId="{2AEEBF06-82E2-42B3-A557-08739178795C}" destId="{3E0930BD-7E2A-4333-BD88-C1081FF947A5}" srcOrd="1" destOrd="0" presId="urn:microsoft.com/office/officeart/2005/8/layout/list1"/>
    <dgm:cxn modelId="{5D3AD8BF-5FEE-4B7C-A4EF-2036E4524DA2}" type="presParOf" srcId="{DF721069-A8E7-4B45-96F3-7AFB09DB582B}" destId="{0E06EED0-8E31-4363-9F17-D97FFFEE422C}" srcOrd="5" destOrd="0" presId="urn:microsoft.com/office/officeart/2005/8/layout/list1"/>
    <dgm:cxn modelId="{0915D1BA-C0E1-4E71-8A19-75B5A828F42C}" type="presParOf" srcId="{DF721069-A8E7-4B45-96F3-7AFB09DB582B}" destId="{2953FA0B-3835-490E-99E8-14EEE3BFE9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F03A6-8807-4FEE-955E-00392A41D9C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7FFD50-272D-4464-8E08-F84D0C87B2EF}">
      <dgm:prSet/>
      <dgm:spPr/>
      <dgm:t>
        <a:bodyPr/>
        <a:lstStyle/>
        <a:p>
          <a:pPr>
            <a:defRPr b="1"/>
          </a:pPr>
          <a:r>
            <a:rPr lang="en-US" b="1" i="0" baseline="0"/>
            <a:t>Architecture Components:</a:t>
          </a:r>
          <a:endParaRPr lang="en-US"/>
        </a:p>
      </dgm:t>
    </dgm:pt>
    <dgm:pt modelId="{B5D3BC9D-8781-404B-8756-145249995D1B}" type="parTrans" cxnId="{750D58C4-9979-4B3D-88CC-F3CC597BAFD3}">
      <dgm:prSet/>
      <dgm:spPr/>
      <dgm:t>
        <a:bodyPr/>
        <a:lstStyle/>
        <a:p>
          <a:endParaRPr lang="en-US"/>
        </a:p>
      </dgm:t>
    </dgm:pt>
    <dgm:pt modelId="{C36E17E0-A2C3-422E-9981-8F3D16CBC03C}" type="sibTrans" cxnId="{750D58C4-9979-4B3D-88CC-F3CC597BAFD3}">
      <dgm:prSet/>
      <dgm:spPr/>
      <dgm:t>
        <a:bodyPr/>
        <a:lstStyle/>
        <a:p>
          <a:endParaRPr lang="en-US"/>
        </a:p>
      </dgm:t>
    </dgm:pt>
    <dgm:pt modelId="{706D9285-1FE9-4C8D-A339-C06E006980F2}">
      <dgm:prSet/>
      <dgm:spPr/>
      <dgm:t>
        <a:bodyPr/>
        <a:lstStyle/>
        <a:p>
          <a:r>
            <a:rPr lang="en-US" b="1" i="0" baseline="0"/>
            <a:t>Front-End:</a:t>
          </a:r>
          <a:r>
            <a:rPr lang="en-US" b="0" i="0" baseline="0"/>
            <a:t> React with Vite; Zustand for state management.</a:t>
          </a:r>
          <a:endParaRPr lang="en-US"/>
        </a:p>
      </dgm:t>
    </dgm:pt>
    <dgm:pt modelId="{67C4AC8F-B492-4F9C-852F-BE0D0FFD9000}" type="parTrans" cxnId="{6FD351E5-443D-4A97-9725-99A8344979C4}">
      <dgm:prSet/>
      <dgm:spPr/>
      <dgm:t>
        <a:bodyPr/>
        <a:lstStyle/>
        <a:p>
          <a:endParaRPr lang="en-US"/>
        </a:p>
      </dgm:t>
    </dgm:pt>
    <dgm:pt modelId="{37331A94-4BC9-4D1F-B6D1-1B626F4DB930}" type="sibTrans" cxnId="{6FD351E5-443D-4A97-9725-99A8344979C4}">
      <dgm:prSet/>
      <dgm:spPr/>
      <dgm:t>
        <a:bodyPr/>
        <a:lstStyle/>
        <a:p>
          <a:endParaRPr lang="en-US"/>
        </a:p>
      </dgm:t>
    </dgm:pt>
    <dgm:pt modelId="{4A4431E9-F812-490D-8841-623BE41FBD33}">
      <dgm:prSet/>
      <dgm:spPr/>
      <dgm:t>
        <a:bodyPr/>
        <a:lstStyle/>
        <a:p>
          <a:r>
            <a:rPr lang="en-US" b="1" i="0" baseline="0"/>
            <a:t>Back-End:</a:t>
          </a:r>
          <a:r>
            <a:rPr lang="en-US" b="0" i="0" baseline="0"/>
            <a:t> Node.js with Express; MongoDB for data storage.</a:t>
          </a:r>
          <a:endParaRPr lang="en-US"/>
        </a:p>
      </dgm:t>
    </dgm:pt>
    <dgm:pt modelId="{F9ADFBAD-B796-4C85-958B-4CB694E9FCF4}" type="parTrans" cxnId="{05BC84D0-5BF3-490F-B1EA-A1A80E94CBAC}">
      <dgm:prSet/>
      <dgm:spPr/>
      <dgm:t>
        <a:bodyPr/>
        <a:lstStyle/>
        <a:p>
          <a:endParaRPr lang="en-US"/>
        </a:p>
      </dgm:t>
    </dgm:pt>
    <dgm:pt modelId="{B94105C8-E7AC-4CB5-9868-95DBDAA440BC}" type="sibTrans" cxnId="{05BC84D0-5BF3-490F-B1EA-A1A80E94CBAC}">
      <dgm:prSet/>
      <dgm:spPr/>
      <dgm:t>
        <a:bodyPr/>
        <a:lstStyle/>
        <a:p>
          <a:endParaRPr lang="en-US"/>
        </a:p>
      </dgm:t>
    </dgm:pt>
    <dgm:pt modelId="{7A66A001-F771-4395-95E4-CC636DC0D52D}">
      <dgm:prSet/>
      <dgm:spPr/>
      <dgm:t>
        <a:bodyPr/>
        <a:lstStyle/>
        <a:p>
          <a:r>
            <a:rPr lang="en-US" b="1" i="0" baseline="0"/>
            <a:t>Security:</a:t>
          </a:r>
          <a:r>
            <a:rPr lang="en-US" b="0" i="0" baseline="0"/>
            <a:t> JWT authentication, rate limiting, and intrusion logging.</a:t>
          </a:r>
          <a:endParaRPr lang="en-US"/>
        </a:p>
      </dgm:t>
    </dgm:pt>
    <dgm:pt modelId="{95B0E0BE-1F8B-4C27-80B9-D2816BC25F4D}" type="parTrans" cxnId="{021D663D-EFE1-4209-B995-FD583242C3F1}">
      <dgm:prSet/>
      <dgm:spPr/>
      <dgm:t>
        <a:bodyPr/>
        <a:lstStyle/>
        <a:p>
          <a:endParaRPr lang="en-US"/>
        </a:p>
      </dgm:t>
    </dgm:pt>
    <dgm:pt modelId="{0571488C-EFD0-48A7-B491-B35D441C465A}" type="sibTrans" cxnId="{021D663D-EFE1-4209-B995-FD583242C3F1}">
      <dgm:prSet/>
      <dgm:spPr/>
      <dgm:t>
        <a:bodyPr/>
        <a:lstStyle/>
        <a:p>
          <a:endParaRPr lang="en-US"/>
        </a:p>
      </dgm:t>
    </dgm:pt>
    <dgm:pt modelId="{427E113A-56A7-43D0-B7FF-B62FAF8C7917}">
      <dgm:prSet/>
      <dgm:spPr/>
      <dgm:t>
        <a:bodyPr/>
        <a:lstStyle/>
        <a:p>
          <a:pPr>
            <a:defRPr b="1"/>
          </a:pPr>
          <a:r>
            <a:rPr lang="en-US" b="1" i="0" baseline="0"/>
            <a:t>Communication:</a:t>
          </a:r>
          <a:endParaRPr lang="en-US"/>
        </a:p>
      </dgm:t>
    </dgm:pt>
    <dgm:pt modelId="{2C827F13-FA89-4D56-9177-91949BDF24C3}" type="parTrans" cxnId="{F8483818-02F9-4F4E-8E28-ED9DE7746649}">
      <dgm:prSet/>
      <dgm:spPr/>
      <dgm:t>
        <a:bodyPr/>
        <a:lstStyle/>
        <a:p>
          <a:endParaRPr lang="en-US"/>
        </a:p>
      </dgm:t>
    </dgm:pt>
    <dgm:pt modelId="{3459C65C-1A42-45F9-B23D-887511C110C0}" type="sibTrans" cxnId="{F8483818-02F9-4F4E-8E28-ED9DE7746649}">
      <dgm:prSet/>
      <dgm:spPr/>
      <dgm:t>
        <a:bodyPr/>
        <a:lstStyle/>
        <a:p>
          <a:endParaRPr lang="en-US"/>
        </a:p>
      </dgm:t>
    </dgm:pt>
    <dgm:pt modelId="{C7356002-0217-401F-AFD1-D2FF54634558}">
      <dgm:prSet/>
      <dgm:spPr/>
      <dgm:t>
        <a:bodyPr/>
        <a:lstStyle/>
        <a:p>
          <a:r>
            <a:rPr lang="en-US" b="0" i="0" baseline="0"/>
            <a:t>Axios (configured to send HTTP-only cookies) for secure API calls.</a:t>
          </a:r>
          <a:endParaRPr lang="en-US"/>
        </a:p>
      </dgm:t>
    </dgm:pt>
    <dgm:pt modelId="{18250224-819D-4D27-94BF-C877B3BE8DC5}" type="parTrans" cxnId="{F84163AD-6564-49A8-9D20-92E5D0F4CDBF}">
      <dgm:prSet/>
      <dgm:spPr/>
      <dgm:t>
        <a:bodyPr/>
        <a:lstStyle/>
        <a:p>
          <a:endParaRPr lang="en-US"/>
        </a:p>
      </dgm:t>
    </dgm:pt>
    <dgm:pt modelId="{48E3501F-1A7D-4AF4-9DB4-A096858CDDD1}" type="sibTrans" cxnId="{F84163AD-6564-49A8-9D20-92E5D0F4CDBF}">
      <dgm:prSet/>
      <dgm:spPr/>
      <dgm:t>
        <a:bodyPr/>
        <a:lstStyle/>
        <a:p>
          <a:endParaRPr lang="en-US"/>
        </a:p>
      </dgm:t>
    </dgm:pt>
    <dgm:pt modelId="{29211AF1-C1A3-4C60-892B-CBE636F94D06}" type="pres">
      <dgm:prSet presAssocID="{199F03A6-8807-4FEE-955E-00392A41D9C9}" presName="linear" presStyleCnt="0">
        <dgm:presLayoutVars>
          <dgm:dir/>
          <dgm:animLvl val="lvl"/>
          <dgm:resizeHandles val="exact"/>
        </dgm:presLayoutVars>
      </dgm:prSet>
      <dgm:spPr/>
    </dgm:pt>
    <dgm:pt modelId="{F0A078B8-0CAA-497F-BAE6-82F8613C0D6B}" type="pres">
      <dgm:prSet presAssocID="{1B7FFD50-272D-4464-8E08-F84D0C87B2EF}" presName="parentLin" presStyleCnt="0"/>
      <dgm:spPr/>
    </dgm:pt>
    <dgm:pt modelId="{6722D25D-7205-4FEB-BDB0-AEE82DD8FD89}" type="pres">
      <dgm:prSet presAssocID="{1B7FFD50-272D-4464-8E08-F84D0C87B2EF}" presName="parentLeftMargin" presStyleLbl="node1" presStyleIdx="0" presStyleCnt="2"/>
      <dgm:spPr/>
    </dgm:pt>
    <dgm:pt modelId="{1A09D6B6-6705-4F62-8EF0-6761F5A493CF}" type="pres">
      <dgm:prSet presAssocID="{1B7FFD50-272D-4464-8E08-F84D0C87B2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95F0D2-DCA8-4592-A8BB-95381E1ACA81}" type="pres">
      <dgm:prSet presAssocID="{1B7FFD50-272D-4464-8E08-F84D0C87B2EF}" presName="negativeSpace" presStyleCnt="0"/>
      <dgm:spPr/>
    </dgm:pt>
    <dgm:pt modelId="{7C538253-E29C-4AAB-806C-FAF8FE74AB8F}" type="pres">
      <dgm:prSet presAssocID="{1B7FFD50-272D-4464-8E08-F84D0C87B2EF}" presName="childText" presStyleLbl="conFgAcc1" presStyleIdx="0" presStyleCnt="2">
        <dgm:presLayoutVars>
          <dgm:bulletEnabled val="1"/>
        </dgm:presLayoutVars>
      </dgm:prSet>
      <dgm:spPr/>
    </dgm:pt>
    <dgm:pt modelId="{2494DC4E-FC2A-4749-B531-0EB63A6085DF}" type="pres">
      <dgm:prSet presAssocID="{C36E17E0-A2C3-422E-9981-8F3D16CBC03C}" presName="spaceBetweenRectangles" presStyleCnt="0"/>
      <dgm:spPr/>
    </dgm:pt>
    <dgm:pt modelId="{15EF5A7C-D0CC-4BC2-B14F-3E162751E6B4}" type="pres">
      <dgm:prSet presAssocID="{427E113A-56A7-43D0-B7FF-B62FAF8C7917}" presName="parentLin" presStyleCnt="0"/>
      <dgm:spPr/>
    </dgm:pt>
    <dgm:pt modelId="{0B40F9AC-8DF8-4AF7-9A81-5B3A34353277}" type="pres">
      <dgm:prSet presAssocID="{427E113A-56A7-43D0-B7FF-B62FAF8C7917}" presName="parentLeftMargin" presStyleLbl="node1" presStyleIdx="0" presStyleCnt="2"/>
      <dgm:spPr/>
    </dgm:pt>
    <dgm:pt modelId="{562A7C13-518C-43DC-8C95-C0E83D616D60}" type="pres">
      <dgm:prSet presAssocID="{427E113A-56A7-43D0-B7FF-B62FAF8C79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DA2033-135A-4A08-81E9-511965092CFD}" type="pres">
      <dgm:prSet presAssocID="{427E113A-56A7-43D0-B7FF-B62FAF8C7917}" presName="negativeSpace" presStyleCnt="0"/>
      <dgm:spPr/>
    </dgm:pt>
    <dgm:pt modelId="{39261C1E-536B-40C9-ADC6-942D594EEE7C}" type="pres">
      <dgm:prSet presAssocID="{427E113A-56A7-43D0-B7FF-B62FAF8C79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FF80D11-14E1-4F72-9D60-EB1632A57654}" type="presOf" srcId="{7A66A001-F771-4395-95E4-CC636DC0D52D}" destId="{7C538253-E29C-4AAB-806C-FAF8FE74AB8F}" srcOrd="0" destOrd="2" presId="urn:microsoft.com/office/officeart/2005/8/layout/list1"/>
    <dgm:cxn modelId="{F8483818-02F9-4F4E-8E28-ED9DE7746649}" srcId="{199F03A6-8807-4FEE-955E-00392A41D9C9}" destId="{427E113A-56A7-43D0-B7FF-B62FAF8C7917}" srcOrd="1" destOrd="0" parTransId="{2C827F13-FA89-4D56-9177-91949BDF24C3}" sibTransId="{3459C65C-1A42-45F9-B23D-887511C110C0}"/>
    <dgm:cxn modelId="{021D663D-EFE1-4209-B995-FD583242C3F1}" srcId="{1B7FFD50-272D-4464-8E08-F84D0C87B2EF}" destId="{7A66A001-F771-4395-95E4-CC636DC0D52D}" srcOrd="2" destOrd="0" parTransId="{95B0E0BE-1F8B-4C27-80B9-D2816BC25F4D}" sibTransId="{0571488C-EFD0-48A7-B491-B35D441C465A}"/>
    <dgm:cxn modelId="{87C0B753-322D-4F38-AF87-557733181F0A}" type="presOf" srcId="{1B7FFD50-272D-4464-8E08-F84D0C87B2EF}" destId="{1A09D6B6-6705-4F62-8EF0-6761F5A493CF}" srcOrd="1" destOrd="0" presId="urn:microsoft.com/office/officeart/2005/8/layout/list1"/>
    <dgm:cxn modelId="{2CB2E258-EC52-4EC4-81E0-F670007236B0}" type="presOf" srcId="{4A4431E9-F812-490D-8841-623BE41FBD33}" destId="{7C538253-E29C-4AAB-806C-FAF8FE74AB8F}" srcOrd="0" destOrd="1" presId="urn:microsoft.com/office/officeart/2005/8/layout/list1"/>
    <dgm:cxn modelId="{C0CF30A1-6607-4728-80E7-7C8712F150D3}" type="presOf" srcId="{C7356002-0217-401F-AFD1-D2FF54634558}" destId="{39261C1E-536B-40C9-ADC6-942D594EEE7C}" srcOrd="0" destOrd="0" presId="urn:microsoft.com/office/officeart/2005/8/layout/list1"/>
    <dgm:cxn modelId="{C70F06A8-3809-4B39-B390-725B441B430A}" type="presOf" srcId="{199F03A6-8807-4FEE-955E-00392A41D9C9}" destId="{29211AF1-C1A3-4C60-892B-CBE636F94D06}" srcOrd="0" destOrd="0" presId="urn:microsoft.com/office/officeart/2005/8/layout/list1"/>
    <dgm:cxn modelId="{45AEECAC-5C36-473C-9A7B-E786EC80E6CC}" type="presOf" srcId="{706D9285-1FE9-4C8D-A339-C06E006980F2}" destId="{7C538253-E29C-4AAB-806C-FAF8FE74AB8F}" srcOrd="0" destOrd="0" presId="urn:microsoft.com/office/officeart/2005/8/layout/list1"/>
    <dgm:cxn modelId="{F84163AD-6564-49A8-9D20-92E5D0F4CDBF}" srcId="{427E113A-56A7-43D0-B7FF-B62FAF8C7917}" destId="{C7356002-0217-401F-AFD1-D2FF54634558}" srcOrd="0" destOrd="0" parTransId="{18250224-819D-4D27-94BF-C877B3BE8DC5}" sibTransId="{48E3501F-1A7D-4AF4-9DB4-A096858CDDD1}"/>
    <dgm:cxn modelId="{750D58C4-9979-4B3D-88CC-F3CC597BAFD3}" srcId="{199F03A6-8807-4FEE-955E-00392A41D9C9}" destId="{1B7FFD50-272D-4464-8E08-F84D0C87B2EF}" srcOrd="0" destOrd="0" parTransId="{B5D3BC9D-8781-404B-8756-145249995D1B}" sibTransId="{C36E17E0-A2C3-422E-9981-8F3D16CBC03C}"/>
    <dgm:cxn modelId="{05BC84D0-5BF3-490F-B1EA-A1A80E94CBAC}" srcId="{1B7FFD50-272D-4464-8E08-F84D0C87B2EF}" destId="{4A4431E9-F812-490D-8841-623BE41FBD33}" srcOrd="1" destOrd="0" parTransId="{F9ADFBAD-B796-4C85-958B-4CB694E9FCF4}" sibTransId="{B94105C8-E7AC-4CB5-9868-95DBDAA440BC}"/>
    <dgm:cxn modelId="{CC96AEE0-0A37-4D53-81CC-BBC09F46719A}" type="presOf" srcId="{1B7FFD50-272D-4464-8E08-F84D0C87B2EF}" destId="{6722D25D-7205-4FEB-BDB0-AEE82DD8FD89}" srcOrd="0" destOrd="0" presId="urn:microsoft.com/office/officeart/2005/8/layout/list1"/>
    <dgm:cxn modelId="{6FD351E5-443D-4A97-9725-99A8344979C4}" srcId="{1B7FFD50-272D-4464-8E08-F84D0C87B2EF}" destId="{706D9285-1FE9-4C8D-A339-C06E006980F2}" srcOrd="0" destOrd="0" parTransId="{67C4AC8F-B492-4F9C-852F-BE0D0FFD9000}" sibTransId="{37331A94-4BC9-4D1F-B6D1-1B626F4DB930}"/>
    <dgm:cxn modelId="{79E201E9-8C34-4275-9578-02F67E038AD0}" type="presOf" srcId="{427E113A-56A7-43D0-B7FF-B62FAF8C7917}" destId="{562A7C13-518C-43DC-8C95-C0E83D616D60}" srcOrd="1" destOrd="0" presId="urn:microsoft.com/office/officeart/2005/8/layout/list1"/>
    <dgm:cxn modelId="{96CB07F9-D3AE-4CFB-A902-86D0707A3307}" type="presOf" srcId="{427E113A-56A7-43D0-B7FF-B62FAF8C7917}" destId="{0B40F9AC-8DF8-4AF7-9A81-5B3A34353277}" srcOrd="0" destOrd="0" presId="urn:microsoft.com/office/officeart/2005/8/layout/list1"/>
    <dgm:cxn modelId="{3B034ABD-AF78-4ABD-8EB1-14880F5AE391}" type="presParOf" srcId="{29211AF1-C1A3-4C60-892B-CBE636F94D06}" destId="{F0A078B8-0CAA-497F-BAE6-82F8613C0D6B}" srcOrd="0" destOrd="0" presId="urn:microsoft.com/office/officeart/2005/8/layout/list1"/>
    <dgm:cxn modelId="{860753DB-D375-4547-BA0B-A145D9663518}" type="presParOf" srcId="{F0A078B8-0CAA-497F-BAE6-82F8613C0D6B}" destId="{6722D25D-7205-4FEB-BDB0-AEE82DD8FD89}" srcOrd="0" destOrd="0" presId="urn:microsoft.com/office/officeart/2005/8/layout/list1"/>
    <dgm:cxn modelId="{884C1F8A-77D5-40EB-B8C0-783138A48450}" type="presParOf" srcId="{F0A078B8-0CAA-497F-BAE6-82F8613C0D6B}" destId="{1A09D6B6-6705-4F62-8EF0-6761F5A493CF}" srcOrd="1" destOrd="0" presId="urn:microsoft.com/office/officeart/2005/8/layout/list1"/>
    <dgm:cxn modelId="{A6B083D8-B9FD-423C-811A-460E8863E953}" type="presParOf" srcId="{29211AF1-C1A3-4C60-892B-CBE636F94D06}" destId="{6B95F0D2-DCA8-4592-A8BB-95381E1ACA81}" srcOrd="1" destOrd="0" presId="urn:microsoft.com/office/officeart/2005/8/layout/list1"/>
    <dgm:cxn modelId="{E91A56F2-D31C-423F-BDD3-16F159F7CCD6}" type="presParOf" srcId="{29211AF1-C1A3-4C60-892B-CBE636F94D06}" destId="{7C538253-E29C-4AAB-806C-FAF8FE74AB8F}" srcOrd="2" destOrd="0" presId="urn:microsoft.com/office/officeart/2005/8/layout/list1"/>
    <dgm:cxn modelId="{69AA4DAB-7C32-4007-B414-9D2DBDC44DA6}" type="presParOf" srcId="{29211AF1-C1A3-4C60-892B-CBE636F94D06}" destId="{2494DC4E-FC2A-4749-B531-0EB63A6085DF}" srcOrd="3" destOrd="0" presId="urn:microsoft.com/office/officeart/2005/8/layout/list1"/>
    <dgm:cxn modelId="{F5EE58DC-2448-4C8B-B024-6CA6793F87DF}" type="presParOf" srcId="{29211AF1-C1A3-4C60-892B-CBE636F94D06}" destId="{15EF5A7C-D0CC-4BC2-B14F-3E162751E6B4}" srcOrd="4" destOrd="0" presId="urn:microsoft.com/office/officeart/2005/8/layout/list1"/>
    <dgm:cxn modelId="{867EEE02-6340-444C-A4CB-56726EA477AB}" type="presParOf" srcId="{15EF5A7C-D0CC-4BC2-B14F-3E162751E6B4}" destId="{0B40F9AC-8DF8-4AF7-9A81-5B3A34353277}" srcOrd="0" destOrd="0" presId="urn:microsoft.com/office/officeart/2005/8/layout/list1"/>
    <dgm:cxn modelId="{9CF01483-2343-4E01-8AB3-DA7E3877D31A}" type="presParOf" srcId="{15EF5A7C-D0CC-4BC2-B14F-3E162751E6B4}" destId="{562A7C13-518C-43DC-8C95-C0E83D616D60}" srcOrd="1" destOrd="0" presId="urn:microsoft.com/office/officeart/2005/8/layout/list1"/>
    <dgm:cxn modelId="{41F48344-E91B-4BAA-869B-45B5CB60BF5C}" type="presParOf" srcId="{29211AF1-C1A3-4C60-892B-CBE636F94D06}" destId="{97DA2033-135A-4A08-81E9-511965092CFD}" srcOrd="5" destOrd="0" presId="urn:microsoft.com/office/officeart/2005/8/layout/list1"/>
    <dgm:cxn modelId="{94EF789B-3BB1-4A17-843F-3DBD468AB520}" type="presParOf" srcId="{29211AF1-C1A3-4C60-892B-CBE636F94D06}" destId="{39261C1E-536B-40C9-ADC6-942D594EEE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17AFD-D57F-4759-866E-CE291A70E9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EE154-7287-49C9-B8F9-AD962B7CC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Authentication &amp; Validation:</a:t>
          </a:r>
          <a:endParaRPr lang="en-US"/>
        </a:p>
      </dgm:t>
    </dgm:pt>
    <dgm:pt modelId="{8DDBC99F-0AA9-4FE4-9CF8-BAD37E1A8CEF}" type="parTrans" cxnId="{C7AD7FB6-8376-4C5D-AF37-88C9D62C6C08}">
      <dgm:prSet/>
      <dgm:spPr/>
      <dgm:t>
        <a:bodyPr/>
        <a:lstStyle/>
        <a:p>
          <a:endParaRPr lang="en-US"/>
        </a:p>
      </dgm:t>
    </dgm:pt>
    <dgm:pt modelId="{1C2DC2E9-2454-4289-918B-3CF858271DE8}" type="sibTrans" cxnId="{C7AD7FB6-8376-4C5D-AF37-88C9D62C6C08}">
      <dgm:prSet/>
      <dgm:spPr/>
      <dgm:t>
        <a:bodyPr/>
        <a:lstStyle/>
        <a:p>
          <a:endParaRPr lang="en-US"/>
        </a:p>
      </dgm:t>
    </dgm:pt>
    <dgm:pt modelId="{58DE348A-AF4E-4A20-AF0E-5DD3A2F68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Validates user credentials.</a:t>
          </a:r>
          <a:endParaRPr lang="en-US"/>
        </a:p>
      </dgm:t>
    </dgm:pt>
    <dgm:pt modelId="{76BEC07B-7AA2-4CC3-8E02-51A992143C3A}" type="parTrans" cxnId="{4FFCB758-D8DD-45DD-B34F-2A8473C92205}">
      <dgm:prSet/>
      <dgm:spPr/>
      <dgm:t>
        <a:bodyPr/>
        <a:lstStyle/>
        <a:p>
          <a:endParaRPr lang="en-US"/>
        </a:p>
      </dgm:t>
    </dgm:pt>
    <dgm:pt modelId="{F1CFAC86-5707-4828-A636-14D12D601EC3}" type="sibTrans" cxnId="{4FFCB758-D8DD-45DD-B34F-2A8473C92205}">
      <dgm:prSet/>
      <dgm:spPr/>
      <dgm:t>
        <a:bodyPr/>
        <a:lstStyle/>
        <a:p>
          <a:endParaRPr lang="en-US"/>
        </a:p>
      </dgm:t>
    </dgm:pt>
    <dgm:pt modelId="{2282DDB9-5FA1-4095-A517-DE0AB77C3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Issues JWT tokens.</a:t>
          </a:r>
          <a:endParaRPr lang="en-US"/>
        </a:p>
      </dgm:t>
    </dgm:pt>
    <dgm:pt modelId="{8757925A-751B-43A9-9BD5-3C95DCCA2658}" type="parTrans" cxnId="{B04496A1-1661-47FC-B030-7D2C708D0992}">
      <dgm:prSet/>
      <dgm:spPr/>
      <dgm:t>
        <a:bodyPr/>
        <a:lstStyle/>
        <a:p>
          <a:endParaRPr lang="en-US"/>
        </a:p>
      </dgm:t>
    </dgm:pt>
    <dgm:pt modelId="{54398DC7-ACAD-4AC5-AEB0-2D8FD723363A}" type="sibTrans" cxnId="{B04496A1-1661-47FC-B030-7D2C708D0992}">
      <dgm:prSet/>
      <dgm:spPr/>
      <dgm:t>
        <a:bodyPr/>
        <a:lstStyle/>
        <a:p>
          <a:endParaRPr lang="en-US"/>
        </a:p>
      </dgm:t>
    </dgm:pt>
    <dgm:pt modelId="{C94406D7-8B95-4DED-AC30-19996315C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Rate Limiting &amp; Intrusion Logging:</a:t>
          </a:r>
          <a:endParaRPr lang="en-US"/>
        </a:p>
      </dgm:t>
    </dgm:pt>
    <dgm:pt modelId="{4A2786DF-FD4C-463A-AC9F-D9A6EA44E1D5}" type="parTrans" cxnId="{78496981-80DE-4123-B1D7-3C9294401B67}">
      <dgm:prSet/>
      <dgm:spPr/>
      <dgm:t>
        <a:bodyPr/>
        <a:lstStyle/>
        <a:p>
          <a:endParaRPr lang="en-US"/>
        </a:p>
      </dgm:t>
    </dgm:pt>
    <dgm:pt modelId="{E3A49B61-F974-4534-8C29-7E374E1CC56A}" type="sibTrans" cxnId="{78496981-80DE-4123-B1D7-3C9294401B67}">
      <dgm:prSet/>
      <dgm:spPr/>
      <dgm:t>
        <a:bodyPr/>
        <a:lstStyle/>
        <a:p>
          <a:endParaRPr lang="en-US"/>
        </a:p>
      </dgm:t>
    </dgm:pt>
    <dgm:pt modelId="{4C92F3BA-2605-4A85-9874-F9E658C766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Monitors and limits excessive requests.</a:t>
          </a:r>
          <a:endParaRPr lang="en-US"/>
        </a:p>
      </dgm:t>
    </dgm:pt>
    <dgm:pt modelId="{FF8158BB-3C5B-459D-9AAF-80F69331A2C5}" type="parTrans" cxnId="{BA031092-3E5E-43AA-B4D0-4DBA96ADBE68}">
      <dgm:prSet/>
      <dgm:spPr/>
      <dgm:t>
        <a:bodyPr/>
        <a:lstStyle/>
        <a:p>
          <a:endParaRPr lang="en-US"/>
        </a:p>
      </dgm:t>
    </dgm:pt>
    <dgm:pt modelId="{7B85C0D9-7A1E-4EEE-9AC9-B99E7E9E7D75}" type="sibTrans" cxnId="{BA031092-3E5E-43AA-B4D0-4DBA96ADBE68}">
      <dgm:prSet/>
      <dgm:spPr/>
      <dgm:t>
        <a:bodyPr/>
        <a:lstStyle/>
        <a:p>
          <a:endParaRPr lang="en-US"/>
        </a:p>
      </dgm:t>
    </dgm:pt>
    <dgm:pt modelId="{96EA0998-78E1-4ED8-9CE4-893185513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Logs intrusion events with geolocation details.</a:t>
          </a:r>
          <a:endParaRPr lang="en-US"/>
        </a:p>
      </dgm:t>
    </dgm:pt>
    <dgm:pt modelId="{4BBF228F-E404-42FB-AFF7-27AF2A716BA0}" type="parTrans" cxnId="{0A0A7483-E0E7-4931-AFF3-946D6DC081A9}">
      <dgm:prSet/>
      <dgm:spPr/>
      <dgm:t>
        <a:bodyPr/>
        <a:lstStyle/>
        <a:p>
          <a:endParaRPr lang="en-US"/>
        </a:p>
      </dgm:t>
    </dgm:pt>
    <dgm:pt modelId="{AFCFD627-7CD4-44B9-A2D6-F131105CD518}" type="sibTrans" cxnId="{0A0A7483-E0E7-4931-AFF3-946D6DC081A9}">
      <dgm:prSet/>
      <dgm:spPr/>
      <dgm:t>
        <a:bodyPr/>
        <a:lstStyle/>
        <a:p>
          <a:endParaRPr lang="en-US"/>
        </a:p>
      </dgm:t>
    </dgm:pt>
    <dgm:pt modelId="{70A0A6A7-CEF6-4760-AFC9-3F24A48E9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Alert Generation:</a:t>
          </a:r>
          <a:endParaRPr lang="en-US"/>
        </a:p>
      </dgm:t>
    </dgm:pt>
    <dgm:pt modelId="{2DD1CAF4-7A36-4898-95E7-DA5889A15175}" type="parTrans" cxnId="{3D9489E2-C0C8-4280-AB91-7A807040E689}">
      <dgm:prSet/>
      <dgm:spPr/>
      <dgm:t>
        <a:bodyPr/>
        <a:lstStyle/>
        <a:p>
          <a:endParaRPr lang="en-US"/>
        </a:p>
      </dgm:t>
    </dgm:pt>
    <dgm:pt modelId="{B153E38B-71FD-476C-8CB3-A95338063880}" type="sibTrans" cxnId="{3D9489E2-C0C8-4280-AB91-7A807040E689}">
      <dgm:prSet/>
      <dgm:spPr/>
      <dgm:t>
        <a:bodyPr/>
        <a:lstStyle/>
        <a:p>
          <a:endParaRPr lang="en-US"/>
        </a:p>
      </dgm:t>
    </dgm:pt>
    <dgm:pt modelId="{4FA63CB8-1437-46A9-8613-62A43899B0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Generates real-time alerts and reports for admin users.</a:t>
          </a:r>
          <a:endParaRPr lang="en-US"/>
        </a:p>
      </dgm:t>
    </dgm:pt>
    <dgm:pt modelId="{AF85B792-4E3C-4C7F-9066-AB1D85E68804}" type="parTrans" cxnId="{3BFDE2D8-6D42-4F08-9CA7-875726926D19}">
      <dgm:prSet/>
      <dgm:spPr/>
      <dgm:t>
        <a:bodyPr/>
        <a:lstStyle/>
        <a:p>
          <a:endParaRPr lang="en-US"/>
        </a:p>
      </dgm:t>
    </dgm:pt>
    <dgm:pt modelId="{9EC26F47-F72D-469F-A853-6953CFE42DEC}" type="sibTrans" cxnId="{3BFDE2D8-6D42-4F08-9CA7-875726926D19}">
      <dgm:prSet/>
      <dgm:spPr/>
      <dgm:t>
        <a:bodyPr/>
        <a:lstStyle/>
        <a:p>
          <a:endParaRPr lang="en-US"/>
        </a:p>
      </dgm:t>
    </dgm:pt>
    <dgm:pt modelId="{89255669-0070-4656-8808-8BDC97481B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Storage:</a:t>
          </a:r>
          <a:endParaRPr lang="en-US"/>
        </a:p>
      </dgm:t>
    </dgm:pt>
    <dgm:pt modelId="{5FC1382A-D8C6-45F7-8291-2D91C084975B}" type="parTrans" cxnId="{0CF3ACBB-157E-435E-8DAA-2E138B5855D6}">
      <dgm:prSet/>
      <dgm:spPr/>
      <dgm:t>
        <a:bodyPr/>
        <a:lstStyle/>
        <a:p>
          <a:endParaRPr lang="en-US"/>
        </a:p>
      </dgm:t>
    </dgm:pt>
    <dgm:pt modelId="{4600FAC7-4A5C-4ECD-8E7E-A997A7572D23}" type="sibTrans" cxnId="{0CF3ACBB-157E-435E-8DAA-2E138B5855D6}">
      <dgm:prSet/>
      <dgm:spPr/>
      <dgm:t>
        <a:bodyPr/>
        <a:lstStyle/>
        <a:p>
          <a:endParaRPr lang="en-US"/>
        </a:p>
      </dgm:t>
    </dgm:pt>
    <dgm:pt modelId="{A1E6664A-88CD-4FC8-9906-E68F37815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Intrusion Logs DB in MongoDB.</a:t>
          </a:r>
          <a:endParaRPr lang="en-US"/>
        </a:p>
      </dgm:t>
    </dgm:pt>
    <dgm:pt modelId="{484E7364-0B36-4997-90E4-8FE1B99DC5D8}" type="parTrans" cxnId="{A9092E4B-998E-4D64-8C4C-09CD09EAF0A5}">
      <dgm:prSet/>
      <dgm:spPr/>
      <dgm:t>
        <a:bodyPr/>
        <a:lstStyle/>
        <a:p>
          <a:endParaRPr lang="en-US"/>
        </a:p>
      </dgm:t>
    </dgm:pt>
    <dgm:pt modelId="{B7D97A0B-B275-453A-9C9B-ADF6889508EA}" type="sibTrans" cxnId="{A9092E4B-998E-4D64-8C4C-09CD09EAF0A5}">
      <dgm:prSet/>
      <dgm:spPr/>
      <dgm:t>
        <a:bodyPr/>
        <a:lstStyle/>
        <a:p>
          <a:endParaRPr lang="en-US"/>
        </a:p>
      </dgm:t>
    </dgm:pt>
    <dgm:pt modelId="{6E80FD97-814D-44D4-9B3C-ADB2684CD7DB}" type="pres">
      <dgm:prSet presAssocID="{CB417AFD-D57F-4759-866E-CE291A70E9B9}" presName="root" presStyleCnt="0">
        <dgm:presLayoutVars>
          <dgm:dir/>
          <dgm:resizeHandles val="exact"/>
        </dgm:presLayoutVars>
      </dgm:prSet>
      <dgm:spPr/>
    </dgm:pt>
    <dgm:pt modelId="{3D988467-1773-4120-A2D5-CAC14519E953}" type="pres">
      <dgm:prSet presAssocID="{E6EEE154-7287-49C9-B8F9-AD962B7CCF3E}" presName="compNode" presStyleCnt="0"/>
      <dgm:spPr/>
    </dgm:pt>
    <dgm:pt modelId="{CCD00E60-266E-41C9-8EDB-B43575614024}" type="pres">
      <dgm:prSet presAssocID="{E6EEE154-7287-49C9-B8F9-AD962B7CCF3E}" presName="bgRect" presStyleLbl="bgShp" presStyleIdx="0" presStyleCnt="4"/>
      <dgm:spPr/>
    </dgm:pt>
    <dgm:pt modelId="{E6A1280B-3D4D-4701-A6F4-1980A5CC6E42}" type="pres">
      <dgm:prSet presAssocID="{E6EEE154-7287-49C9-B8F9-AD962B7CCF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9A9D25A-356D-457D-B18F-758A77AEE209}" type="pres">
      <dgm:prSet presAssocID="{E6EEE154-7287-49C9-B8F9-AD962B7CCF3E}" presName="spaceRect" presStyleCnt="0"/>
      <dgm:spPr/>
    </dgm:pt>
    <dgm:pt modelId="{4DD6F288-9785-428B-B07A-72ACA827014C}" type="pres">
      <dgm:prSet presAssocID="{E6EEE154-7287-49C9-B8F9-AD962B7CCF3E}" presName="parTx" presStyleLbl="revTx" presStyleIdx="0" presStyleCnt="8">
        <dgm:presLayoutVars>
          <dgm:chMax val="0"/>
          <dgm:chPref val="0"/>
        </dgm:presLayoutVars>
      </dgm:prSet>
      <dgm:spPr/>
    </dgm:pt>
    <dgm:pt modelId="{4E3F5AD3-E4CD-4C77-BDBA-FFD2EF45C463}" type="pres">
      <dgm:prSet presAssocID="{E6EEE154-7287-49C9-B8F9-AD962B7CCF3E}" presName="desTx" presStyleLbl="revTx" presStyleIdx="1" presStyleCnt="8">
        <dgm:presLayoutVars/>
      </dgm:prSet>
      <dgm:spPr/>
    </dgm:pt>
    <dgm:pt modelId="{9DAE6ED8-D776-498C-8AB5-67F4B8B0E37A}" type="pres">
      <dgm:prSet presAssocID="{1C2DC2E9-2454-4289-918B-3CF858271DE8}" presName="sibTrans" presStyleCnt="0"/>
      <dgm:spPr/>
    </dgm:pt>
    <dgm:pt modelId="{48D86D5C-678C-4536-A054-EEAADBD2B78A}" type="pres">
      <dgm:prSet presAssocID="{C94406D7-8B95-4DED-AC30-19996315C556}" presName="compNode" presStyleCnt="0"/>
      <dgm:spPr/>
    </dgm:pt>
    <dgm:pt modelId="{8E1679EB-D7EA-49FB-81EE-6F6C479F59F3}" type="pres">
      <dgm:prSet presAssocID="{C94406D7-8B95-4DED-AC30-19996315C556}" presName="bgRect" presStyleLbl="bgShp" presStyleIdx="1" presStyleCnt="4"/>
      <dgm:spPr/>
    </dgm:pt>
    <dgm:pt modelId="{22D23414-9568-44FA-AE5F-AC09FB75AC34}" type="pres">
      <dgm:prSet presAssocID="{C94406D7-8B95-4DED-AC30-19996315C5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1EAFDC3-3EA3-4A7C-8F98-5FF4C777E6C2}" type="pres">
      <dgm:prSet presAssocID="{C94406D7-8B95-4DED-AC30-19996315C556}" presName="spaceRect" presStyleCnt="0"/>
      <dgm:spPr/>
    </dgm:pt>
    <dgm:pt modelId="{45706BF7-C924-4F8A-8129-18814778EF79}" type="pres">
      <dgm:prSet presAssocID="{C94406D7-8B95-4DED-AC30-19996315C556}" presName="parTx" presStyleLbl="revTx" presStyleIdx="2" presStyleCnt="8">
        <dgm:presLayoutVars>
          <dgm:chMax val="0"/>
          <dgm:chPref val="0"/>
        </dgm:presLayoutVars>
      </dgm:prSet>
      <dgm:spPr/>
    </dgm:pt>
    <dgm:pt modelId="{3B067D7B-3419-4C06-9FA7-BBB76E7F7F64}" type="pres">
      <dgm:prSet presAssocID="{C94406D7-8B95-4DED-AC30-19996315C556}" presName="desTx" presStyleLbl="revTx" presStyleIdx="3" presStyleCnt="8">
        <dgm:presLayoutVars/>
      </dgm:prSet>
      <dgm:spPr/>
    </dgm:pt>
    <dgm:pt modelId="{33ED6537-1301-43B6-B87A-06C12E69960B}" type="pres">
      <dgm:prSet presAssocID="{E3A49B61-F974-4534-8C29-7E374E1CC56A}" presName="sibTrans" presStyleCnt="0"/>
      <dgm:spPr/>
    </dgm:pt>
    <dgm:pt modelId="{9328677A-1EA8-4AB7-A171-03E4447D7AD9}" type="pres">
      <dgm:prSet presAssocID="{70A0A6A7-CEF6-4760-AFC9-3F24A48E99ED}" presName="compNode" presStyleCnt="0"/>
      <dgm:spPr/>
    </dgm:pt>
    <dgm:pt modelId="{1F3EA41C-FA7C-4FC4-92CE-27EA9D321725}" type="pres">
      <dgm:prSet presAssocID="{70A0A6A7-CEF6-4760-AFC9-3F24A48E99ED}" presName="bgRect" presStyleLbl="bgShp" presStyleIdx="2" presStyleCnt="4"/>
      <dgm:spPr/>
    </dgm:pt>
    <dgm:pt modelId="{67E227CB-A944-421F-A6C8-1D6BEF9B9EB9}" type="pres">
      <dgm:prSet presAssocID="{70A0A6A7-CEF6-4760-AFC9-3F24A48E99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F6EF6D1-D6EE-4E96-B126-9DA66DB16B18}" type="pres">
      <dgm:prSet presAssocID="{70A0A6A7-CEF6-4760-AFC9-3F24A48E99ED}" presName="spaceRect" presStyleCnt="0"/>
      <dgm:spPr/>
    </dgm:pt>
    <dgm:pt modelId="{61BFFA87-B0CC-4565-8420-90418F45E5FF}" type="pres">
      <dgm:prSet presAssocID="{70A0A6A7-CEF6-4760-AFC9-3F24A48E99ED}" presName="parTx" presStyleLbl="revTx" presStyleIdx="4" presStyleCnt="8">
        <dgm:presLayoutVars>
          <dgm:chMax val="0"/>
          <dgm:chPref val="0"/>
        </dgm:presLayoutVars>
      </dgm:prSet>
      <dgm:spPr/>
    </dgm:pt>
    <dgm:pt modelId="{BB5DD009-4D50-4944-8AE1-48BFC0731B66}" type="pres">
      <dgm:prSet presAssocID="{70A0A6A7-CEF6-4760-AFC9-3F24A48E99ED}" presName="desTx" presStyleLbl="revTx" presStyleIdx="5" presStyleCnt="8">
        <dgm:presLayoutVars/>
      </dgm:prSet>
      <dgm:spPr/>
    </dgm:pt>
    <dgm:pt modelId="{6F3C0348-4144-46A7-A5BB-5C5ABCE94CB5}" type="pres">
      <dgm:prSet presAssocID="{B153E38B-71FD-476C-8CB3-A95338063880}" presName="sibTrans" presStyleCnt="0"/>
      <dgm:spPr/>
    </dgm:pt>
    <dgm:pt modelId="{57DB7246-076E-49F8-A88E-B4E1A835CE31}" type="pres">
      <dgm:prSet presAssocID="{89255669-0070-4656-8808-8BDC97481B16}" presName="compNode" presStyleCnt="0"/>
      <dgm:spPr/>
    </dgm:pt>
    <dgm:pt modelId="{7636CC4B-20DE-4E8C-9E43-C7A539CDD51D}" type="pres">
      <dgm:prSet presAssocID="{89255669-0070-4656-8808-8BDC97481B16}" presName="bgRect" presStyleLbl="bgShp" presStyleIdx="3" presStyleCnt="4"/>
      <dgm:spPr/>
    </dgm:pt>
    <dgm:pt modelId="{81047211-3E58-4607-BD70-6ADFA482FB80}" type="pres">
      <dgm:prSet presAssocID="{89255669-0070-4656-8808-8BDC97481B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3BF565-B809-4134-8A2C-2E95D28BA495}" type="pres">
      <dgm:prSet presAssocID="{89255669-0070-4656-8808-8BDC97481B16}" presName="spaceRect" presStyleCnt="0"/>
      <dgm:spPr/>
    </dgm:pt>
    <dgm:pt modelId="{A0B69247-917E-420B-B8A5-1E0A2C00C502}" type="pres">
      <dgm:prSet presAssocID="{89255669-0070-4656-8808-8BDC97481B16}" presName="parTx" presStyleLbl="revTx" presStyleIdx="6" presStyleCnt="8">
        <dgm:presLayoutVars>
          <dgm:chMax val="0"/>
          <dgm:chPref val="0"/>
        </dgm:presLayoutVars>
      </dgm:prSet>
      <dgm:spPr/>
    </dgm:pt>
    <dgm:pt modelId="{7843FC39-7CA6-4EF4-9FEB-1A107C6AF6D3}" type="pres">
      <dgm:prSet presAssocID="{89255669-0070-4656-8808-8BDC97481B16}" presName="desTx" presStyleLbl="revTx" presStyleIdx="7" presStyleCnt="8">
        <dgm:presLayoutVars/>
      </dgm:prSet>
      <dgm:spPr/>
    </dgm:pt>
  </dgm:ptLst>
  <dgm:cxnLst>
    <dgm:cxn modelId="{7683E808-0F95-45F7-8CB1-A490910E90DA}" type="presOf" srcId="{4FA63CB8-1437-46A9-8613-62A43899B0E2}" destId="{BB5DD009-4D50-4944-8AE1-48BFC0731B66}" srcOrd="0" destOrd="0" presId="urn:microsoft.com/office/officeart/2018/2/layout/IconVerticalSolidList"/>
    <dgm:cxn modelId="{F3710C10-E310-495D-B51C-0ACFDB4698AD}" type="presOf" srcId="{70A0A6A7-CEF6-4760-AFC9-3F24A48E99ED}" destId="{61BFFA87-B0CC-4565-8420-90418F45E5FF}" srcOrd="0" destOrd="0" presId="urn:microsoft.com/office/officeart/2018/2/layout/IconVerticalSolidList"/>
    <dgm:cxn modelId="{0498722E-7567-4BFE-8435-ABFFE5838443}" type="presOf" srcId="{2282DDB9-5FA1-4095-A517-DE0AB77C39A8}" destId="{4E3F5AD3-E4CD-4C77-BDBA-FFD2EF45C463}" srcOrd="0" destOrd="1" presId="urn:microsoft.com/office/officeart/2018/2/layout/IconVerticalSolidList"/>
    <dgm:cxn modelId="{E72B0B34-4E51-4F86-A28A-E5EA055E9015}" type="presOf" srcId="{C94406D7-8B95-4DED-AC30-19996315C556}" destId="{45706BF7-C924-4F8A-8129-18814778EF79}" srcOrd="0" destOrd="0" presId="urn:microsoft.com/office/officeart/2018/2/layout/IconVerticalSolidList"/>
    <dgm:cxn modelId="{40BAF75D-BD67-417E-BB1D-7A06C88217EB}" type="presOf" srcId="{E6EEE154-7287-49C9-B8F9-AD962B7CCF3E}" destId="{4DD6F288-9785-428B-B07A-72ACA827014C}" srcOrd="0" destOrd="0" presId="urn:microsoft.com/office/officeart/2018/2/layout/IconVerticalSolidList"/>
    <dgm:cxn modelId="{FF973748-9325-4992-9D45-84B15FECEEB1}" type="presOf" srcId="{58DE348A-AF4E-4A20-AF0E-5DD3A2F68564}" destId="{4E3F5AD3-E4CD-4C77-BDBA-FFD2EF45C463}" srcOrd="0" destOrd="0" presId="urn:microsoft.com/office/officeart/2018/2/layout/IconVerticalSolidList"/>
    <dgm:cxn modelId="{A9092E4B-998E-4D64-8C4C-09CD09EAF0A5}" srcId="{89255669-0070-4656-8808-8BDC97481B16}" destId="{A1E6664A-88CD-4FC8-9906-E68F37815C94}" srcOrd="0" destOrd="0" parTransId="{484E7364-0B36-4997-90E4-8FE1B99DC5D8}" sibTransId="{B7D97A0B-B275-453A-9C9B-ADF6889508EA}"/>
    <dgm:cxn modelId="{4FFCB758-D8DD-45DD-B34F-2A8473C92205}" srcId="{E6EEE154-7287-49C9-B8F9-AD962B7CCF3E}" destId="{58DE348A-AF4E-4A20-AF0E-5DD3A2F68564}" srcOrd="0" destOrd="0" parTransId="{76BEC07B-7AA2-4CC3-8E02-51A992143C3A}" sibTransId="{F1CFAC86-5707-4828-A636-14D12D601EC3}"/>
    <dgm:cxn modelId="{78496981-80DE-4123-B1D7-3C9294401B67}" srcId="{CB417AFD-D57F-4759-866E-CE291A70E9B9}" destId="{C94406D7-8B95-4DED-AC30-19996315C556}" srcOrd="1" destOrd="0" parTransId="{4A2786DF-FD4C-463A-AC9F-D9A6EA44E1D5}" sibTransId="{E3A49B61-F974-4534-8C29-7E374E1CC56A}"/>
    <dgm:cxn modelId="{0A0A7483-E0E7-4931-AFF3-946D6DC081A9}" srcId="{C94406D7-8B95-4DED-AC30-19996315C556}" destId="{96EA0998-78E1-4ED8-9CE4-893185513621}" srcOrd="1" destOrd="0" parTransId="{4BBF228F-E404-42FB-AFF7-27AF2A716BA0}" sibTransId="{AFCFD627-7CD4-44B9-A2D6-F131105CD518}"/>
    <dgm:cxn modelId="{BA031092-3E5E-43AA-B4D0-4DBA96ADBE68}" srcId="{C94406D7-8B95-4DED-AC30-19996315C556}" destId="{4C92F3BA-2605-4A85-9874-F9E658C766C4}" srcOrd="0" destOrd="0" parTransId="{FF8158BB-3C5B-459D-9AAF-80F69331A2C5}" sibTransId="{7B85C0D9-7A1E-4EEE-9AC9-B99E7E9E7D75}"/>
    <dgm:cxn modelId="{B3068298-E011-4A5C-AEF9-783380B81457}" type="presOf" srcId="{89255669-0070-4656-8808-8BDC97481B16}" destId="{A0B69247-917E-420B-B8A5-1E0A2C00C502}" srcOrd="0" destOrd="0" presId="urn:microsoft.com/office/officeart/2018/2/layout/IconVerticalSolidList"/>
    <dgm:cxn modelId="{B04496A1-1661-47FC-B030-7D2C708D0992}" srcId="{E6EEE154-7287-49C9-B8F9-AD962B7CCF3E}" destId="{2282DDB9-5FA1-4095-A517-DE0AB77C39A8}" srcOrd="1" destOrd="0" parTransId="{8757925A-751B-43A9-9BD5-3C95DCCA2658}" sibTransId="{54398DC7-ACAD-4AC5-AEB0-2D8FD723363A}"/>
    <dgm:cxn modelId="{E95284B2-1668-4639-B350-5E54555D6432}" type="presOf" srcId="{4C92F3BA-2605-4A85-9874-F9E658C766C4}" destId="{3B067D7B-3419-4C06-9FA7-BBB76E7F7F64}" srcOrd="0" destOrd="0" presId="urn:microsoft.com/office/officeart/2018/2/layout/IconVerticalSolidList"/>
    <dgm:cxn modelId="{C7AD7FB6-8376-4C5D-AF37-88C9D62C6C08}" srcId="{CB417AFD-D57F-4759-866E-CE291A70E9B9}" destId="{E6EEE154-7287-49C9-B8F9-AD962B7CCF3E}" srcOrd="0" destOrd="0" parTransId="{8DDBC99F-0AA9-4FE4-9CF8-BAD37E1A8CEF}" sibTransId="{1C2DC2E9-2454-4289-918B-3CF858271DE8}"/>
    <dgm:cxn modelId="{0CF3ACBB-157E-435E-8DAA-2E138B5855D6}" srcId="{CB417AFD-D57F-4759-866E-CE291A70E9B9}" destId="{89255669-0070-4656-8808-8BDC97481B16}" srcOrd="3" destOrd="0" parTransId="{5FC1382A-D8C6-45F7-8291-2D91C084975B}" sibTransId="{4600FAC7-4A5C-4ECD-8E7E-A997A7572D23}"/>
    <dgm:cxn modelId="{3BFDE2D8-6D42-4F08-9CA7-875726926D19}" srcId="{70A0A6A7-CEF6-4760-AFC9-3F24A48E99ED}" destId="{4FA63CB8-1437-46A9-8613-62A43899B0E2}" srcOrd="0" destOrd="0" parTransId="{AF85B792-4E3C-4C7F-9066-AB1D85E68804}" sibTransId="{9EC26F47-F72D-469F-A853-6953CFE42DEC}"/>
    <dgm:cxn modelId="{B66F7FDE-C093-4F84-BB41-E77E62B5C3A9}" type="presOf" srcId="{96EA0998-78E1-4ED8-9CE4-893185513621}" destId="{3B067D7B-3419-4C06-9FA7-BBB76E7F7F64}" srcOrd="0" destOrd="1" presId="urn:microsoft.com/office/officeart/2018/2/layout/IconVerticalSolidList"/>
    <dgm:cxn modelId="{0CB66CE1-67B3-4B14-B34B-6FD9A33ADD54}" type="presOf" srcId="{CB417AFD-D57F-4759-866E-CE291A70E9B9}" destId="{6E80FD97-814D-44D4-9B3C-ADB2684CD7DB}" srcOrd="0" destOrd="0" presId="urn:microsoft.com/office/officeart/2018/2/layout/IconVerticalSolidList"/>
    <dgm:cxn modelId="{3D9489E2-C0C8-4280-AB91-7A807040E689}" srcId="{CB417AFD-D57F-4759-866E-CE291A70E9B9}" destId="{70A0A6A7-CEF6-4760-AFC9-3F24A48E99ED}" srcOrd="2" destOrd="0" parTransId="{2DD1CAF4-7A36-4898-95E7-DA5889A15175}" sibTransId="{B153E38B-71FD-476C-8CB3-A95338063880}"/>
    <dgm:cxn modelId="{DA7174F7-6491-4898-854E-A358AC87D8F4}" type="presOf" srcId="{A1E6664A-88CD-4FC8-9906-E68F37815C94}" destId="{7843FC39-7CA6-4EF4-9FEB-1A107C6AF6D3}" srcOrd="0" destOrd="0" presId="urn:microsoft.com/office/officeart/2018/2/layout/IconVerticalSolidList"/>
    <dgm:cxn modelId="{0ADFC459-F8A4-4C86-96B4-208AAF086CE7}" type="presParOf" srcId="{6E80FD97-814D-44D4-9B3C-ADB2684CD7DB}" destId="{3D988467-1773-4120-A2D5-CAC14519E953}" srcOrd="0" destOrd="0" presId="urn:microsoft.com/office/officeart/2018/2/layout/IconVerticalSolidList"/>
    <dgm:cxn modelId="{2185C6E1-893B-428F-9DA6-00057DC09E3A}" type="presParOf" srcId="{3D988467-1773-4120-A2D5-CAC14519E953}" destId="{CCD00E60-266E-41C9-8EDB-B43575614024}" srcOrd="0" destOrd="0" presId="urn:microsoft.com/office/officeart/2018/2/layout/IconVerticalSolidList"/>
    <dgm:cxn modelId="{8F1748DA-E02F-4FDF-B3F1-B75932D0B173}" type="presParOf" srcId="{3D988467-1773-4120-A2D5-CAC14519E953}" destId="{E6A1280B-3D4D-4701-A6F4-1980A5CC6E42}" srcOrd="1" destOrd="0" presId="urn:microsoft.com/office/officeart/2018/2/layout/IconVerticalSolidList"/>
    <dgm:cxn modelId="{06C25E19-E652-4010-B80E-D7E25CE67044}" type="presParOf" srcId="{3D988467-1773-4120-A2D5-CAC14519E953}" destId="{69A9D25A-356D-457D-B18F-758A77AEE209}" srcOrd="2" destOrd="0" presId="urn:microsoft.com/office/officeart/2018/2/layout/IconVerticalSolidList"/>
    <dgm:cxn modelId="{242B4B54-4A69-44FA-A918-DA65668EC83A}" type="presParOf" srcId="{3D988467-1773-4120-A2D5-CAC14519E953}" destId="{4DD6F288-9785-428B-B07A-72ACA827014C}" srcOrd="3" destOrd="0" presId="urn:microsoft.com/office/officeart/2018/2/layout/IconVerticalSolidList"/>
    <dgm:cxn modelId="{89C03B87-BAD3-42DB-80AC-0A1AFA624248}" type="presParOf" srcId="{3D988467-1773-4120-A2D5-CAC14519E953}" destId="{4E3F5AD3-E4CD-4C77-BDBA-FFD2EF45C463}" srcOrd="4" destOrd="0" presId="urn:microsoft.com/office/officeart/2018/2/layout/IconVerticalSolidList"/>
    <dgm:cxn modelId="{63C8E154-5B8E-4525-B9CD-648061FFCD25}" type="presParOf" srcId="{6E80FD97-814D-44D4-9B3C-ADB2684CD7DB}" destId="{9DAE6ED8-D776-498C-8AB5-67F4B8B0E37A}" srcOrd="1" destOrd="0" presId="urn:microsoft.com/office/officeart/2018/2/layout/IconVerticalSolidList"/>
    <dgm:cxn modelId="{B3BCFFB4-4613-4580-A200-1E42D7C397D2}" type="presParOf" srcId="{6E80FD97-814D-44D4-9B3C-ADB2684CD7DB}" destId="{48D86D5C-678C-4536-A054-EEAADBD2B78A}" srcOrd="2" destOrd="0" presId="urn:microsoft.com/office/officeart/2018/2/layout/IconVerticalSolidList"/>
    <dgm:cxn modelId="{376F67BB-588F-4B10-8B6B-0A8D50DA5834}" type="presParOf" srcId="{48D86D5C-678C-4536-A054-EEAADBD2B78A}" destId="{8E1679EB-D7EA-49FB-81EE-6F6C479F59F3}" srcOrd="0" destOrd="0" presId="urn:microsoft.com/office/officeart/2018/2/layout/IconVerticalSolidList"/>
    <dgm:cxn modelId="{5FC085A2-2A38-476A-96EA-AC4F5CF658C3}" type="presParOf" srcId="{48D86D5C-678C-4536-A054-EEAADBD2B78A}" destId="{22D23414-9568-44FA-AE5F-AC09FB75AC34}" srcOrd="1" destOrd="0" presId="urn:microsoft.com/office/officeart/2018/2/layout/IconVerticalSolidList"/>
    <dgm:cxn modelId="{084AB57A-03D5-4EC9-ACAD-35CF5246A744}" type="presParOf" srcId="{48D86D5C-678C-4536-A054-EEAADBD2B78A}" destId="{51EAFDC3-3EA3-4A7C-8F98-5FF4C777E6C2}" srcOrd="2" destOrd="0" presId="urn:microsoft.com/office/officeart/2018/2/layout/IconVerticalSolidList"/>
    <dgm:cxn modelId="{B4266EC4-CFB2-4717-8BFF-92910E707264}" type="presParOf" srcId="{48D86D5C-678C-4536-A054-EEAADBD2B78A}" destId="{45706BF7-C924-4F8A-8129-18814778EF79}" srcOrd="3" destOrd="0" presId="urn:microsoft.com/office/officeart/2018/2/layout/IconVerticalSolidList"/>
    <dgm:cxn modelId="{36C17C11-B9E7-44D1-A8E5-D08393EB49D3}" type="presParOf" srcId="{48D86D5C-678C-4536-A054-EEAADBD2B78A}" destId="{3B067D7B-3419-4C06-9FA7-BBB76E7F7F64}" srcOrd="4" destOrd="0" presId="urn:microsoft.com/office/officeart/2018/2/layout/IconVerticalSolidList"/>
    <dgm:cxn modelId="{1CDE978E-CFEF-40D4-B80A-F89E781DBA35}" type="presParOf" srcId="{6E80FD97-814D-44D4-9B3C-ADB2684CD7DB}" destId="{33ED6537-1301-43B6-B87A-06C12E69960B}" srcOrd="3" destOrd="0" presId="urn:microsoft.com/office/officeart/2018/2/layout/IconVerticalSolidList"/>
    <dgm:cxn modelId="{9C7C7937-FF1E-4734-903A-F28AFCDAD914}" type="presParOf" srcId="{6E80FD97-814D-44D4-9B3C-ADB2684CD7DB}" destId="{9328677A-1EA8-4AB7-A171-03E4447D7AD9}" srcOrd="4" destOrd="0" presId="urn:microsoft.com/office/officeart/2018/2/layout/IconVerticalSolidList"/>
    <dgm:cxn modelId="{B97B7BF4-874A-4A69-A44C-63C67BF3B73F}" type="presParOf" srcId="{9328677A-1EA8-4AB7-A171-03E4447D7AD9}" destId="{1F3EA41C-FA7C-4FC4-92CE-27EA9D321725}" srcOrd="0" destOrd="0" presId="urn:microsoft.com/office/officeart/2018/2/layout/IconVerticalSolidList"/>
    <dgm:cxn modelId="{815A8A38-A7B8-40D2-B48A-474DDED271EE}" type="presParOf" srcId="{9328677A-1EA8-4AB7-A171-03E4447D7AD9}" destId="{67E227CB-A944-421F-A6C8-1D6BEF9B9EB9}" srcOrd="1" destOrd="0" presId="urn:microsoft.com/office/officeart/2018/2/layout/IconVerticalSolidList"/>
    <dgm:cxn modelId="{84A0C43A-AC90-4FC4-9E66-D4D14483E2CC}" type="presParOf" srcId="{9328677A-1EA8-4AB7-A171-03E4447D7AD9}" destId="{FF6EF6D1-D6EE-4E96-B126-9DA66DB16B18}" srcOrd="2" destOrd="0" presId="urn:microsoft.com/office/officeart/2018/2/layout/IconVerticalSolidList"/>
    <dgm:cxn modelId="{0D2DDDFE-6F89-4F3A-98D9-AF603FFADF62}" type="presParOf" srcId="{9328677A-1EA8-4AB7-A171-03E4447D7AD9}" destId="{61BFFA87-B0CC-4565-8420-90418F45E5FF}" srcOrd="3" destOrd="0" presId="urn:microsoft.com/office/officeart/2018/2/layout/IconVerticalSolidList"/>
    <dgm:cxn modelId="{9BF5CE0D-48D7-43BD-805C-A8E5377C06A2}" type="presParOf" srcId="{9328677A-1EA8-4AB7-A171-03E4447D7AD9}" destId="{BB5DD009-4D50-4944-8AE1-48BFC0731B66}" srcOrd="4" destOrd="0" presId="urn:microsoft.com/office/officeart/2018/2/layout/IconVerticalSolidList"/>
    <dgm:cxn modelId="{4FB21FB3-CA8A-42F3-89F5-BD030920A7FC}" type="presParOf" srcId="{6E80FD97-814D-44D4-9B3C-ADB2684CD7DB}" destId="{6F3C0348-4144-46A7-A5BB-5C5ABCE94CB5}" srcOrd="5" destOrd="0" presId="urn:microsoft.com/office/officeart/2018/2/layout/IconVerticalSolidList"/>
    <dgm:cxn modelId="{22FDB197-E066-4587-8B35-E5E64B44F7A0}" type="presParOf" srcId="{6E80FD97-814D-44D4-9B3C-ADB2684CD7DB}" destId="{57DB7246-076E-49F8-A88E-B4E1A835CE31}" srcOrd="6" destOrd="0" presId="urn:microsoft.com/office/officeart/2018/2/layout/IconVerticalSolidList"/>
    <dgm:cxn modelId="{90861475-F36C-437B-80E5-68E5A0A3CD0D}" type="presParOf" srcId="{57DB7246-076E-49F8-A88E-B4E1A835CE31}" destId="{7636CC4B-20DE-4E8C-9E43-C7A539CDD51D}" srcOrd="0" destOrd="0" presId="urn:microsoft.com/office/officeart/2018/2/layout/IconVerticalSolidList"/>
    <dgm:cxn modelId="{38A863DD-0CEA-4BD7-8CAC-055D78F3CE5F}" type="presParOf" srcId="{57DB7246-076E-49F8-A88E-B4E1A835CE31}" destId="{81047211-3E58-4607-BD70-6ADFA482FB80}" srcOrd="1" destOrd="0" presId="urn:microsoft.com/office/officeart/2018/2/layout/IconVerticalSolidList"/>
    <dgm:cxn modelId="{D7A3B456-1DDB-47A0-A9C7-F2EF5097DFF4}" type="presParOf" srcId="{57DB7246-076E-49F8-A88E-B4E1A835CE31}" destId="{713BF565-B809-4134-8A2C-2E95D28BA495}" srcOrd="2" destOrd="0" presId="urn:microsoft.com/office/officeart/2018/2/layout/IconVerticalSolidList"/>
    <dgm:cxn modelId="{5CE184A7-098D-4B6F-8E4A-C3A9C9758666}" type="presParOf" srcId="{57DB7246-076E-49F8-A88E-B4E1A835CE31}" destId="{A0B69247-917E-420B-B8A5-1E0A2C00C502}" srcOrd="3" destOrd="0" presId="urn:microsoft.com/office/officeart/2018/2/layout/IconVerticalSolidList"/>
    <dgm:cxn modelId="{D1215F64-A313-4A96-82E0-BE7081B583BB}" type="presParOf" srcId="{57DB7246-076E-49F8-A88E-B4E1A835CE31}" destId="{7843FC39-7CA6-4EF4-9FEB-1A107C6AF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434988-49D4-422C-9423-FAE8EE038E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E1BAAA9-8EEA-42FC-830E-01D68DE178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Front-End:</a:t>
          </a:r>
          <a:endParaRPr lang="en-US"/>
        </a:p>
      </dgm:t>
    </dgm:pt>
    <dgm:pt modelId="{27AC7657-2E89-49F0-AEFE-4B566E14BF8C}" type="parTrans" cxnId="{FCAF31AD-9209-4298-A5D0-DD9540DA98F4}">
      <dgm:prSet/>
      <dgm:spPr/>
      <dgm:t>
        <a:bodyPr/>
        <a:lstStyle/>
        <a:p>
          <a:endParaRPr lang="en-US"/>
        </a:p>
      </dgm:t>
    </dgm:pt>
    <dgm:pt modelId="{C7C66C07-CFD7-4F7D-A520-14FE95B2B058}" type="sibTrans" cxnId="{FCAF31AD-9209-4298-A5D0-DD9540DA98F4}">
      <dgm:prSet/>
      <dgm:spPr/>
      <dgm:t>
        <a:bodyPr/>
        <a:lstStyle/>
        <a:p>
          <a:endParaRPr lang="en-US"/>
        </a:p>
      </dgm:t>
    </dgm:pt>
    <dgm:pt modelId="{25223F71-F7F9-4D96-A7ED-1DCE00632C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React</a:t>
          </a:r>
          <a:endParaRPr lang="en-US" dirty="0"/>
        </a:p>
      </dgm:t>
    </dgm:pt>
    <dgm:pt modelId="{BAB040C8-FB53-4289-A4FF-B41FFAE27589}" type="parTrans" cxnId="{79104493-3965-4FEA-B4D4-18AC16F519E4}">
      <dgm:prSet/>
      <dgm:spPr/>
      <dgm:t>
        <a:bodyPr/>
        <a:lstStyle/>
        <a:p>
          <a:endParaRPr lang="en-US"/>
        </a:p>
      </dgm:t>
    </dgm:pt>
    <dgm:pt modelId="{39E34A71-0ED2-454D-85A1-ECFE52E972F7}" type="sibTrans" cxnId="{79104493-3965-4FEA-B4D4-18AC16F519E4}">
      <dgm:prSet/>
      <dgm:spPr/>
      <dgm:t>
        <a:bodyPr/>
        <a:lstStyle/>
        <a:p>
          <a:endParaRPr lang="en-US"/>
        </a:p>
      </dgm:t>
    </dgm:pt>
    <dgm:pt modelId="{BD973479-3B99-4AE2-8B93-422FBB8C50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Back-End:</a:t>
          </a:r>
          <a:endParaRPr lang="en-US"/>
        </a:p>
      </dgm:t>
    </dgm:pt>
    <dgm:pt modelId="{A61D093C-2F0A-455D-9593-ACE85D6C7AB7}" type="parTrans" cxnId="{79550165-99BD-4AFC-BEDB-7480871B2BA1}">
      <dgm:prSet/>
      <dgm:spPr/>
      <dgm:t>
        <a:bodyPr/>
        <a:lstStyle/>
        <a:p>
          <a:endParaRPr lang="en-US"/>
        </a:p>
      </dgm:t>
    </dgm:pt>
    <dgm:pt modelId="{65095C92-BD5F-4E7C-8CC1-FB2A3FCB6F45}" type="sibTrans" cxnId="{79550165-99BD-4AFC-BEDB-7480871B2BA1}">
      <dgm:prSet/>
      <dgm:spPr/>
      <dgm:t>
        <a:bodyPr/>
        <a:lstStyle/>
        <a:p>
          <a:endParaRPr lang="en-US"/>
        </a:p>
      </dgm:t>
    </dgm:pt>
    <dgm:pt modelId="{F1556271-E68A-461F-B184-E3FF939FD5B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Node.js, Express, JWT</a:t>
          </a:r>
          <a:endParaRPr lang="en-US" dirty="0"/>
        </a:p>
      </dgm:t>
    </dgm:pt>
    <dgm:pt modelId="{B39569C5-8D61-48FA-A62E-8E4927A57C46}" type="parTrans" cxnId="{513D1FB2-F88A-4255-8B47-F971F23363BF}">
      <dgm:prSet/>
      <dgm:spPr/>
      <dgm:t>
        <a:bodyPr/>
        <a:lstStyle/>
        <a:p>
          <a:endParaRPr lang="en-US"/>
        </a:p>
      </dgm:t>
    </dgm:pt>
    <dgm:pt modelId="{B5F90003-D469-4981-9D3C-88E6A80E2948}" type="sibTrans" cxnId="{513D1FB2-F88A-4255-8B47-F971F23363BF}">
      <dgm:prSet/>
      <dgm:spPr/>
      <dgm:t>
        <a:bodyPr/>
        <a:lstStyle/>
        <a:p>
          <a:endParaRPr lang="en-US"/>
        </a:p>
      </dgm:t>
    </dgm:pt>
    <dgm:pt modelId="{D7D6D466-035F-4A03-8122-A0E56B1E48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Testing Tools:</a:t>
          </a:r>
          <a:endParaRPr lang="en-US"/>
        </a:p>
      </dgm:t>
    </dgm:pt>
    <dgm:pt modelId="{CE628A45-3318-43C7-B8C1-78B756F54EE2}" type="parTrans" cxnId="{B4A3F70A-715C-49DB-B4A0-F773916BE2D0}">
      <dgm:prSet/>
      <dgm:spPr/>
      <dgm:t>
        <a:bodyPr/>
        <a:lstStyle/>
        <a:p>
          <a:endParaRPr lang="en-US"/>
        </a:p>
      </dgm:t>
    </dgm:pt>
    <dgm:pt modelId="{178F57A1-B263-42F8-AF04-5CD61563009F}" type="sibTrans" cxnId="{B4A3F70A-715C-49DB-B4A0-F773916BE2D0}">
      <dgm:prSet/>
      <dgm:spPr/>
      <dgm:t>
        <a:bodyPr/>
        <a:lstStyle/>
        <a:p>
          <a:endParaRPr lang="en-US"/>
        </a:p>
      </dgm:t>
    </dgm:pt>
    <dgm:pt modelId="{A2F7A906-5458-44FC-A52C-2302F53F8D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Postman</a:t>
          </a:r>
          <a:endParaRPr lang="en-US" dirty="0"/>
        </a:p>
      </dgm:t>
    </dgm:pt>
    <dgm:pt modelId="{10FF9AD7-D12E-4568-886A-ADA03C0A7D3F}" type="parTrans" cxnId="{C03FBD6D-837F-4FDE-816F-22E1744FA59F}">
      <dgm:prSet/>
      <dgm:spPr/>
      <dgm:t>
        <a:bodyPr/>
        <a:lstStyle/>
        <a:p>
          <a:endParaRPr lang="en-US"/>
        </a:p>
      </dgm:t>
    </dgm:pt>
    <dgm:pt modelId="{15136F70-413A-43B1-AACC-ECC3227C12FE}" type="sibTrans" cxnId="{C03FBD6D-837F-4FDE-816F-22E1744FA59F}">
      <dgm:prSet/>
      <dgm:spPr/>
      <dgm:t>
        <a:bodyPr/>
        <a:lstStyle/>
        <a:p>
          <a:endParaRPr lang="en-US"/>
        </a:p>
      </dgm:t>
    </dgm:pt>
    <dgm:pt modelId="{E320E53E-21C0-45E7-A231-E7C44CF39C0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Future Tools:</a:t>
          </a:r>
          <a:endParaRPr lang="en-US"/>
        </a:p>
      </dgm:t>
    </dgm:pt>
    <dgm:pt modelId="{2A22DDF0-613A-47F2-8860-501824F682DD}" type="parTrans" cxnId="{0D29027D-E4FC-45BE-8919-12658A3693AA}">
      <dgm:prSet/>
      <dgm:spPr/>
      <dgm:t>
        <a:bodyPr/>
        <a:lstStyle/>
        <a:p>
          <a:endParaRPr lang="en-US"/>
        </a:p>
      </dgm:t>
    </dgm:pt>
    <dgm:pt modelId="{04B7B44B-BF97-4AD2-A50F-38C5F3CCE82D}" type="sibTrans" cxnId="{0D29027D-E4FC-45BE-8919-12658A3693AA}">
      <dgm:prSet/>
      <dgm:spPr/>
      <dgm:t>
        <a:bodyPr/>
        <a:lstStyle/>
        <a:p>
          <a:endParaRPr lang="en-US"/>
        </a:p>
      </dgm:t>
    </dgm:pt>
    <dgm:pt modelId="{CC3E2E8D-7F7B-4950-93F6-B0A66CDA28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Blockchain (Ethereum, Solidity)</a:t>
          </a:r>
          <a:endParaRPr lang="en-US" dirty="0"/>
        </a:p>
      </dgm:t>
    </dgm:pt>
    <dgm:pt modelId="{040DD766-2BDC-4B31-83BF-5F4BD4756DB9}" type="parTrans" cxnId="{DAAC6266-996F-442E-A6DE-CFF13BDC6C73}">
      <dgm:prSet/>
      <dgm:spPr/>
      <dgm:t>
        <a:bodyPr/>
        <a:lstStyle/>
        <a:p>
          <a:endParaRPr lang="en-US"/>
        </a:p>
      </dgm:t>
    </dgm:pt>
    <dgm:pt modelId="{BA3CD740-33D2-43B1-BE29-D2AA3F09F9A5}" type="sibTrans" cxnId="{DAAC6266-996F-442E-A6DE-CFF13BDC6C73}">
      <dgm:prSet/>
      <dgm:spPr/>
      <dgm:t>
        <a:bodyPr/>
        <a:lstStyle/>
        <a:p>
          <a:endParaRPr lang="en-US"/>
        </a:p>
      </dgm:t>
    </dgm:pt>
    <dgm:pt modelId="{BF857610-2842-453F-A61D-03595769AF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Machine Learning (TensorFlow, scikit-learn)</a:t>
          </a:r>
          <a:endParaRPr lang="en-US"/>
        </a:p>
      </dgm:t>
    </dgm:pt>
    <dgm:pt modelId="{3550B3DF-1452-4430-B481-AD2CC57220A6}" type="parTrans" cxnId="{1D909451-A5E5-4587-A9CA-24F43A787E88}">
      <dgm:prSet/>
      <dgm:spPr/>
      <dgm:t>
        <a:bodyPr/>
        <a:lstStyle/>
        <a:p>
          <a:endParaRPr lang="en-US"/>
        </a:p>
      </dgm:t>
    </dgm:pt>
    <dgm:pt modelId="{4FA2B546-B5BF-4B27-A639-8D46A0321776}" type="sibTrans" cxnId="{1D909451-A5E5-4587-A9CA-24F43A787E88}">
      <dgm:prSet/>
      <dgm:spPr/>
      <dgm:t>
        <a:bodyPr/>
        <a:lstStyle/>
        <a:p>
          <a:endParaRPr lang="en-US"/>
        </a:p>
      </dgm:t>
    </dgm:pt>
    <dgm:pt modelId="{C34D548C-0053-462E-BB5A-E39ABAEF80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Vite</a:t>
          </a:r>
          <a:endParaRPr lang="en-US" dirty="0"/>
        </a:p>
      </dgm:t>
    </dgm:pt>
    <dgm:pt modelId="{808D3C39-DBBC-4403-87A8-4FAF8B2F3278}" type="parTrans" cxnId="{AA716318-490B-40B3-9955-ED2BB43548C7}">
      <dgm:prSet/>
      <dgm:spPr/>
    </dgm:pt>
    <dgm:pt modelId="{BCC53801-DC0E-4F5B-92EB-7BDAB85EE5C9}" type="sibTrans" cxnId="{AA716318-490B-40B3-9955-ED2BB43548C7}">
      <dgm:prSet/>
      <dgm:spPr/>
    </dgm:pt>
    <dgm:pt modelId="{F0290DF5-2BE8-40E9-8033-23BF0827F31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/>
            <a:t>Zustand</a:t>
          </a:r>
          <a:endParaRPr lang="en-US" dirty="0"/>
        </a:p>
      </dgm:t>
    </dgm:pt>
    <dgm:pt modelId="{2D64A7F0-7F8A-4E2C-977F-26E028402BE5}" type="parTrans" cxnId="{3E6AE4B2-A9D5-434F-840A-0F927C93F009}">
      <dgm:prSet/>
      <dgm:spPr/>
    </dgm:pt>
    <dgm:pt modelId="{D0B5193F-F093-4996-AEFF-74FDBCC27A80}" type="sibTrans" cxnId="{3E6AE4B2-A9D5-434F-840A-0F927C93F009}">
      <dgm:prSet/>
      <dgm:spPr/>
    </dgm:pt>
    <dgm:pt modelId="{849A3501-16A1-4522-BCEA-5811EC9CA99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Tailwind </a:t>
          </a:r>
          <a:r>
            <a:rPr lang="en-IN" dirty="0"/>
            <a:t>CSS </a:t>
          </a:r>
          <a:endParaRPr lang="en-US" dirty="0"/>
        </a:p>
      </dgm:t>
    </dgm:pt>
    <dgm:pt modelId="{596448CE-2B53-48E2-9F00-8D4399893DE2}" type="parTrans" cxnId="{D12FC608-E2B0-4732-BD3E-BB5BCD5383D0}">
      <dgm:prSet/>
      <dgm:spPr/>
    </dgm:pt>
    <dgm:pt modelId="{4BAEFF5F-1173-45C9-A6D3-4F22BD547A07}" type="sibTrans" cxnId="{D12FC608-E2B0-4732-BD3E-BB5BCD5383D0}">
      <dgm:prSet/>
      <dgm:spPr/>
    </dgm:pt>
    <dgm:pt modelId="{DD64ADA9-937A-49C9-AE16-71CDEE8810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/>
            <a:t>Nodemailer</a:t>
          </a:r>
          <a:r>
            <a:rPr lang="en-IN" dirty="0"/>
            <a:t>, </a:t>
          </a:r>
          <a:r>
            <a:rPr lang="en-IN" dirty="0" err="1"/>
            <a:t>geoip</a:t>
          </a:r>
          <a:r>
            <a:rPr lang="en-IN" dirty="0"/>
            <a:t>-lite, MongoDB</a:t>
          </a:r>
          <a:endParaRPr lang="en-US" dirty="0"/>
        </a:p>
      </dgm:t>
    </dgm:pt>
    <dgm:pt modelId="{DED7CEA9-04ED-46B8-845B-2AEFA9C9C611}" type="parTrans" cxnId="{D4CDD667-A145-451F-9D28-CC2D00939DFC}">
      <dgm:prSet/>
      <dgm:spPr/>
    </dgm:pt>
    <dgm:pt modelId="{19B9A057-A2BC-40EE-9942-A393428BA268}" type="sibTrans" cxnId="{D4CDD667-A145-451F-9D28-CC2D00939DFC}">
      <dgm:prSet/>
      <dgm:spPr/>
    </dgm:pt>
    <dgm:pt modelId="{110906C8-D615-4973-98F8-EBC12948E1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 </a:t>
          </a:r>
          <a:r>
            <a:rPr lang="en-IN" dirty="0"/>
            <a:t>Mongoose</a:t>
          </a:r>
          <a:endParaRPr lang="en-US" dirty="0"/>
        </a:p>
      </dgm:t>
    </dgm:pt>
    <dgm:pt modelId="{E7A4217A-E1C5-4CB5-AE2C-FA255C7A2A7F}" type="parTrans" cxnId="{49F32803-6C9D-4DC2-BB2C-DD005F2BAA43}">
      <dgm:prSet/>
      <dgm:spPr/>
    </dgm:pt>
    <dgm:pt modelId="{A15A03D7-D547-42BB-9A8B-BD994BD2C4C3}" type="sibTrans" cxnId="{49F32803-6C9D-4DC2-BB2C-DD005F2BAA43}">
      <dgm:prSet/>
      <dgm:spPr/>
    </dgm:pt>
    <dgm:pt modelId="{F53D7ED6-53F2-4B6C-8E60-FC6904E04BC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Mocha, Chai, </a:t>
          </a:r>
          <a:endParaRPr lang="en-US" dirty="0"/>
        </a:p>
      </dgm:t>
    </dgm:pt>
    <dgm:pt modelId="{916D2D31-DEB3-49F6-BE74-57F705F4799A}" type="parTrans" cxnId="{D9B29B14-9CAA-45DC-B041-6F17E3C247CB}">
      <dgm:prSet/>
      <dgm:spPr/>
    </dgm:pt>
    <dgm:pt modelId="{5E993403-B808-4DA3-8322-C1DC4A7138EF}" type="sibTrans" cxnId="{D9B29B14-9CAA-45DC-B041-6F17E3C247CB}">
      <dgm:prSet/>
      <dgm:spPr/>
    </dgm:pt>
    <dgm:pt modelId="{87359251-477B-4CCB-9BF3-CB3C840F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Chrome </a:t>
          </a:r>
          <a:r>
            <a:rPr lang="en-IN" dirty="0"/>
            <a:t>Developer Tools</a:t>
          </a:r>
          <a:endParaRPr lang="en-US" dirty="0"/>
        </a:p>
      </dgm:t>
    </dgm:pt>
    <dgm:pt modelId="{2B53F545-AAFA-4CBE-9AE8-D142F5C9F303}" type="parTrans" cxnId="{CBB39069-9D0A-4198-9752-66E6B8673E4A}">
      <dgm:prSet/>
      <dgm:spPr/>
    </dgm:pt>
    <dgm:pt modelId="{366A29D7-AAFC-4C25-990C-9D03A4F5D654}" type="sibTrans" cxnId="{CBB39069-9D0A-4198-9752-66E6B8673E4A}">
      <dgm:prSet/>
      <dgm:spPr/>
    </dgm:pt>
    <dgm:pt modelId="{A74428CA-E9E9-47F4-A4CE-E1B7098F0F64}" type="pres">
      <dgm:prSet presAssocID="{32434988-49D4-422C-9423-FAE8EE038E4F}" presName="root" presStyleCnt="0">
        <dgm:presLayoutVars>
          <dgm:dir/>
          <dgm:resizeHandles val="exact"/>
        </dgm:presLayoutVars>
      </dgm:prSet>
      <dgm:spPr/>
    </dgm:pt>
    <dgm:pt modelId="{00BA0D5A-D37E-4733-B299-7BBA412A0EB7}" type="pres">
      <dgm:prSet presAssocID="{DE1BAAA9-8EEA-42FC-830E-01D68DE178AF}" presName="compNode" presStyleCnt="0"/>
      <dgm:spPr/>
    </dgm:pt>
    <dgm:pt modelId="{C383B2F6-4837-4DC2-96BF-F06C4505050B}" type="pres">
      <dgm:prSet presAssocID="{DE1BAAA9-8EEA-42FC-830E-01D68DE178AF}" presName="bgRect" presStyleLbl="bgShp" presStyleIdx="0" presStyleCnt="4"/>
      <dgm:spPr/>
    </dgm:pt>
    <dgm:pt modelId="{F7463D35-AABD-4323-84E9-007C8CDF6631}" type="pres">
      <dgm:prSet presAssocID="{DE1BAAA9-8EEA-42FC-830E-01D68DE178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DE11A40-B4A6-4126-AA8D-E226AEF9360C}" type="pres">
      <dgm:prSet presAssocID="{DE1BAAA9-8EEA-42FC-830E-01D68DE178AF}" presName="spaceRect" presStyleCnt="0"/>
      <dgm:spPr/>
    </dgm:pt>
    <dgm:pt modelId="{E1AFCA8B-A1ED-41D5-802E-E90B751A90A2}" type="pres">
      <dgm:prSet presAssocID="{DE1BAAA9-8EEA-42FC-830E-01D68DE178AF}" presName="parTx" presStyleLbl="revTx" presStyleIdx="0" presStyleCnt="8">
        <dgm:presLayoutVars>
          <dgm:chMax val="0"/>
          <dgm:chPref val="0"/>
        </dgm:presLayoutVars>
      </dgm:prSet>
      <dgm:spPr/>
    </dgm:pt>
    <dgm:pt modelId="{4770100C-25FD-41FB-B64B-53AB8E8C0DE3}" type="pres">
      <dgm:prSet presAssocID="{DE1BAAA9-8EEA-42FC-830E-01D68DE178AF}" presName="desTx" presStyleLbl="revTx" presStyleIdx="1" presStyleCnt="8">
        <dgm:presLayoutVars/>
      </dgm:prSet>
      <dgm:spPr/>
    </dgm:pt>
    <dgm:pt modelId="{C2E80B88-E7CA-43EB-953A-F068F921731A}" type="pres">
      <dgm:prSet presAssocID="{C7C66C07-CFD7-4F7D-A520-14FE95B2B058}" presName="sibTrans" presStyleCnt="0"/>
      <dgm:spPr/>
    </dgm:pt>
    <dgm:pt modelId="{AB70F7DB-D369-409A-BBA0-8F1CDE19261A}" type="pres">
      <dgm:prSet presAssocID="{BD973479-3B99-4AE2-8B93-422FBB8C50D5}" presName="compNode" presStyleCnt="0"/>
      <dgm:spPr/>
    </dgm:pt>
    <dgm:pt modelId="{C22E1BA7-6880-404B-A85C-47798A640FAB}" type="pres">
      <dgm:prSet presAssocID="{BD973479-3B99-4AE2-8B93-422FBB8C50D5}" presName="bgRect" presStyleLbl="bgShp" presStyleIdx="1" presStyleCnt="4"/>
      <dgm:spPr/>
    </dgm:pt>
    <dgm:pt modelId="{372CD2B1-5353-4BC0-BDB7-D1CEF764E289}" type="pres">
      <dgm:prSet presAssocID="{BD973479-3B99-4AE2-8B93-422FBB8C50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8FF3F3-BEEB-4A54-9F49-2C8FEB620586}" type="pres">
      <dgm:prSet presAssocID="{BD973479-3B99-4AE2-8B93-422FBB8C50D5}" presName="spaceRect" presStyleCnt="0"/>
      <dgm:spPr/>
    </dgm:pt>
    <dgm:pt modelId="{DAA1657E-360A-4E9A-97EC-EAE6AC9C139C}" type="pres">
      <dgm:prSet presAssocID="{BD973479-3B99-4AE2-8B93-422FBB8C50D5}" presName="parTx" presStyleLbl="revTx" presStyleIdx="2" presStyleCnt="8">
        <dgm:presLayoutVars>
          <dgm:chMax val="0"/>
          <dgm:chPref val="0"/>
        </dgm:presLayoutVars>
      </dgm:prSet>
      <dgm:spPr/>
    </dgm:pt>
    <dgm:pt modelId="{C28D3B68-939D-4A50-AC70-D3BF062F6D31}" type="pres">
      <dgm:prSet presAssocID="{BD973479-3B99-4AE2-8B93-422FBB8C50D5}" presName="desTx" presStyleLbl="revTx" presStyleIdx="3" presStyleCnt="8">
        <dgm:presLayoutVars/>
      </dgm:prSet>
      <dgm:spPr/>
    </dgm:pt>
    <dgm:pt modelId="{E32A3D16-5ECF-4F48-A6F7-C291592730B2}" type="pres">
      <dgm:prSet presAssocID="{65095C92-BD5F-4E7C-8CC1-FB2A3FCB6F45}" presName="sibTrans" presStyleCnt="0"/>
      <dgm:spPr/>
    </dgm:pt>
    <dgm:pt modelId="{2EF31BB2-C17F-489C-8207-BCBE9D5C9095}" type="pres">
      <dgm:prSet presAssocID="{D7D6D466-035F-4A03-8122-A0E56B1E480B}" presName="compNode" presStyleCnt="0"/>
      <dgm:spPr/>
    </dgm:pt>
    <dgm:pt modelId="{F95AEB6B-B5ED-4337-9E96-1626F3B0A1CF}" type="pres">
      <dgm:prSet presAssocID="{D7D6D466-035F-4A03-8122-A0E56B1E480B}" presName="bgRect" presStyleLbl="bgShp" presStyleIdx="2" presStyleCnt="4"/>
      <dgm:spPr/>
    </dgm:pt>
    <dgm:pt modelId="{AD34695E-51B9-46D1-8EE9-DD38ACA14668}" type="pres">
      <dgm:prSet presAssocID="{D7D6D466-035F-4A03-8122-A0E56B1E48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E6C6D12-4607-4962-BD58-A2205EC73C80}" type="pres">
      <dgm:prSet presAssocID="{D7D6D466-035F-4A03-8122-A0E56B1E480B}" presName="spaceRect" presStyleCnt="0"/>
      <dgm:spPr/>
    </dgm:pt>
    <dgm:pt modelId="{BB8F8A83-E063-4E90-BF14-8A528EF2FD99}" type="pres">
      <dgm:prSet presAssocID="{D7D6D466-035F-4A03-8122-A0E56B1E480B}" presName="parTx" presStyleLbl="revTx" presStyleIdx="4" presStyleCnt="8">
        <dgm:presLayoutVars>
          <dgm:chMax val="0"/>
          <dgm:chPref val="0"/>
        </dgm:presLayoutVars>
      </dgm:prSet>
      <dgm:spPr/>
    </dgm:pt>
    <dgm:pt modelId="{D7AC3ECC-A978-4391-9613-56116175ACE8}" type="pres">
      <dgm:prSet presAssocID="{D7D6D466-035F-4A03-8122-A0E56B1E480B}" presName="desTx" presStyleLbl="revTx" presStyleIdx="5" presStyleCnt="8">
        <dgm:presLayoutVars/>
      </dgm:prSet>
      <dgm:spPr/>
    </dgm:pt>
    <dgm:pt modelId="{982999A2-390D-4796-9AF8-67A8F256F979}" type="pres">
      <dgm:prSet presAssocID="{178F57A1-B263-42F8-AF04-5CD61563009F}" presName="sibTrans" presStyleCnt="0"/>
      <dgm:spPr/>
    </dgm:pt>
    <dgm:pt modelId="{2A80BA0D-CD33-46D2-8BBA-60AB7E10F89E}" type="pres">
      <dgm:prSet presAssocID="{E320E53E-21C0-45E7-A231-E7C44CF39C06}" presName="compNode" presStyleCnt="0"/>
      <dgm:spPr/>
    </dgm:pt>
    <dgm:pt modelId="{9051F4FA-9D3B-44AA-9787-C2C4BF108441}" type="pres">
      <dgm:prSet presAssocID="{E320E53E-21C0-45E7-A231-E7C44CF39C06}" presName="bgRect" presStyleLbl="bgShp" presStyleIdx="3" presStyleCnt="4"/>
      <dgm:spPr/>
    </dgm:pt>
    <dgm:pt modelId="{797712CC-A806-4933-ABF0-B725E077822C}" type="pres">
      <dgm:prSet presAssocID="{E320E53E-21C0-45E7-A231-E7C44CF39C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barrow"/>
        </a:ext>
      </dgm:extLst>
    </dgm:pt>
    <dgm:pt modelId="{E9DDF4D7-FBD1-4825-8666-D83A2D70C354}" type="pres">
      <dgm:prSet presAssocID="{E320E53E-21C0-45E7-A231-E7C44CF39C06}" presName="spaceRect" presStyleCnt="0"/>
      <dgm:spPr/>
    </dgm:pt>
    <dgm:pt modelId="{05C816AC-04C3-4135-ABE7-743073D73C08}" type="pres">
      <dgm:prSet presAssocID="{E320E53E-21C0-45E7-A231-E7C44CF39C06}" presName="parTx" presStyleLbl="revTx" presStyleIdx="6" presStyleCnt="8">
        <dgm:presLayoutVars>
          <dgm:chMax val="0"/>
          <dgm:chPref val="0"/>
        </dgm:presLayoutVars>
      </dgm:prSet>
      <dgm:spPr/>
    </dgm:pt>
    <dgm:pt modelId="{1F9FAAC0-7583-4F3A-AAA3-40643FBFF548}" type="pres">
      <dgm:prSet presAssocID="{E320E53E-21C0-45E7-A231-E7C44CF39C06}" presName="desTx" presStyleLbl="revTx" presStyleIdx="7" presStyleCnt="8">
        <dgm:presLayoutVars/>
      </dgm:prSet>
      <dgm:spPr/>
    </dgm:pt>
  </dgm:ptLst>
  <dgm:cxnLst>
    <dgm:cxn modelId="{E812C500-4639-447B-85C2-0201CDBA58E0}" type="presOf" srcId="{BD973479-3B99-4AE2-8B93-422FBB8C50D5}" destId="{DAA1657E-360A-4E9A-97EC-EAE6AC9C139C}" srcOrd="0" destOrd="0" presId="urn:microsoft.com/office/officeart/2018/2/layout/IconVerticalSolidList"/>
    <dgm:cxn modelId="{49F32803-6C9D-4DC2-BB2C-DD005F2BAA43}" srcId="{BD973479-3B99-4AE2-8B93-422FBB8C50D5}" destId="{110906C8-D615-4973-98F8-EBC12948E15F}" srcOrd="2" destOrd="0" parTransId="{E7A4217A-E1C5-4CB5-AE2C-FA255C7A2A7F}" sibTransId="{A15A03D7-D547-42BB-9A8B-BD994BD2C4C3}"/>
    <dgm:cxn modelId="{D12FC608-E2B0-4732-BD3E-BB5BCD5383D0}" srcId="{DE1BAAA9-8EEA-42FC-830E-01D68DE178AF}" destId="{849A3501-16A1-4522-BCEA-5811EC9CA99A}" srcOrd="3" destOrd="0" parTransId="{596448CE-2B53-48E2-9F00-8D4399893DE2}" sibTransId="{4BAEFF5F-1173-45C9-A6D3-4F22BD547A07}"/>
    <dgm:cxn modelId="{B4A3F70A-715C-49DB-B4A0-F773916BE2D0}" srcId="{32434988-49D4-422C-9423-FAE8EE038E4F}" destId="{D7D6D466-035F-4A03-8122-A0E56B1E480B}" srcOrd="2" destOrd="0" parTransId="{CE628A45-3318-43C7-B8C1-78B756F54EE2}" sibTransId="{178F57A1-B263-42F8-AF04-5CD61563009F}"/>
    <dgm:cxn modelId="{D9B29B14-9CAA-45DC-B041-6F17E3C247CB}" srcId="{D7D6D466-035F-4A03-8122-A0E56B1E480B}" destId="{F53D7ED6-53F2-4B6C-8E60-FC6904E04BC1}" srcOrd="1" destOrd="0" parTransId="{916D2D31-DEB3-49F6-BE74-57F705F4799A}" sibTransId="{5E993403-B808-4DA3-8322-C1DC4A7138EF}"/>
    <dgm:cxn modelId="{DE628E16-53BF-49B2-9953-FF05CC61E8D9}" type="presOf" srcId="{CC3E2E8D-7F7B-4950-93F6-B0A66CDA28AF}" destId="{1F9FAAC0-7583-4F3A-AAA3-40643FBFF548}" srcOrd="0" destOrd="0" presId="urn:microsoft.com/office/officeart/2018/2/layout/IconVerticalSolidList"/>
    <dgm:cxn modelId="{AA716318-490B-40B3-9955-ED2BB43548C7}" srcId="{DE1BAAA9-8EEA-42FC-830E-01D68DE178AF}" destId="{C34D548C-0053-462E-BB5A-E39ABAEF8048}" srcOrd="1" destOrd="0" parTransId="{808D3C39-DBBC-4403-87A8-4FAF8B2F3278}" sibTransId="{BCC53801-DC0E-4F5B-92EB-7BDAB85EE5C9}"/>
    <dgm:cxn modelId="{B56EE71D-D414-425A-AA2F-73B8F0FEB3D2}" type="presOf" srcId="{DD64ADA9-937A-49C9-AE16-71CDEE8810D7}" destId="{C28D3B68-939D-4A50-AC70-D3BF062F6D31}" srcOrd="0" destOrd="1" presId="urn:microsoft.com/office/officeart/2018/2/layout/IconVerticalSolidList"/>
    <dgm:cxn modelId="{5B24D81E-7BC9-4991-965F-CC7325E1EC77}" type="presOf" srcId="{F1556271-E68A-461F-B184-E3FF939FD5B3}" destId="{C28D3B68-939D-4A50-AC70-D3BF062F6D31}" srcOrd="0" destOrd="0" presId="urn:microsoft.com/office/officeart/2018/2/layout/IconVerticalSolidList"/>
    <dgm:cxn modelId="{B3EAAD20-BB94-4FDE-9631-615F38A6214E}" type="presOf" srcId="{E320E53E-21C0-45E7-A231-E7C44CF39C06}" destId="{05C816AC-04C3-4135-ABE7-743073D73C08}" srcOrd="0" destOrd="0" presId="urn:microsoft.com/office/officeart/2018/2/layout/IconVerticalSolidList"/>
    <dgm:cxn modelId="{4523FE31-6BB8-471E-A99E-0C3457FBDE3A}" type="presOf" srcId="{25223F71-F7F9-4D96-A7ED-1DCE00632C37}" destId="{4770100C-25FD-41FB-B64B-53AB8E8C0DE3}" srcOrd="0" destOrd="0" presId="urn:microsoft.com/office/officeart/2018/2/layout/IconVerticalSolidList"/>
    <dgm:cxn modelId="{CCC4E736-1C88-4DCB-9FBF-7EC1C214531B}" type="presOf" srcId="{A2F7A906-5458-44FC-A52C-2302F53F8D3F}" destId="{D7AC3ECC-A978-4391-9613-56116175ACE8}" srcOrd="0" destOrd="0" presId="urn:microsoft.com/office/officeart/2018/2/layout/IconVerticalSolidList"/>
    <dgm:cxn modelId="{D896F838-F262-46B5-AF5A-70E556C97A66}" type="presOf" srcId="{D7D6D466-035F-4A03-8122-A0E56B1E480B}" destId="{BB8F8A83-E063-4E90-BF14-8A528EF2FD99}" srcOrd="0" destOrd="0" presId="urn:microsoft.com/office/officeart/2018/2/layout/IconVerticalSolidList"/>
    <dgm:cxn modelId="{79550165-99BD-4AFC-BEDB-7480871B2BA1}" srcId="{32434988-49D4-422C-9423-FAE8EE038E4F}" destId="{BD973479-3B99-4AE2-8B93-422FBB8C50D5}" srcOrd="1" destOrd="0" parTransId="{A61D093C-2F0A-455D-9593-ACE85D6C7AB7}" sibTransId="{65095C92-BD5F-4E7C-8CC1-FB2A3FCB6F45}"/>
    <dgm:cxn modelId="{DAAC6266-996F-442E-A6DE-CFF13BDC6C73}" srcId="{E320E53E-21C0-45E7-A231-E7C44CF39C06}" destId="{CC3E2E8D-7F7B-4950-93F6-B0A66CDA28AF}" srcOrd="0" destOrd="0" parTransId="{040DD766-2BDC-4B31-83BF-5F4BD4756DB9}" sibTransId="{BA3CD740-33D2-43B1-BE29-D2AA3F09F9A5}"/>
    <dgm:cxn modelId="{D4CDD667-A145-451F-9D28-CC2D00939DFC}" srcId="{BD973479-3B99-4AE2-8B93-422FBB8C50D5}" destId="{DD64ADA9-937A-49C9-AE16-71CDEE8810D7}" srcOrd="1" destOrd="0" parTransId="{DED7CEA9-04ED-46B8-845B-2AEFA9C9C611}" sibTransId="{19B9A057-A2BC-40EE-9942-A393428BA268}"/>
    <dgm:cxn modelId="{CBB39069-9D0A-4198-9752-66E6B8673E4A}" srcId="{D7D6D466-035F-4A03-8122-A0E56B1E480B}" destId="{87359251-477B-4CCB-9BF3-CB3C840F59EC}" srcOrd="2" destOrd="0" parTransId="{2B53F545-AAFA-4CBE-9AE8-D142F5C9F303}" sibTransId="{366A29D7-AAFC-4C25-990C-9D03A4F5D654}"/>
    <dgm:cxn modelId="{52C7C94A-735A-4E78-85AD-3654730BF026}" type="presOf" srcId="{C34D548C-0053-462E-BB5A-E39ABAEF8048}" destId="{4770100C-25FD-41FB-B64B-53AB8E8C0DE3}" srcOrd="0" destOrd="1" presId="urn:microsoft.com/office/officeart/2018/2/layout/IconVerticalSolidList"/>
    <dgm:cxn modelId="{C03FBD6D-837F-4FDE-816F-22E1744FA59F}" srcId="{D7D6D466-035F-4A03-8122-A0E56B1E480B}" destId="{A2F7A906-5458-44FC-A52C-2302F53F8D3F}" srcOrd="0" destOrd="0" parTransId="{10FF9AD7-D12E-4568-886A-ADA03C0A7D3F}" sibTransId="{15136F70-413A-43B1-AACC-ECC3227C12FE}"/>
    <dgm:cxn modelId="{1D909451-A5E5-4587-A9CA-24F43A787E88}" srcId="{E320E53E-21C0-45E7-A231-E7C44CF39C06}" destId="{BF857610-2842-453F-A61D-03595769AF9B}" srcOrd="1" destOrd="0" parTransId="{3550B3DF-1452-4430-B481-AD2CC57220A6}" sibTransId="{4FA2B546-B5BF-4B27-A639-8D46A0321776}"/>
    <dgm:cxn modelId="{0D29027D-E4FC-45BE-8919-12658A3693AA}" srcId="{32434988-49D4-422C-9423-FAE8EE038E4F}" destId="{E320E53E-21C0-45E7-A231-E7C44CF39C06}" srcOrd="3" destOrd="0" parTransId="{2A22DDF0-613A-47F2-8860-501824F682DD}" sibTransId="{04B7B44B-BF97-4AD2-A50F-38C5F3CCE82D}"/>
    <dgm:cxn modelId="{9F4D9991-41A1-4B19-8AFF-30240231C6FF}" type="presOf" srcId="{BF857610-2842-453F-A61D-03595769AF9B}" destId="{1F9FAAC0-7583-4F3A-AAA3-40643FBFF548}" srcOrd="0" destOrd="1" presId="urn:microsoft.com/office/officeart/2018/2/layout/IconVerticalSolidList"/>
    <dgm:cxn modelId="{79104493-3965-4FEA-B4D4-18AC16F519E4}" srcId="{DE1BAAA9-8EEA-42FC-830E-01D68DE178AF}" destId="{25223F71-F7F9-4D96-A7ED-1DCE00632C37}" srcOrd="0" destOrd="0" parTransId="{BAB040C8-FB53-4289-A4FF-B41FFAE27589}" sibTransId="{39E34A71-0ED2-454D-85A1-ECFE52E972F7}"/>
    <dgm:cxn modelId="{8548F796-0C70-4D53-B079-A149385C9F25}" type="presOf" srcId="{87359251-477B-4CCB-9BF3-CB3C840F59EC}" destId="{D7AC3ECC-A978-4391-9613-56116175ACE8}" srcOrd="0" destOrd="2" presId="urn:microsoft.com/office/officeart/2018/2/layout/IconVerticalSolidList"/>
    <dgm:cxn modelId="{648E2F9C-B251-45E8-BD34-9A97573F98D5}" type="presOf" srcId="{DE1BAAA9-8EEA-42FC-830E-01D68DE178AF}" destId="{E1AFCA8B-A1ED-41D5-802E-E90B751A90A2}" srcOrd="0" destOrd="0" presId="urn:microsoft.com/office/officeart/2018/2/layout/IconVerticalSolidList"/>
    <dgm:cxn modelId="{E8E0E49C-5AB5-475C-8599-2C1D35A7169B}" type="presOf" srcId="{F0290DF5-2BE8-40E9-8033-23BF0827F313}" destId="{4770100C-25FD-41FB-B64B-53AB8E8C0DE3}" srcOrd="0" destOrd="2" presId="urn:microsoft.com/office/officeart/2018/2/layout/IconVerticalSolidList"/>
    <dgm:cxn modelId="{FCAF31AD-9209-4298-A5D0-DD9540DA98F4}" srcId="{32434988-49D4-422C-9423-FAE8EE038E4F}" destId="{DE1BAAA9-8EEA-42FC-830E-01D68DE178AF}" srcOrd="0" destOrd="0" parTransId="{27AC7657-2E89-49F0-AEFE-4B566E14BF8C}" sibTransId="{C7C66C07-CFD7-4F7D-A520-14FE95B2B058}"/>
    <dgm:cxn modelId="{D2D9EEAD-D22E-4525-9BA2-9E9BA6F3621D}" type="presOf" srcId="{F53D7ED6-53F2-4B6C-8E60-FC6904E04BC1}" destId="{D7AC3ECC-A978-4391-9613-56116175ACE8}" srcOrd="0" destOrd="1" presId="urn:microsoft.com/office/officeart/2018/2/layout/IconVerticalSolidList"/>
    <dgm:cxn modelId="{6F2DE5AE-9F38-4CBC-9CAF-401EA7A7A6CC}" type="presOf" srcId="{110906C8-D615-4973-98F8-EBC12948E15F}" destId="{C28D3B68-939D-4A50-AC70-D3BF062F6D31}" srcOrd="0" destOrd="2" presId="urn:microsoft.com/office/officeart/2018/2/layout/IconVerticalSolidList"/>
    <dgm:cxn modelId="{513D1FB2-F88A-4255-8B47-F971F23363BF}" srcId="{BD973479-3B99-4AE2-8B93-422FBB8C50D5}" destId="{F1556271-E68A-461F-B184-E3FF939FD5B3}" srcOrd="0" destOrd="0" parTransId="{B39569C5-8D61-48FA-A62E-8E4927A57C46}" sibTransId="{B5F90003-D469-4981-9D3C-88E6A80E2948}"/>
    <dgm:cxn modelId="{3E6AE4B2-A9D5-434F-840A-0F927C93F009}" srcId="{DE1BAAA9-8EEA-42FC-830E-01D68DE178AF}" destId="{F0290DF5-2BE8-40E9-8033-23BF0827F313}" srcOrd="2" destOrd="0" parTransId="{2D64A7F0-7F8A-4E2C-977F-26E028402BE5}" sibTransId="{D0B5193F-F093-4996-AEFF-74FDBCC27A80}"/>
    <dgm:cxn modelId="{929B2CB7-CD7F-43B5-9FC1-7FD1B9A67E9A}" type="presOf" srcId="{849A3501-16A1-4522-BCEA-5811EC9CA99A}" destId="{4770100C-25FD-41FB-B64B-53AB8E8C0DE3}" srcOrd="0" destOrd="3" presId="urn:microsoft.com/office/officeart/2018/2/layout/IconVerticalSolidList"/>
    <dgm:cxn modelId="{7D05EAEC-B6F2-45EC-BC48-43A29A4D8FE1}" type="presOf" srcId="{32434988-49D4-422C-9423-FAE8EE038E4F}" destId="{A74428CA-E9E9-47F4-A4CE-E1B7098F0F64}" srcOrd="0" destOrd="0" presId="urn:microsoft.com/office/officeart/2018/2/layout/IconVerticalSolidList"/>
    <dgm:cxn modelId="{B871A829-D638-4686-965A-C6ED28389130}" type="presParOf" srcId="{A74428CA-E9E9-47F4-A4CE-E1B7098F0F64}" destId="{00BA0D5A-D37E-4733-B299-7BBA412A0EB7}" srcOrd="0" destOrd="0" presId="urn:microsoft.com/office/officeart/2018/2/layout/IconVerticalSolidList"/>
    <dgm:cxn modelId="{1466DE2F-5499-4D69-8E32-7C1CB2F6C8C4}" type="presParOf" srcId="{00BA0D5A-D37E-4733-B299-7BBA412A0EB7}" destId="{C383B2F6-4837-4DC2-96BF-F06C4505050B}" srcOrd="0" destOrd="0" presId="urn:microsoft.com/office/officeart/2018/2/layout/IconVerticalSolidList"/>
    <dgm:cxn modelId="{DB3FB928-5B5A-4066-AF9C-B5751BE39732}" type="presParOf" srcId="{00BA0D5A-D37E-4733-B299-7BBA412A0EB7}" destId="{F7463D35-AABD-4323-84E9-007C8CDF6631}" srcOrd="1" destOrd="0" presId="urn:microsoft.com/office/officeart/2018/2/layout/IconVerticalSolidList"/>
    <dgm:cxn modelId="{3ABFC231-89D4-442D-9653-160120B9F7F0}" type="presParOf" srcId="{00BA0D5A-D37E-4733-B299-7BBA412A0EB7}" destId="{9DE11A40-B4A6-4126-AA8D-E226AEF9360C}" srcOrd="2" destOrd="0" presId="urn:microsoft.com/office/officeart/2018/2/layout/IconVerticalSolidList"/>
    <dgm:cxn modelId="{6398C3A5-8669-460E-9CB7-82091D9306DE}" type="presParOf" srcId="{00BA0D5A-D37E-4733-B299-7BBA412A0EB7}" destId="{E1AFCA8B-A1ED-41D5-802E-E90B751A90A2}" srcOrd="3" destOrd="0" presId="urn:microsoft.com/office/officeart/2018/2/layout/IconVerticalSolidList"/>
    <dgm:cxn modelId="{2377AE79-8CD4-4567-9E7A-B598386058EC}" type="presParOf" srcId="{00BA0D5A-D37E-4733-B299-7BBA412A0EB7}" destId="{4770100C-25FD-41FB-B64B-53AB8E8C0DE3}" srcOrd="4" destOrd="0" presId="urn:microsoft.com/office/officeart/2018/2/layout/IconVerticalSolidList"/>
    <dgm:cxn modelId="{A68CE9E7-DB6A-4B69-A9B2-95B24A42794E}" type="presParOf" srcId="{A74428CA-E9E9-47F4-A4CE-E1B7098F0F64}" destId="{C2E80B88-E7CA-43EB-953A-F068F921731A}" srcOrd="1" destOrd="0" presId="urn:microsoft.com/office/officeart/2018/2/layout/IconVerticalSolidList"/>
    <dgm:cxn modelId="{23F48707-92FE-44F0-98AB-6960EDC0488D}" type="presParOf" srcId="{A74428CA-E9E9-47F4-A4CE-E1B7098F0F64}" destId="{AB70F7DB-D369-409A-BBA0-8F1CDE19261A}" srcOrd="2" destOrd="0" presId="urn:microsoft.com/office/officeart/2018/2/layout/IconVerticalSolidList"/>
    <dgm:cxn modelId="{1CA3EC33-1CD9-4921-AA35-D26F6509E598}" type="presParOf" srcId="{AB70F7DB-D369-409A-BBA0-8F1CDE19261A}" destId="{C22E1BA7-6880-404B-A85C-47798A640FAB}" srcOrd="0" destOrd="0" presId="urn:microsoft.com/office/officeart/2018/2/layout/IconVerticalSolidList"/>
    <dgm:cxn modelId="{E214DEFF-AC92-43F8-8FA8-F948AAB42070}" type="presParOf" srcId="{AB70F7DB-D369-409A-BBA0-8F1CDE19261A}" destId="{372CD2B1-5353-4BC0-BDB7-D1CEF764E289}" srcOrd="1" destOrd="0" presId="urn:microsoft.com/office/officeart/2018/2/layout/IconVerticalSolidList"/>
    <dgm:cxn modelId="{F88F8604-5D85-4099-867B-9F62F8A718A7}" type="presParOf" srcId="{AB70F7DB-D369-409A-BBA0-8F1CDE19261A}" destId="{458FF3F3-BEEB-4A54-9F49-2C8FEB620586}" srcOrd="2" destOrd="0" presId="urn:microsoft.com/office/officeart/2018/2/layout/IconVerticalSolidList"/>
    <dgm:cxn modelId="{4CA2C24A-2F48-4A14-A1FD-DA589FE1B4C1}" type="presParOf" srcId="{AB70F7DB-D369-409A-BBA0-8F1CDE19261A}" destId="{DAA1657E-360A-4E9A-97EC-EAE6AC9C139C}" srcOrd="3" destOrd="0" presId="urn:microsoft.com/office/officeart/2018/2/layout/IconVerticalSolidList"/>
    <dgm:cxn modelId="{91DA915A-180D-415D-8194-253B6AD60F8B}" type="presParOf" srcId="{AB70F7DB-D369-409A-BBA0-8F1CDE19261A}" destId="{C28D3B68-939D-4A50-AC70-D3BF062F6D31}" srcOrd="4" destOrd="0" presId="urn:microsoft.com/office/officeart/2018/2/layout/IconVerticalSolidList"/>
    <dgm:cxn modelId="{20ABDCE2-AA48-4CB6-8084-5375C2AE323F}" type="presParOf" srcId="{A74428CA-E9E9-47F4-A4CE-E1B7098F0F64}" destId="{E32A3D16-5ECF-4F48-A6F7-C291592730B2}" srcOrd="3" destOrd="0" presId="urn:microsoft.com/office/officeart/2018/2/layout/IconVerticalSolidList"/>
    <dgm:cxn modelId="{B55856A9-F1BD-40B9-B990-668AF6729BCA}" type="presParOf" srcId="{A74428CA-E9E9-47F4-A4CE-E1B7098F0F64}" destId="{2EF31BB2-C17F-489C-8207-BCBE9D5C9095}" srcOrd="4" destOrd="0" presId="urn:microsoft.com/office/officeart/2018/2/layout/IconVerticalSolidList"/>
    <dgm:cxn modelId="{7927983F-7D80-463A-81FB-08EFD8017006}" type="presParOf" srcId="{2EF31BB2-C17F-489C-8207-BCBE9D5C9095}" destId="{F95AEB6B-B5ED-4337-9E96-1626F3B0A1CF}" srcOrd="0" destOrd="0" presId="urn:microsoft.com/office/officeart/2018/2/layout/IconVerticalSolidList"/>
    <dgm:cxn modelId="{98DD13FB-201E-40F7-AD0D-AFCAB4E354B5}" type="presParOf" srcId="{2EF31BB2-C17F-489C-8207-BCBE9D5C9095}" destId="{AD34695E-51B9-46D1-8EE9-DD38ACA14668}" srcOrd="1" destOrd="0" presId="urn:microsoft.com/office/officeart/2018/2/layout/IconVerticalSolidList"/>
    <dgm:cxn modelId="{3DCDD24A-7748-4090-87FA-DA18933D0F6E}" type="presParOf" srcId="{2EF31BB2-C17F-489C-8207-BCBE9D5C9095}" destId="{4E6C6D12-4607-4962-BD58-A2205EC73C80}" srcOrd="2" destOrd="0" presId="urn:microsoft.com/office/officeart/2018/2/layout/IconVerticalSolidList"/>
    <dgm:cxn modelId="{3DA159FB-EE93-401A-B98B-F0F4A008CD75}" type="presParOf" srcId="{2EF31BB2-C17F-489C-8207-BCBE9D5C9095}" destId="{BB8F8A83-E063-4E90-BF14-8A528EF2FD99}" srcOrd="3" destOrd="0" presId="urn:microsoft.com/office/officeart/2018/2/layout/IconVerticalSolidList"/>
    <dgm:cxn modelId="{8EE70CAF-A0F4-4E45-84DB-ED1885B9608C}" type="presParOf" srcId="{2EF31BB2-C17F-489C-8207-BCBE9D5C9095}" destId="{D7AC3ECC-A978-4391-9613-56116175ACE8}" srcOrd="4" destOrd="0" presId="urn:microsoft.com/office/officeart/2018/2/layout/IconVerticalSolidList"/>
    <dgm:cxn modelId="{92541FD1-2B20-4997-9748-69CDA0144B7D}" type="presParOf" srcId="{A74428CA-E9E9-47F4-A4CE-E1B7098F0F64}" destId="{982999A2-390D-4796-9AF8-67A8F256F979}" srcOrd="5" destOrd="0" presId="urn:microsoft.com/office/officeart/2018/2/layout/IconVerticalSolidList"/>
    <dgm:cxn modelId="{CF653039-9930-4B8E-A0C9-8374A219DF6B}" type="presParOf" srcId="{A74428CA-E9E9-47F4-A4CE-E1B7098F0F64}" destId="{2A80BA0D-CD33-46D2-8BBA-60AB7E10F89E}" srcOrd="6" destOrd="0" presId="urn:microsoft.com/office/officeart/2018/2/layout/IconVerticalSolidList"/>
    <dgm:cxn modelId="{87354B02-A12D-4AEF-8C3E-9DC90CBF1A2D}" type="presParOf" srcId="{2A80BA0D-CD33-46D2-8BBA-60AB7E10F89E}" destId="{9051F4FA-9D3B-44AA-9787-C2C4BF108441}" srcOrd="0" destOrd="0" presId="urn:microsoft.com/office/officeart/2018/2/layout/IconVerticalSolidList"/>
    <dgm:cxn modelId="{89D1EEEC-D915-4914-AA88-0C16C89D7F25}" type="presParOf" srcId="{2A80BA0D-CD33-46D2-8BBA-60AB7E10F89E}" destId="{797712CC-A806-4933-ABF0-B725E077822C}" srcOrd="1" destOrd="0" presId="urn:microsoft.com/office/officeart/2018/2/layout/IconVerticalSolidList"/>
    <dgm:cxn modelId="{99CCDB57-0086-4E35-A341-FBF862E59793}" type="presParOf" srcId="{2A80BA0D-CD33-46D2-8BBA-60AB7E10F89E}" destId="{E9DDF4D7-FBD1-4825-8666-D83A2D70C354}" srcOrd="2" destOrd="0" presId="urn:microsoft.com/office/officeart/2018/2/layout/IconVerticalSolidList"/>
    <dgm:cxn modelId="{0D97E84F-FA61-4A3A-A4BD-9A06CB15ECC4}" type="presParOf" srcId="{2A80BA0D-CD33-46D2-8BBA-60AB7E10F89E}" destId="{05C816AC-04C3-4135-ABE7-743073D73C08}" srcOrd="3" destOrd="0" presId="urn:microsoft.com/office/officeart/2018/2/layout/IconVerticalSolidList"/>
    <dgm:cxn modelId="{36CF4C2F-4F7B-4ADA-BDEC-484FC0537831}" type="presParOf" srcId="{2A80BA0D-CD33-46D2-8BBA-60AB7E10F89E}" destId="{1F9FAAC0-7583-4F3A-AAA3-40643FBFF5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A72CFF-A5E1-4C49-A65D-DE9CC2B7B3B2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728E423-C422-4C64-A881-63BF86527493}">
      <dgm:prSet/>
      <dgm:spPr/>
      <dgm:t>
        <a:bodyPr/>
        <a:lstStyle/>
        <a:p>
          <a:r>
            <a:rPr lang="en-US" b="1" i="0" baseline="0"/>
            <a:t>Architecture:</a:t>
          </a:r>
          <a:endParaRPr lang="en-US"/>
        </a:p>
      </dgm:t>
    </dgm:pt>
    <dgm:pt modelId="{1FA5B691-8B0F-400E-BB8A-D9CE58D0E5F3}" type="parTrans" cxnId="{2E5C0549-C199-4C1C-A06C-F41259E07F5D}">
      <dgm:prSet/>
      <dgm:spPr/>
      <dgm:t>
        <a:bodyPr/>
        <a:lstStyle/>
        <a:p>
          <a:endParaRPr lang="en-US"/>
        </a:p>
      </dgm:t>
    </dgm:pt>
    <dgm:pt modelId="{CAD7F51E-1AD4-41AF-8AE6-2EA7375917A3}" type="sibTrans" cxnId="{2E5C0549-C199-4C1C-A06C-F41259E07F5D}">
      <dgm:prSet/>
      <dgm:spPr/>
      <dgm:t>
        <a:bodyPr/>
        <a:lstStyle/>
        <a:p>
          <a:endParaRPr lang="en-US"/>
        </a:p>
      </dgm:t>
    </dgm:pt>
    <dgm:pt modelId="{892FCBB5-E63C-4699-8E99-9E980B7DCF49}">
      <dgm:prSet/>
      <dgm:spPr/>
      <dgm:t>
        <a:bodyPr/>
        <a:lstStyle/>
        <a:p>
          <a:r>
            <a:rPr lang="en-US" b="0" i="0" baseline="0"/>
            <a:t>MVC (Models, Views, Controllers)</a:t>
          </a:r>
          <a:endParaRPr lang="en-US"/>
        </a:p>
      </dgm:t>
    </dgm:pt>
    <dgm:pt modelId="{14F78E2F-640A-4080-9964-4BEB1DC94722}" type="parTrans" cxnId="{152F0E62-3B87-43CA-A2A0-82A660CD7588}">
      <dgm:prSet/>
      <dgm:spPr/>
      <dgm:t>
        <a:bodyPr/>
        <a:lstStyle/>
        <a:p>
          <a:endParaRPr lang="en-US"/>
        </a:p>
      </dgm:t>
    </dgm:pt>
    <dgm:pt modelId="{8FAB725E-3D9E-42BF-89E2-EB73812FA4B8}" type="sibTrans" cxnId="{152F0E62-3B87-43CA-A2A0-82A660CD7588}">
      <dgm:prSet/>
      <dgm:spPr/>
      <dgm:t>
        <a:bodyPr/>
        <a:lstStyle/>
        <a:p>
          <a:endParaRPr lang="en-US"/>
        </a:p>
      </dgm:t>
    </dgm:pt>
    <dgm:pt modelId="{C66EA7C1-07E6-451C-8630-2B7BE49D3E28}">
      <dgm:prSet/>
      <dgm:spPr/>
      <dgm:t>
        <a:bodyPr/>
        <a:lstStyle/>
        <a:p>
          <a:r>
            <a:rPr lang="en-US" b="1" i="0" baseline="0"/>
            <a:t>Security Measures:</a:t>
          </a:r>
          <a:endParaRPr lang="en-US"/>
        </a:p>
      </dgm:t>
    </dgm:pt>
    <dgm:pt modelId="{76BB23AA-EAD9-4BF7-8168-092FDD5966DF}" type="parTrans" cxnId="{E0268AC9-4663-47E1-AD52-24C96503FF54}">
      <dgm:prSet/>
      <dgm:spPr/>
      <dgm:t>
        <a:bodyPr/>
        <a:lstStyle/>
        <a:p>
          <a:endParaRPr lang="en-US"/>
        </a:p>
      </dgm:t>
    </dgm:pt>
    <dgm:pt modelId="{C5AD055D-8B1B-47E7-8A38-04DBFDCE2D3B}" type="sibTrans" cxnId="{E0268AC9-4663-47E1-AD52-24C96503FF54}">
      <dgm:prSet/>
      <dgm:spPr/>
      <dgm:t>
        <a:bodyPr/>
        <a:lstStyle/>
        <a:p>
          <a:endParaRPr lang="en-US"/>
        </a:p>
      </dgm:t>
    </dgm:pt>
    <dgm:pt modelId="{8C62BB49-40A7-4BD1-840D-304FBE6AC40A}">
      <dgm:prSet/>
      <dgm:spPr/>
      <dgm:t>
        <a:bodyPr/>
        <a:lstStyle/>
        <a:p>
          <a:r>
            <a:rPr lang="en-US" b="0" i="0" baseline="0" dirty="0"/>
            <a:t>JWT-based authentication and secure HTTP-only cookies.</a:t>
          </a:r>
          <a:endParaRPr lang="en-US" dirty="0"/>
        </a:p>
      </dgm:t>
    </dgm:pt>
    <dgm:pt modelId="{9038ED16-7B91-45C1-BE65-07F098277EAE}" type="parTrans" cxnId="{A601D6DC-CA5A-4698-94B5-F9FC1C20F5F5}">
      <dgm:prSet/>
      <dgm:spPr/>
      <dgm:t>
        <a:bodyPr/>
        <a:lstStyle/>
        <a:p>
          <a:endParaRPr lang="en-US"/>
        </a:p>
      </dgm:t>
    </dgm:pt>
    <dgm:pt modelId="{62026AEC-6394-4DE5-B7A3-838DF39066DC}" type="sibTrans" cxnId="{A601D6DC-CA5A-4698-94B5-F9FC1C20F5F5}">
      <dgm:prSet/>
      <dgm:spPr/>
      <dgm:t>
        <a:bodyPr/>
        <a:lstStyle/>
        <a:p>
          <a:endParaRPr lang="en-US"/>
        </a:p>
      </dgm:t>
    </dgm:pt>
    <dgm:pt modelId="{4BBDFE3E-2BD0-4132-803A-50C726B675DE}">
      <dgm:prSet/>
      <dgm:spPr/>
      <dgm:t>
        <a:bodyPr/>
        <a:lstStyle/>
        <a:p>
          <a:r>
            <a:rPr lang="en-US" b="0" i="0" baseline="0"/>
            <a:t>Custom middleware for rate limiting and intrusion logging.</a:t>
          </a:r>
          <a:endParaRPr lang="en-US"/>
        </a:p>
      </dgm:t>
    </dgm:pt>
    <dgm:pt modelId="{E6042284-C5E8-4210-9E1C-CA12BFF15C4D}" type="parTrans" cxnId="{44FD3BD6-6E42-4216-A9A5-7DA2E2CC5E41}">
      <dgm:prSet/>
      <dgm:spPr/>
      <dgm:t>
        <a:bodyPr/>
        <a:lstStyle/>
        <a:p>
          <a:endParaRPr lang="en-US"/>
        </a:p>
      </dgm:t>
    </dgm:pt>
    <dgm:pt modelId="{40675E0D-0381-4F29-BCC1-1E5A1B80BB99}" type="sibTrans" cxnId="{44FD3BD6-6E42-4216-A9A5-7DA2E2CC5E41}">
      <dgm:prSet/>
      <dgm:spPr/>
      <dgm:t>
        <a:bodyPr/>
        <a:lstStyle/>
        <a:p>
          <a:endParaRPr lang="en-US"/>
        </a:p>
      </dgm:t>
    </dgm:pt>
    <dgm:pt modelId="{E1D5B617-C605-46BC-9390-87D4F44B6BA9}">
      <dgm:prSet/>
      <dgm:spPr/>
      <dgm:t>
        <a:bodyPr/>
        <a:lstStyle/>
        <a:p>
          <a:r>
            <a:rPr lang="en-US" b="1" i="0" baseline="0"/>
            <a:t>Logging:</a:t>
          </a:r>
          <a:endParaRPr lang="en-US"/>
        </a:p>
      </dgm:t>
    </dgm:pt>
    <dgm:pt modelId="{6B308AF2-FD4A-4E4E-9B7C-3F7994C6A205}" type="parTrans" cxnId="{11C5A6F9-9175-4DB2-9716-07CAD5BCE9B8}">
      <dgm:prSet/>
      <dgm:spPr/>
      <dgm:t>
        <a:bodyPr/>
        <a:lstStyle/>
        <a:p>
          <a:endParaRPr lang="en-US"/>
        </a:p>
      </dgm:t>
    </dgm:pt>
    <dgm:pt modelId="{254E33A8-5AA8-4547-8790-AA91D95FBB02}" type="sibTrans" cxnId="{11C5A6F9-9175-4DB2-9716-07CAD5BCE9B8}">
      <dgm:prSet/>
      <dgm:spPr/>
      <dgm:t>
        <a:bodyPr/>
        <a:lstStyle/>
        <a:p>
          <a:endParaRPr lang="en-US"/>
        </a:p>
      </dgm:t>
    </dgm:pt>
    <dgm:pt modelId="{F24BF319-5F6D-4BEA-B8B9-94C68088A9ED}">
      <dgm:prSet/>
      <dgm:spPr/>
      <dgm:t>
        <a:bodyPr/>
        <a:lstStyle/>
        <a:p>
          <a:r>
            <a:rPr lang="en-US" b="0" i="0" baseline="0"/>
            <a:t>Detailed intrusion logs (failed logins, suspicious activities) stored with geolocation data.</a:t>
          </a:r>
          <a:endParaRPr lang="en-US"/>
        </a:p>
      </dgm:t>
    </dgm:pt>
    <dgm:pt modelId="{CB5127D9-6766-4DE2-B383-FA19CC377340}" type="parTrans" cxnId="{0B21F97C-5B54-41AB-9653-1EEBD1BDA430}">
      <dgm:prSet/>
      <dgm:spPr/>
      <dgm:t>
        <a:bodyPr/>
        <a:lstStyle/>
        <a:p>
          <a:endParaRPr lang="en-US"/>
        </a:p>
      </dgm:t>
    </dgm:pt>
    <dgm:pt modelId="{C7AE5D8A-564D-4ECB-BC43-D83C9E485343}" type="sibTrans" cxnId="{0B21F97C-5B54-41AB-9653-1EEBD1BDA430}">
      <dgm:prSet/>
      <dgm:spPr/>
      <dgm:t>
        <a:bodyPr/>
        <a:lstStyle/>
        <a:p>
          <a:endParaRPr lang="en-US"/>
        </a:p>
      </dgm:t>
    </dgm:pt>
    <dgm:pt modelId="{56D616C8-8661-47CF-A1FB-00AACA1F4A19}">
      <dgm:prSet/>
      <dgm:spPr/>
      <dgm:t>
        <a:bodyPr/>
        <a:lstStyle/>
        <a:p>
          <a:r>
            <a:rPr lang="en-US" b="1" i="0" baseline="0"/>
            <a:t>Dashboard:</a:t>
          </a:r>
          <a:endParaRPr lang="en-US"/>
        </a:p>
      </dgm:t>
    </dgm:pt>
    <dgm:pt modelId="{2662B026-8090-482D-AD4A-2297CCB47BA2}" type="parTrans" cxnId="{1ABFBAC2-9554-498F-B324-B4C2E6618664}">
      <dgm:prSet/>
      <dgm:spPr/>
      <dgm:t>
        <a:bodyPr/>
        <a:lstStyle/>
        <a:p>
          <a:endParaRPr lang="en-US"/>
        </a:p>
      </dgm:t>
    </dgm:pt>
    <dgm:pt modelId="{C8F0FB02-F47A-496B-BFCB-78046E492AAC}" type="sibTrans" cxnId="{1ABFBAC2-9554-498F-B324-B4C2E6618664}">
      <dgm:prSet/>
      <dgm:spPr/>
      <dgm:t>
        <a:bodyPr/>
        <a:lstStyle/>
        <a:p>
          <a:endParaRPr lang="en-US"/>
        </a:p>
      </dgm:t>
    </dgm:pt>
    <dgm:pt modelId="{06ACDFC8-2D26-47DA-A15B-BC4E62674EF2}">
      <dgm:prSet/>
      <dgm:spPr/>
      <dgm:t>
        <a:bodyPr/>
        <a:lstStyle/>
        <a:p>
          <a:r>
            <a:rPr lang="en-US" b="0" i="0" baseline="0"/>
            <a:t>Separate dashboards for admin (detailed security metrics) and regular users (personal account status).</a:t>
          </a:r>
          <a:endParaRPr lang="en-US"/>
        </a:p>
      </dgm:t>
    </dgm:pt>
    <dgm:pt modelId="{D53ED1A8-2654-47F9-97C6-2D320C5FF09C}" type="parTrans" cxnId="{0FF96D38-65DD-4A34-9348-990747F6AF5B}">
      <dgm:prSet/>
      <dgm:spPr/>
      <dgm:t>
        <a:bodyPr/>
        <a:lstStyle/>
        <a:p>
          <a:endParaRPr lang="en-US"/>
        </a:p>
      </dgm:t>
    </dgm:pt>
    <dgm:pt modelId="{2696B987-C642-4AB0-93B7-44E9F284D1B3}" type="sibTrans" cxnId="{0FF96D38-65DD-4A34-9348-990747F6AF5B}">
      <dgm:prSet/>
      <dgm:spPr/>
      <dgm:t>
        <a:bodyPr/>
        <a:lstStyle/>
        <a:p>
          <a:endParaRPr lang="en-US"/>
        </a:p>
      </dgm:t>
    </dgm:pt>
    <dgm:pt modelId="{5A6D1EAF-34CF-4E50-BEF1-B1424925DF87}" type="pres">
      <dgm:prSet presAssocID="{3BA72CFF-A5E1-4C49-A65D-DE9CC2B7B3B2}" presName="Name0" presStyleCnt="0">
        <dgm:presLayoutVars>
          <dgm:dir/>
          <dgm:animLvl val="lvl"/>
          <dgm:resizeHandles val="exact"/>
        </dgm:presLayoutVars>
      </dgm:prSet>
      <dgm:spPr/>
    </dgm:pt>
    <dgm:pt modelId="{99791BF9-EE71-4319-997E-5C7D541C0195}" type="pres">
      <dgm:prSet presAssocID="{56D616C8-8661-47CF-A1FB-00AACA1F4A19}" presName="boxAndChildren" presStyleCnt="0"/>
      <dgm:spPr/>
    </dgm:pt>
    <dgm:pt modelId="{60C2F984-8DA7-4896-9302-C200F32FE454}" type="pres">
      <dgm:prSet presAssocID="{56D616C8-8661-47CF-A1FB-00AACA1F4A19}" presName="parentTextBox" presStyleLbl="alignNode1" presStyleIdx="0" presStyleCnt="4"/>
      <dgm:spPr/>
    </dgm:pt>
    <dgm:pt modelId="{9064427A-8668-4E63-8B83-358600459A33}" type="pres">
      <dgm:prSet presAssocID="{56D616C8-8661-47CF-A1FB-00AACA1F4A19}" presName="descendantBox" presStyleLbl="bgAccFollowNode1" presStyleIdx="0" presStyleCnt="4"/>
      <dgm:spPr/>
    </dgm:pt>
    <dgm:pt modelId="{D5D33679-5425-4E2E-A4EE-9FA25DFCB5A3}" type="pres">
      <dgm:prSet presAssocID="{254E33A8-5AA8-4547-8790-AA91D95FBB02}" presName="sp" presStyleCnt="0"/>
      <dgm:spPr/>
    </dgm:pt>
    <dgm:pt modelId="{2071017D-0E4E-4246-90DA-731E0A352E38}" type="pres">
      <dgm:prSet presAssocID="{E1D5B617-C605-46BC-9390-87D4F44B6BA9}" presName="arrowAndChildren" presStyleCnt="0"/>
      <dgm:spPr/>
    </dgm:pt>
    <dgm:pt modelId="{5C6BA63B-83D1-49CD-B1C3-FA602B126CF2}" type="pres">
      <dgm:prSet presAssocID="{E1D5B617-C605-46BC-9390-87D4F44B6BA9}" presName="parentTextArrow" presStyleLbl="node1" presStyleIdx="0" presStyleCnt="0"/>
      <dgm:spPr/>
    </dgm:pt>
    <dgm:pt modelId="{A3667A77-A036-452A-B3F3-FFA009DE52CA}" type="pres">
      <dgm:prSet presAssocID="{E1D5B617-C605-46BC-9390-87D4F44B6BA9}" presName="arrow" presStyleLbl="alignNode1" presStyleIdx="1" presStyleCnt="4"/>
      <dgm:spPr/>
    </dgm:pt>
    <dgm:pt modelId="{5AAB9EB8-23BA-4317-B140-1D7E1489015C}" type="pres">
      <dgm:prSet presAssocID="{E1D5B617-C605-46BC-9390-87D4F44B6BA9}" presName="descendantArrow" presStyleLbl="bgAccFollowNode1" presStyleIdx="1" presStyleCnt="4"/>
      <dgm:spPr/>
    </dgm:pt>
    <dgm:pt modelId="{6ED790F1-AC61-4912-8212-DABCE28C5B1C}" type="pres">
      <dgm:prSet presAssocID="{C5AD055D-8B1B-47E7-8A38-04DBFDCE2D3B}" presName="sp" presStyleCnt="0"/>
      <dgm:spPr/>
    </dgm:pt>
    <dgm:pt modelId="{38A20C81-B631-4AC4-9C0C-F8DBCFAD0623}" type="pres">
      <dgm:prSet presAssocID="{C66EA7C1-07E6-451C-8630-2B7BE49D3E28}" presName="arrowAndChildren" presStyleCnt="0"/>
      <dgm:spPr/>
    </dgm:pt>
    <dgm:pt modelId="{C4EFF864-0B38-48A2-B67E-601C0C9BF34A}" type="pres">
      <dgm:prSet presAssocID="{C66EA7C1-07E6-451C-8630-2B7BE49D3E28}" presName="parentTextArrow" presStyleLbl="node1" presStyleIdx="0" presStyleCnt="0"/>
      <dgm:spPr/>
    </dgm:pt>
    <dgm:pt modelId="{2D44F176-D0C4-43CD-80C8-C5828B22F476}" type="pres">
      <dgm:prSet presAssocID="{C66EA7C1-07E6-451C-8630-2B7BE49D3E28}" presName="arrow" presStyleLbl="alignNode1" presStyleIdx="2" presStyleCnt="4"/>
      <dgm:spPr/>
    </dgm:pt>
    <dgm:pt modelId="{48506AD2-F1B3-4541-8054-FBAD653070E6}" type="pres">
      <dgm:prSet presAssocID="{C66EA7C1-07E6-451C-8630-2B7BE49D3E28}" presName="descendantArrow" presStyleLbl="bgAccFollowNode1" presStyleIdx="2" presStyleCnt="4"/>
      <dgm:spPr/>
    </dgm:pt>
    <dgm:pt modelId="{8E7DA73F-F2C2-4F92-8897-1F5D88356F79}" type="pres">
      <dgm:prSet presAssocID="{CAD7F51E-1AD4-41AF-8AE6-2EA7375917A3}" presName="sp" presStyleCnt="0"/>
      <dgm:spPr/>
    </dgm:pt>
    <dgm:pt modelId="{A48C2276-30D8-4162-8A9B-B819C2D74410}" type="pres">
      <dgm:prSet presAssocID="{5728E423-C422-4C64-A881-63BF86527493}" presName="arrowAndChildren" presStyleCnt="0"/>
      <dgm:spPr/>
    </dgm:pt>
    <dgm:pt modelId="{BCFFA96B-1E9C-4BF1-8DE1-C91009ED5542}" type="pres">
      <dgm:prSet presAssocID="{5728E423-C422-4C64-A881-63BF86527493}" presName="parentTextArrow" presStyleLbl="node1" presStyleIdx="0" presStyleCnt="0"/>
      <dgm:spPr/>
    </dgm:pt>
    <dgm:pt modelId="{6F6F6D93-C5E5-4466-B6CF-FAC27AEA0BC4}" type="pres">
      <dgm:prSet presAssocID="{5728E423-C422-4C64-A881-63BF86527493}" presName="arrow" presStyleLbl="alignNode1" presStyleIdx="3" presStyleCnt="4"/>
      <dgm:spPr/>
    </dgm:pt>
    <dgm:pt modelId="{F93704B9-9F6B-4516-A3C0-35E6E48EB1C9}" type="pres">
      <dgm:prSet presAssocID="{5728E423-C422-4C64-A881-63BF86527493}" presName="descendantArrow" presStyleLbl="bgAccFollowNode1" presStyleIdx="3" presStyleCnt="4"/>
      <dgm:spPr/>
    </dgm:pt>
  </dgm:ptLst>
  <dgm:cxnLst>
    <dgm:cxn modelId="{75A9A520-2DF8-40BF-B46C-63345FF4B6ED}" type="presOf" srcId="{3BA72CFF-A5E1-4C49-A65D-DE9CC2B7B3B2}" destId="{5A6D1EAF-34CF-4E50-BEF1-B1424925DF87}" srcOrd="0" destOrd="0" presId="urn:microsoft.com/office/officeart/2016/7/layout/VerticalDownArrowProcess"/>
    <dgm:cxn modelId="{32E8EA24-C38F-4E54-B5BF-151812352877}" type="presOf" srcId="{5728E423-C422-4C64-A881-63BF86527493}" destId="{6F6F6D93-C5E5-4466-B6CF-FAC27AEA0BC4}" srcOrd="1" destOrd="0" presId="urn:microsoft.com/office/officeart/2016/7/layout/VerticalDownArrowProcess"/>
    <dgm:cxn modelId="{DD458226-2E0C-4FEB-8A4C-11C8266588C7}" type="presOf" srcId="{4BBDFE3E-2BD0-4132-803A-50C726B675DE}" destId="{48506AD2-F1B3-4541-8054-FBAD653070E6}" srcOrd="0" destOrd="1" presId="urn:microsoft.com/office/officeart/2016/7/layout/VerticalDownArrowProcess"/>
    <dgm:cxn modelId="{0FF96D38-65DD-4A34-9348-990747F6AF5B}" srcId="{56D616C8-8661-47CF-A1FB-00AACA1F4A19}" destId="{06ACDFC8-2D26-47DA-A15B-BC4E62674EF2}" srcOrd="0" destOrd="0" parTransId="{D53ED1A8-2654-47F9-97C6-2D320C5FF09C}" sibTransId="{2696B987-C642-4AB0-93B7-44E9F284D1B3}"/>
    <dgm:cxn modelId="{12E30B42-D6A4-4762-9E2E-5ABDC38D7F09}" type="presOf" srcId="{892FCBB5-E63C-4699-8E99-9E980B7DCF49}" destId="{F93704B9-9F6B-4516-A3C0-35E6E48EB1C9}" srcOrd="0" destOrd="0" presId="urn:microsoft.com/office/officeart/2016/7/layout/VerticalDownArrowProcess"/>
    <dgm:cxn modelId="{152F0E62-3B87-43CA-A2A0-82A660CD7588}" srcId="{5728E423-C422-4C64-A881-63BF86527493}" destId="{892FCBB5-E63C-4699-8E99-9E980B7DCF49}" srcOrd="0" destOrd="0" parTransId="{14F78E2F-640A-4080-9964-4BEB1DC94722}" sibTransId="{8FAB725E-3D9E-42BF-89E2-EB73812FA4B8}"/>
    <dgm:cxn modelId="{2E5C0549-C199-4C1C-A06C-F41259E07F5D}" srcId="{3BA72CFF-A5E1-4C49-A65D-DE9CC2B7B3B2}" destId="{5728E423-C422-4C64-A881-63BF86527493}" srcOrd="0" destOrd="0" parTransId="{1FA5B691-8B0F-400E-BB8A-D9CE58D0E5F3}" sibTransId="{CAD7F51E-1AD4-41AF-8AE6-2EA7375917A3}"/>
    <dgm:cxn modelId="{3C8F806D-3567-417E-BD4E-6512380AB894}" type="presOf" srcId="{8C62BB49-40A7-4BD1-840D-304FBE6AC40A}" destId="{48506AD2-F1B3-4541-8054-FBAD653070E6}" srcOrd="0" destOrd="0" presId="urn:microsoft.com/office/officeart/2016/7/layout/VerticalDownArrowProcess"/>
    <dgm:cxn modelId="{1B9E205A-CCC6-4C76-A258-5D30A08F8A65}" type="presOf" srcId="{56D616C8-8661-47CF-A1FB-00AACA1F4A19}" destId="{60C2F984-8DA7-4896-9302-C200F32FE454}" srcOrd="0" destOrd="0" presId="urn:microsoft.com/office/officeart/2016/7/layout/VerticalDownArrowProcess"/>
    <dgm:cxn modelId="{12236E7B-1BBF-43AA-81BB-2913DA83947F}" type="presOf" srcId="{E1D5B617-C605-46BC-9390-87D4F44B6BA9}" destId="{A3667A77-A036-452A-B3F3-FFA009DE52CA}" srcOrd="1" destOrd="0" presId="urn:microsoft.com/office/officeart/2016/7/layout/VerticalDownArrowProcess"/>
    <dgm:cxn modelId="{0B21F97C-5B54-41AB-9653-1EEBD1BDA430}" srcId="{E1D5B617-C605-46BC-9390-87D4F44B6BA9}" destId="{F24BF319-5F6D-4BEA-B8B9-94C68088A9ED}" srcOrd="0" destOrd="0" parTransId="{CB5127D9-6766-4DE2-B383-FA19CC377340}" sibTransId="{C7AE5D8A-564D-4ECB-BC43-D83C9E485343}"/>
    <dgm:cxn modelId="{68375280-1B7C-41A2-95BC-07AD124E7CF7}" type="presOf" srcId="{C66EA7C1-07E6-451C-8630-2B7BE49D3E28}" destId="{C4EFF864-0B38-48A2-B67E-601C0C9BF34A}" srcOrd="0" destOrd="0" presId="urn:microsoft.com/office/officeart/2016/7/layout/VerticalDownArrowProcess"/>
    <dgm:cxn modelId="{F194418C-123C-40F2-86EE-18DB4EEFB86C}" type="presOf" srcId="{F24BF319-5F6D-4BEA-B8B9-94C68088A9ED}" destId="{5AAB9EB8-23BA-4317-B140-1D7E1489015C}" srcOrd="0" destOrd="0" presId="urn:microsoft.com/office/officeart/2016/7/layout/VerticalDownArrowProcess"/>
    <dgm:cxn modelId="{3DBF26B0-E91B-47F2-8F5A-F588209A9145}" type="presOf" srcId="{5728E423-C422-4C64-A881-63BF86527493}" destId="{BCFFA96B-1E9C-4BF1-8DE1-C91009ED5542}" srcOrd="0" destOrd="0" presId="urn:microsoft.com/office/officeart/2016/7/layout/VerticalDownArrowProcess"/>
    <dgm:cxn modelId="{97E152B3-9860-40E5-BF37-1562A421B21C}" type="presOf" srcId="{06ACDFC8-2D26-47DA-A15B-BC4E62674EF2}" destId="{9064427A-8668-4E63-8B83-358600459A33}" srcOrd="0" destOrd="0" presId="urn:microsoft.com/office/officeart/2016/7/layout/VerticalDownArrowProcess"/>
    <dgm:cxn modelId="{1ABFBAC2-9554-498F-B324-B4C2E6618664}" srcId="{3BA72CFF-A5E1-4C49-A65D-DE9CC2B7B3B2}" destId="{56D616C8-8661-47CF-A1FB-00AACA1F4A19}" srcOrd="3" destOrd="0" parTransId="{2662B026-8090-482D-AD4A-2297CCB47BA2}" sibTransId="{C8F0FB02-F47A-496B-BFCB-78046E492AAC}"/>
    <dgm:cxn modelId="{E0268AC9-4663-47E1-AD52-24C96503FF54}" srcId="{3BA72CFF-A5E1-4C49-A65D-DE9CC2B7B3B2}" destId="{C66EA7C1-07E6-451C-8630-2B7BE49D3E28}" srcOrd="1" destOrd="0" parTransId="{76BB23AA-EAD9-4BF7-8168-092FDD5966DF}" sibTransId="{C5AD055D-8B1B-47E7-8A38-04DBFDCE2D3B}"/>
    <dgm:cxn modelId="{44FD3BD6-6E42-4216-A9A5-7DA2E2CC5E41}" srcId="{C66EA7C1-07E6-451C-8630-2B7BE49D3E28}" destId="{4BBDFE3E-2BD0-4132-803A-50C726B675DE}" srcOrd="1" destOrd="0" parTransId="{E6042284-C5E8-4210-9E1C-CA12BFF15C4D}" sibTransId="{40675E0D-0381-4F29-BCC1-1E5A1B80BB99}"/>
    <dgm:cxn modelId="{A601D6DC-CA5A-4698-94B5-F9FC1C20F5F5}" srcId="{C66EA7C1-07E6-451C-8630-2B7BE49D3E28}" destId="{8C62BB49-40A7-4BD1-840D-304FBE6AC40A}" srcOrd="0" destOrd="0" parTransId="{9038ED16-7B91-45C1-BE65-07F098277EAE}" sibTransId="{62026AEC-6394-4DE5-B7A3-838DF39066DC}"/>
    <dgm:cxn modelId="{B63C6BE0-3AC7-4367-B79B-CDA0DC1F15B1}" type="presOf" srcId="{C66EA7C1-07E6-451C-8630-2B7BE49D3E28}" destId="{2D44F176-D0C4-43CD-80C8-C5828B22F476}" srcOrd="1" destOrd="0" presId="urn:microsoft.com/office/officeart/2016/7/layout/VerticalDownArrowProcess"/>
    <dgm:cxn modelId="{CB8B89ED-7CDE-4F93-9B09-9786A6D0B627}" type="presOf" srcId="{E1D5B617-C605-46BC-9390-87D4F44B6BA9}" destId="{5C6BA63B-83D1-49CD-B1C3-FA602B126CF2}" srcOrd="0" destOrd="0" presId="urn:microsoft.com/office/officeart/2016/7/layout/VerticalDownArrowProcess"/>
    <dgm:cxn modelId="{11C5A6F9-9175-4DB2-9716-07CAD5BCE9B8}" srcId="{3BA72CFF-A5E1-4C49-A65D-DE9CC2B7B3B2}" destId="{E1D5B617-C605-46BC-9390-87D4F44B6BA9}" srcOrd="2" destOrd="0" parTransId="{6B308AF2-FD4A-4E4E-9B7C-3F7994C6A205}" sibTransId="{254E33A8-5AA8-4547-8790-AA91D95FBB02}"/>
    <dgm:cxn modelId="{9D407A05-B049-45B3-B01F-2D392E7322AE}" type="presParOf" srcId="{5A6D1EAF-34CF-4E50-BEF1-B1424925DF87}" destId="{99791BF9-EE71-4319-997E-5C7D541C0195}" srcOrd="0" destOrd="0" presId="urn:microsoft.com/office/officeart/2016/7/layout/VerticalDownArrowProcess"/>
    <dgm:cxn modelId="{0BFBE2AE-F9A7-4204-A291-7BE6437EDD00}" type="presParOf" srcId="{99791BF9-EE71-4319-997E-5C7D541C0195}" destId="{60C2F984-8DA7-4896-9302-C200F32FE454}" srcOrd="0" destOrd="0" presId="urn:microsoft.com/office/officeart/2016/7/layout/VerticalDownArrowProcess"/>
    <dgm:cxn modelId="{BF31E798-653A-452F-A825-E39AA5416C95}" type="presParOf" srcId="{99791BF9-EE71-4319-997E-5C7D541C0195}" destId="{9064427A-8668-4E63-8B83-358600459A33}" srcOrd="1" destOrd="0" presId="urn:microsoft.com/office/officeart/2016/7/layout/VerticalDownArrowProcess"/>
    <dgm:cxn modelId="{90303632-642C-4B0A-AFDD-9E72C0559643}" type="presParOf" srcId="{5A6D1EAF-34CF-4E50-BEF1-B1424925DF87}" destId="{D5D33679-5425-4E2E-A4EE-9FA25DFCB5A3}" srcOrd="1" destOrd="0" presId="urn:microsoft.com/office/officeart/2016/7/layout/VerticalDownArrowProcess"/>
    <dgm:cxn modelId="{160C18E9-5249-4230-B030-103A936AFFF8}" type="presParOf" srcId="{5A6D1EAF-34CF-4E50-BEF1-B1424925DF87}" destId="{2071017D-0E4E-4246-90DA-731E0A352E38}" srcOrd="2" destOrd="0" presId="urn:microsoft.com/office/officeart/2016/7/layout/VerticalDownArrowProcess"/>
    <dgm:cxn modelId="{FD5A1AA7-4D5D-4E31-96F5-27B7F1A0092E}" type="presParOf" srcId="{2071017D-0E4E-4246-90DA-731E0A352E38}" destId="{5C6BA63B-83D1-49CD-B1C3-FA602B126CF2}" srcOrd="0" destOrd="0" presId="urn:microsoft.com/office/officeart/2016/7/layout/VerticalDownArrowProcess"/>
    <dgm:cxn modelId="{2961FC38-2743-4965-9827-D77433341E74}" type="presParOf" srcId="{2071017D-0E4E-4246-90DA-731E0A352E38}" destId="{A3667A77-A036-452A-B3F3-FFA009DE52CA}" srcOrd="1" destOrd="0" presId="urn:microsoft.com/office/officeart/2016/7/layout/VerticalDownArrowProcess"/>
    <dgm:cxn modelId="{209B13BB-1A3C-4BF6-A594-D7A2A00227C8}" type="presParOf" srcId="{2071017D-0E4E-4246-90DA-731E0A352E38}" destId="{5AAB9EB8-23BA-4317-B140-1D7E1489015C}" srcOrd="2" destOrd="0" presId="urn:microsoft.com/office/officeart/2016/7/layout/VerticalDownArrowProcess"/>
    <dgm:cxn modelId="{C652BEE5-921B-40BF-8947-34B82E04FCE0}" type="presParOf" srcId="{5A6D1EAF-34CF-4E50-BEF1-B1424925DF87}" destId="{6ED790F1-AC61-4912-8212-DABCE28C5B1C}" srcOrd="3" destOrd="0" presId="urn:microsoft.com/office/officeart/2016/7/layout/VerticalDownArrowProcess"/>
    <dgm:cxn modelId="{99D0AFBB-9079-44D7-86A0-C85DF2D15C5E}" type="presParOf" srcId="{5A6D1EAF-34CF-4E50-BEF1-B1424925DF87}" destId="{38A20C81-B631-4AC4-9C0C-F8DBCFAD0623}" srcOrd="4" destOrd="0" presId="urn:microsoft.com/office/officeart/2016/7/layout/VerticalDownArrowProcess"/>
    <dgm:cxn modelId="{42381889-D54D-43B3-A67C-BEB15E1EF100}" type="presParOf" srcId="{38A20C81-B631-4AC4-9C0C-F8DBCFAD0623}" destId="{C4EFF864-0B38-48A2-B67E-601C0C9BF34A}" srcOrd="0" destOrd="0" presId="urn:microsoft.com/office/officeart/2016/7/layout/VerticalDownArrowProcess"/>
    <dgm:cxn modelId="{F8340AF2-D939-4F8E-838B-9DB6C13A52B1}" type="presParOf" srcId="{38A20C81-B631-4AC4-9C0C-F8DBCFAD0623}" destId="{2D44F176-D0C4-43CD-80C8-C5828B22F476}" srcOrd="1" destOrd="0" presId="urn:microsoft.com/office/officeart/2016/7/layout/VerticalDownArrowProcess"/>
    <dgm:cxn modelId="{13030808-5326-4AC3-9741-578FCCA9DC19}" type="presParOf" srcId="{38A20C81-B631-4AC4-9C0C-F8DBCFAD0623}" destId="{48506AD2-F1B3-4541-8054-FBAD653070E6}" srcOrd="2" destOrd="0" presId="urn:microsoft.com/office/officeart/2016/7/layout/VerticalDownArrowProcess"/>
    <dgm:cxn modelId="{14A1E471-B313-474E-AF06-6251EAC7E535}" type="presParOf" srcId="{5A6D1EAF-34CF-4E50-BEF1-B1424925DF87}" destId="{8E7DA73F-F2C2-4F92-8897-1F5D88356F79}" srcOrd="5" destOrd="0" presId="urn:microsoft.com/office/officeart/2016/7/layout/VerticalDownArrowProcess"/>
    <dgm:cxn modelId="{1EB3D3E8-B0BA-4D53-B43B-C3FA64D78BA8}" type="presParOf" srcId="{5A6D1EAF-34CF-4E50-BEF1-B1424925DF87}" destId="{A48C2276-30D8-4162-8A9B-B819C2D74410}" srcOrd="6" destOrd="0" presId="urn:microsoft.com/office/officeart/2016/7/layout/VerticalDownArrowProcess"/>
    <dgm:cxn modelId="{BB7784DD-6270-4091-B836-96FBB439DC8F}" type="presParOf" srcId="{A48C2276-30D8-4162-8A9B-B819C2D74410}" destId="{BCFFA96B-1E9C-4BF1-8DE1-C91009ED5542}" srcOrd="0" destOrd="0" presId="urn:microsoft.com/office/officeart/2016/7/layout/VerticalDownArrowProcess"/>
    <dgm:cxn modelId="{6BE9A088-EEED-42AC-BF97-F5D9238C5758}" type="presParOf" srcId="{A48C2276-30D8-4162-8A9B-B819C2D74410}" destId="{6F6F6D93-C5E5-4466-B6CF-FAC27AEA0BC4}" srcOrd="1" destOrd="0" presId="urn:microsoft.com/office/officeart/2016/7/layout/VerticalDownArrowProcess"/>
    <dgm:cxn modelId="{8B8C5167-410A-4FD9-9CA1-1C12CE443A24}" type="presParOf" srcId="{A48C2276-30D8-4162-8A9B-B819C2D74410}" destId="{F93704B9-9F6B-4516-A3C0-35E6E48EB1C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A01C6B-4E53-4586-9EBB-3787C38956DD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484E8C0-2F39-47E8-BFDF-6CEDB5FBFBA7}">
      <dgm:prSet/>
      <dgm:spPr/>
      <dgm:t>
        <a:bodyPr/>
        <a:lstStyle/>
        <a:p>
          <a:pPr>
            <a:defRPr b="1"/>
          </a:pPr>
          <a:r>
            <a:rPr lang="en-US" b="1" dirty="0"/>
            <a:t>Testing Approach:</a:t>
          </a:r>
          <a:endParaRPr lang="en-US" dirty="0"/>
        </a:p>
      </dgm:t>
    </dgm:pt>
    <dgm:pt modelId="{68FFAF68-333F-4BB9-8CB9-C706933F45EE}" type="parTrans" cxnId="{71CDE33D-3396-4744-BA4D-0CF33F24859C}">
      <dgm:prSet/>
      <dgm:spPr/>
      <dgm:t>
        <a:bodyPr/>
        <a:lstStyle/>
        <a:p>
          <a:endParaRPr lang="en-US"/>
        </a:p>
      </dgm:t>
    </dgm:pt>
    <dgm:pt modelId="{DBA95B91-E7A1-4C86-9157-58F35BD7861D}" type="sibTrans" cxnId="{71CDE33D-3396-4744-BA4D-0CF33F24859C}">
      <dgm:prSet/>
      <dgm:spPr/>
      <dgm:t>
        <a:bodyPr/>
        <a:lstStyle/>
        <a:p>
          <a:endParaRPr lang="en-US"/>
        </a:p>
      </dgm:t>
    </dgm:pt>
    <dgm:pt modelId="{63339A52-4D3F-459D-B72C-83C7FEFCA505}">
      <dgm:prSet/>
      <dgm:spPr/>
      <dgm:t>
        <a:bodyPr/>
        <a:lstStyle/>
        <a:p>
          <a:r>
            <a:rPr lang="en-US" b="1"/>
            <a:t>Unit Testing:</a:t>
          </a:r>
          <a:r>
            <a:rPr lang="en-US"/>
            <a:t> Using Mocha &amp; Chai for back-end modules.</a:t>
          </a:r>
        </a:p>
      </dgm:t>
    </dgm:pt>
    <dgm:pt modelId="{154DE5CE-8552-4997-BAD5-4FD4620FCD92}" type="parTrans" cxnId="{5B9E7BEC-951E-447C-BAED-85457279E7B6}">
      <dgm:prSet/>
      <dgm:spPr/>
      <dgm:t>
        <a:bodyPr/>
        <a:lstStyle/>
        <a:p>
          <a:endParaRPr lang="en-US"/>
        </a:p>
      </dgm:t>
    </dgm:pt>
    <dgm:pt modelId="{B35AE674-434F-4E9E-AFD1-0D5741F5461E}" type="sibTrans" cxnId="{5B9E7BEC-951E-447C-BAED-85457279E7B6}">
      <dgm:prSet/>
      <dgm:spPr/>
      <dgm:t>
        <a:bodyPr/>
        <a:lstStyle/>
        <a:p>
          <a:endParaRPr lang="en-US"/>
        </a:p>
      </dgm:t>
    </dgm:pt>
    <dgm:pt modelId="{C7F6E437-6DFA-4B9E-82F1-5B948F4B7C22}">
      <dgm:prSet/>
      <dgm:spPr/>
      <dgm:t>
        <a:bodyPr/>
        <a:lstStyle/>
        <a:p>
          <a:r>
            <a:rPr lang="en-US" b="1"/>
            <a:t>Integration Testing:</a:t>
          </a:r>
          <a:r>
            <a:rPr lang="en-US"/>
            <a:t> API endpoint testing with Postman/Insomnia.</a:t>
          </a:r>
        </a:p>
      </dgm:t>
    </dgm:pt>
    <dgm:pt modelId="{35C9383E-6ACE-4CA0-B134-5BC69B9C9247}" type="parTrans" cxnId="{F142C93F-BF69-4929-96C6-3210D2FBBA57}">
      <dgm:prSet/>
      <dgm:spPr/>
      <dgm:t>
        <a:bodyPr/>
        <a:lstStyle/>
        <a:p>
          <a:endParaRPr lang="en-US"/>
        </a:p>
      </dgm:t>
    </dgm:pt>
    <dgm:pt modelId="{1ACAA7F3-6DB4-4B6A-8267-43FBE0D69B61}" type="sibTrans" cxnId="{F142C93F-BF69-4929-96C6-3210D2FBBA57}">
      <dgm:prSet/>
      <dgm:spPr/>
      <dgm:t>
        <a:bodyPr/>
        <a:lstStyle/>
        <a:p>
          <a:endParaRPr lang="en-US"/>
        </a:p>
      </dgm:t>
    </dgm:pt>
    <dgm:pt modelId="{86DCF992-AAEB-4978-B681-0C3063E76327}">
      <dgm:prSet/>
      <dgm:spPr/>
      <dgm:t>
        <a:bodyPr/>
        <a:lstStyle/>
        <a:p>
          <a:r>
            <a:rPr lang="en-US" b="1"/>
            <a:t>Functional Testing:</a:t>
          </a:r>
          <a:r>
            <a:rPr lang="en-US"/>
            <a:t> End-to-end testing simulating real user scenarios.</a:t>
          </a:r>
        </a:p>
      </dgm:t>
    </dgm:pt>
    <dgm:pt modelId="{8A155DAC-CD9F-4C7A-8AA1-4CD377ED3E3F}" type="parTrans" cxnId="{5FB0A76E-5199-46C1-BF0E-FE364DA048DC}">
      <dgm:prSet/>
      <dgm:spPr/>
      <dgm:t>
        <a:bodyPr/>
        <a:lstStyle/>
        <a:p>
          <a:endParaRPr lang="en-US"/>
        </a:p>
      </dgm:t>
    </dgm:pt>
    <dgm:pt modelId="{07A74BEB-E583-4F69-8C61-2F1460C0825C}" type="sibTrans" cxnId="{5FB0A76E-5199-46C1-BF0E-FE364DA048DC}">
      <dgm:prSet/>
      <dgm:spPr/>
      <dgm:t>
        <a:bodyPr/>
        <a:lstStyle/>
        <a:p>
          <a:endParaRPr lang="en-US"/>
        </a:p>
      </dgm:t>
    </dgm:pt>
    <dgm:pt modelId="{A0672D2F-76DD-49A5-B3F2-D1A604B41681}">
      <dgm:prSet/>
      <dgm:spPr/>
      <dgm:t>
        <a:bodyPr/>
        <a:lstStyle/>
        <a:p>
          <a:r>
            <a:rPr lang="en-US" b="1"/>
            <a:t>Security Testing:</a:t>
          </a:r>
          <a:r>
            <a:rPr lang="en-US"/>
            <a:t> Stress tests to trigger rate limiting and validate 429 responses.</a:t>
          </a:r>
        </a:p>
      </dgm:t>
    </dgm:pt>
    <dgm:pt modelId="{A17B548D-81BF-48EC-A086-6F12CD0D7EB7}" type="parTrans" cxnId="{468873A2-158E-439A-9C53-BF58A6D26652}">
      <dgm:prSet/>
      <dgm:spPr/>
      <dgm:t>
        <a:bodyPr/>
        <a:lstStyle/>
        <a:p>
          <a:endParaRPr lang="en-US"/>
        </a:p>
      </dgm:t>
    </dgm:pt>
    <dgm:pt modelId="{032BA0C7-FFB0-4457-B311-57277DC2CB7A}" type="sibTrans" cxnId="{468873A2-158E-439A-9C53-BF58A6D26652}">
      <dgm:prSet/>
      <dgm:spPr/>
      <dgm:t>
        <a:bodyPr/>
        <a:lstStyle/>
        <a:p>
          <a:endParaRPr lang="en-US"/>
        </a:p>
      </dgm:t>
    </dgm:pt>
    <dgm:pt modelId="{4F373EF7-DF5B-4C5D-BA27-61187CE2D4D1}">
      <dgm:prSet/>
      <dgm:spPr/>
      <dgm:t>
        <a:bodyPr/>
        <a:lstStyle/>
        <a:p>
          <a:pPr>
            <a:defRPr b="1"/>
          </a:pPr>
          <a:r>
            <a:rPr lang="en-US" b="1"/>
            <a:t>Outcomes:</a:t>
          </a:r>
          <a:endParaRPr lang="en-US"/>
        </a:p>
      </dgm:t>
    </dgm:pt>
    <dgm:pt modelId="{482E5DF2-CE50-4D12-9B51-03701BCAB625}" type="parTrans" cxnId="{9AC5746D-B84B-41E1-949A-F3EDA8F75FD1}">
      <dgm:prSet/>
      <dgm:spPr/>
      <dgm:t>
        <a:bodyPr/>
        <a:lstStyle/>
        <a:p>
          <a:endParaRPr lang="en-US"/>
        </a:p>
      </dgm:t>
    </dgm:pt>
    <dgm:pt modelId="{7CE149A7-816B-4D88-B6C5-BCBD3B248CB4}" type="sibTrans" cxnId="{9AC5746D-B84B-41E1-949A-F3EDA8F75FD1}">
      <dgm:prSet/>
      <dgm:spPr/>
      <dgm:t>
        <a:bodyPr/>
        <a:lstStyle/>
        <a:p>
          <a:endParaRPr lang="en-US"/>
        </a:p>
      </dgm:t>
    </dgm:pt>
    <dgm:pt modelId="{71A44F47-B5BB-4B88-9267-84F16A43A716}">
      <dgm:prSet/>
      <dgm:spPr/>
      <dgm:t>
        <a:bodyPr/>
        <a:lstStyle/>
        <a:p>
          <a:r>
            <a:rPr lang="en-US"/>
            <a:t>Robust authentication and intrusion detection.</a:t>
          </a:r>
        </a:p>
      </dgm:t>
    </dgm:pt>
    <dgm:pt modelId="{BA24D9DC-D767-4615-A52A-E525426EDC95}" type="parTrans" cxnId="{E99E33BB-6B67-40F0-A50E-B85FD3832DA0}">
      <dgm:prSet/>
      <dgm:spPr/>
      <dgm:t>
        <a:bodyPr/>
        <a:lstStyle/>
        <a:p>
          <a:endParaRPr lang="en-US"/>
        </a:p>
      </dgm:t>
    </dgm:pt>
    <dgm:pt modelId="{5E796D61-C470-40AF-AC14-4DD908E53DBE}" type="sibTrans" cxnId="{E99E33BB-6B67-40F0-A50E-B85FD3832DA0}">
      <dgm:prSet/>
      <dgm:spPr/>
      <dgm:t>
        <a:bodyPr/>
        <a:lstStyle/>
        <a:p>
          <a:endParaRPr lang="en-US"/>
        </a:p>
      </dgm:t>
    </dgm:pt>
    <dgm:pt modelId="{DFAED57C-5ABC-42FE-88BD-F4AB2F88A9CE}">
      <dgm:prSet/>
      <dgm:spPr/>
      <dgm:t>
        <a:bodyPr/>
        <a:lstStyle/>
        <a:p>
          <a:r>
            <a:rPr lang="en-US"/>
            <a:t>Effective logging of security events.</a:t>
          </a:r>
        </a:p>
      </dgm:t>
    </dgm:pt>
    <dgm:pt modelId="{2F5D7C5B-E20D-4112-BBB1-D8A3942CE9EB}" type="parTrans" cxnId="{80D4C80C-7493-4118-A859-97782F6C0B5F}">
      <dgm:prSet/>
      <dgm:spPr/>
      <dgm:t>
        <a:bodyPr/>
        <a:lstStyle/>
        <a:p>
          <a:endParaRPr lang="en-US"/>
        </a:p>
      </dgm:t>
    </dgm:pt>
    <dgm:pt modelId="{C6537D3F-1D79-4D08-8B2F-A8EE48F2E82C}" type="sibTrans" cxnId="{80D4C80C-7493-4118-A859-97782F6C0B5F}">
      <dgm:prSet/>
      <dgm:spPr/>
      <dgm:t>
        <a:bodyPr/>
        <a:lstStyle/>
        <a:p>
          <a:endParaRPr lang="en-US"/>
        </a:p>
      </dgm:t>
    </dgm:pt>
    <dgm:pt modelId="{26EBFF85-FECF-4C4A-8D79-988D29762BA9}">
      <dgm:prSet/>
      <dgm:spPr/>
      <dgm:t>
        <a:bodyPr/>
        <a:lstStyle/>
        <a:p>
          <a:r>
            <a:rPr lang="en-US"/>
            <a:t>Responsive admin dashboard with real-time alerts.</a:t>
          </a:r>
        </a:p>
      </dgm:t>
    </dgm:pt>
    <dgm:pt modelId="{934AC975-AFCA-475D-9257-DD2BCD79850C}" type="parTrans" cxnId="{F6F47A18-1B4E-40AA-AF98-03998A0CAD3F}">
      <dgm:prSet/>
      <dgm:spPr/>
      <dgm:t>
        <a:bodyPr/>
        <a:lstStyle/>
        <a:p>
          <a:endParaRPr lang="en-US"/>
        </a:p>
      </dgm:t>
    </dgm:pt>
    <dgm:pt modelId="{76C54CFF-4CFB-4EE7-8320-42163C6CDAED}" type="sibTrans" cxnId="{F6F47A18-1B4E-40AA-AF98-03998A0CAD3F}">
      <dgm:prSet/>
      <dgm:spPr/>
      <dgm:t>
        <a:bodyPr/>
        <a:lstStyle/>
        <a:p>
          <a:endParaRPr lang="en-US"/>
        </a:p>
      </dgm:t>
    </dgm:pt>
    <dgm:pt modelId="{15F4CAB4-3172-478F-97F9-0E4DE55E93D1}" type="pres">
      <dgm:prSet presAssocID="{DAA01C6B-4E53-4586-9EBB-3787C38956DD}" presName="Name0" presStyleCnt="0">
        <dgm:presLayoutVars>
          <dgm:dir/>
          <dgm:animLvl val="lvl"/>
          <dgm:resizeHandles val="exact"/>
        </dgm:presLayoutVars>
      </dgm:prSet>
      <dgm:spPr/>
    </dgm:pt>
    <dgm:pt modelId="{2C05D3C2-C599-4B33-B919-0AA520EB6832}" type="pres">
      <dgm:prSet presAssocID="{9484E8C0-2F39-47E8-BFDF-6CEDB5FBFBA7}" presName="linNode" presStyleCnt="0"/>
      <dgm:spPr/>
    </dgm:pt>
    <dgm:pt modelId="{D9CF1EE3-83EA-4A85-9C47-D0D47AD6A07B}" type="pres">
      <dgm:prSet presAssocID="{9484E8C0-2F39-47E8-BFDF-6CEDB5FBFB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725A81F-49D4-457D-9490-2224A8AB632F}" type="pres">
      <dgm:prSet presAssocID="{9484E8C0-2F39-47E8-BFDF-6CEDB5FBFBA7}" presName="descendantText" presStyleLbl="alignAccFollowNode1" presStyleIdx="0" presStyleCnt="2">
        <dgm:presLayoutVars>
          <dgm:bulletEnabled val="1"/>
        </dgm:presLayoutVars>
      </dgm:prSet>
      <dgm:spPr/>
    </dgm:pt>
    <dgm:pt modelId="{7E0F4748-A04C-40D6-B680-E304BCC3C638}" type="pres">
      <dgm:prSet presAssocID="{DBA95B91-E7A1-4C86-9157-58F35BD7861D}" presName="sp" presStyleCnt="0"/>
      <dgm:spPr/>
    </dgm:pt>
    <dgm:pt modelId="{7E0E1317-EC9B-4F1D-9D8A-20D781BFDDC8}" type="pres">
      <dgm:prSet presAssocID="{4F373EF7-DF5B-4C5D-BA27-61187CE2D4D1}" presName="linNode" presStyleCnt="0"/>
      <dgm:spPr/>
    </dgm:pt>
    <dgm:pt modelId="{FA11B3B6-F532-43DE-87B8-0FB85236D61D}" type="pres">
      <dgm:prSet presAssocID="{4F373EF7-DF5B-4C5D-BA27-61187CE2D4D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A221840-D63F-4E10-B6CC-6540A2A600E0}" type="pres">
      <dgm:prSet presAssocID="{4F373EF7-DF5B-4C5D-BA27-61187CE2D4D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0CFB408-3590-4DDB-8058-EA94C80B6B59}" type="presOf" srcId="{63339A52-4D3F-459D-B72C-83C7FEFCA505}" destId="{3725A81F-49D4-457D-9490-2224A8AB632F}" srcOrd="0" destOrd="0" presId="urn:microsoft.com/office/officeart/2005/8/layout/vList5"/>
    <dgm:cxn modelId="{80D4C80C-7493-4118-A859-97782F6C0B5F}" srcId="{4F373EF7-DF5B-4C5D-BA27-61187CE2D4D1}" destId="{DFAED57C-5ABC-42FE-88BD-F4AB2F88A9CE}" srcOrd="1" destOrd="0" parTransId="{2F5D7C5B-E20D-4112-BBB1-D8A3942CE9EB}" sibTransId="{C6537D3F-1D79-4D08-8B2F-A8EE48F2E82C}"/>
    <dgm:cxn modelId="{F6F47A18-1B4E-40AA-AF98-03998A0CAD3F}" srcId="{4F373EF7-DF5B-4C5D-BA27-61187CE2D4D1}" destId="{26EBFF85-FECF-4C4A-8D79-988D29762BA9}" srcOrd="2" destOrd="0" parTransId="{934AC975-AFCA-475D-9257-DD2BCD79850C}" sibTransId="{76C54CFF-4CFB-4EE7-8320-42163C6CDAED}"/>
    <dgm:cxn modelId="{71CDE33D-3396-4744-BA4D-0CF33F24859C}" srcId="{DAA01C6B-4E53-4586-9EBB-3787C38956DD}" destId="{9484E8C0-2F39-47E8-BFDF-6CEDB5FBFBA7}" srcOrd="0" destOrd="0" parTransId="{68FFAF68-333F-4BB9-8CB9-C706933F45EE}" sibTransId="{DBA95B91-E7A1-4C86-9157-58F35BD7861D}"/>
    <dgm:cxn modelId="{F142C93F-BF69-4929-96C6-3210D2FBBA57}" srcId="{9484E8C0-2F39-47E8-BFDF-6CEDB5FBFBA7}" destId="{C7F6E437-6DFA-4B9E-82F1-5B948F4B7C22}" srcOrd="1" destOrd="0" parTransId="{35C9383E-6ACE-4CA0-B134-5BC69B9C9247}" sibTransId="{1ACAA7F3-6DB4-4B6A-8267-43FBE0D69B61}"/>
    <dgm:cxn modelId="{7F3ABF5D-067A-4590-B567-8634CC514A35}" type="presOf" srcId="{86DCF992-AAEB-4978-B681-0C3063E76327}" destId="{3725A81F-49D4-457D-9490-2224A8AB632F}" srcOrd="0" destOrd="2" presId="urn:microsoft.com/office/officeart/2005/8/layout/vList5"/>
    <dgm:cxn modelId="{916A7560-BB36-4E75-B27F-97E644C65892}" type="presOf" srcId="{DAA01C6B-4E53-4586-9EBB-3787C38956DD}" destId="{15F4CAB4-3172-478F-97F9-0E4DE55E93D1}" srcOrd="0" destOrd="0" presId="urn:microsoft.com/office/officeart/2005/8/layout/vList5"/>
    <dgm:cxn modelId="{7D8B876C-4E5F-4289-8EC5-8FD79959B918}" type="presOf" srcId="{DFAED57C-5ABC-42FE-88BD-F4AB2F88A9CE}" destId="{CA221840-D63F-4E10-B6CC-6540A2A600E0}" srcOrd="0" destOrd="1" presId="urn:microsoft.com/office/officeart/2005/8/layout/vList5"/>
    <dgm:cxn modelId="{9AC5746D-B84B-41E1-949A-F3EDA8F75FD1}" srcId="{DAA01C6B-4E53-4586-9EBB-3787C38956DD}" destId="{4F373EF7-DF5B-4C5D-BA27-61187CE2D4D1}" srcOrd="1" destOrd="0" parTransId="{482E5DF2-CE50-4D12-9B51-03701BCAB625}" sibTransId="{7CE149A7-816B-4D88-B6C5-BCBD3B248CB4}"/>
    <dgm:cxn modelId="{5FB0A76E-5199-46C1-BF0E-FE364DA048DC}" srcId="{9484E8C0-2F39-47E8-BFDF-6CEDB5FBFBA7}" destId="{86DCF992-AAEB-4978-B681-0C3063E76327}" srcOrd="2" destOrd="0" parTransId="{8A155DAC-CD9F-4C7A-8AA1-4CD377ED3E3F}" sibTransId="{07A74BEB-E583-4F69-8C61-2F1460C0825C}"/>
    <dgm:cxn modelId="{08542E80-2EC7-492F-853E-68041E8F88F4}" type="presOf" srcId="{9484E8C0-2F39-47E8-BFDF-6CEDB5FBFBA7}" destId="{D9CF1EE3-83EA-4A85-9C47-D0D47AD6A07B}" srcOrd="0" destOrd="0" presId="urn:microsoft.com/office/officeart/2005/8/layout/vList5"/>
    <dgm:cxn modelId="{B4546097-702A-4392-BC13-0C0C4CB01E07}" type="presOf" srcId="{A0672D2F-76DD-49A5-B3F2-D1A604B41681}" destId="{3725A81F-49D4-457D-9490-2224A8AB632F}" srcOrd="0" destOrd="3" presId="urn:microsoft.com/office/officeart/2005/8/layout/vList5"/>
    <dgm:cxn modelId="{E119E498-284E-4645-A18A-72F770C942F1}" type="presOf" srcId="{26EBFF85-FECF-4C4A-8D79-988D29762BA9}" destId="{CA221840-D63F-4E10-B6CC-6540A2A600E0}" srcOrd="0" destOrd="2" presId="urn:microsoft.com/office/officeart/2005/8/layout/vList5"/>
    <dgm:cxn modelId="{468873A2-158E-439A-9C53-BF58A6D26652}" srcId="{9484E8C0-2F39-47E8-BFDF-6CEDB5FBFBA7}" destId="{A0672D2F-76DD-49A5-B3F2-D1A604B41681}" srcOrd="3" destOrd="0" parTransId="{A17B548D-81BF-48EC-A086-6F12CD0D7EB7}" sibTransId="{032BA0C7-FFB0-4457-B311-57277DC2CB7A}"/>
    <dgm:cxn modelId="{F2B157AA-BEB5-4CF7-8DA2-473F2C4A8846}" type="presOf" srcId="{C7F6E437-6DFA-4B9E-82F1-5B948F4B7C22}" destId="{3725A81F-49D4-457D-9490-2224A8AB632F}" srcOrd="0" destOrd="1" presId="urn:microsoft.com/office/officeart/2005/8/layout/vList5"/>
    <dgm:cxn modelId="{0C4B18AB-A57C-4B16-8148-4D054DFA6B83}" type="presOf" srcId="{71A44F47-B5BB-4B88-9267-84F16A43A716}" destId="{CA221840-D63F-4E10-B6CC-6540A2A600E0}" srcOrd="0" destOrd="0" presId="urn:microsoft.com/office/officeart/2005/8/layout/vList5"/>
    <dgm:cxn modelId="{E99E33BB-6B67-40F0-A50E-B85FD3832DA0}" srcId="{4F373EF7-DF5B-4C5D-BA27-61187CE2D4D1}" destId="{71A44F47-B5BB-4B88-9267-84F16A43A716}" srcOrd="0" destOrd="0" parTransId="{BA24D9DC-D767-4615-A52A-E525426EDC95}" sibTransId="{5E796D61-C470-40AF-AC14-4DD908E53DBE}"/>
    <dgm:cxn modelId="{91927CE6-7579-427F-A0A1-585E26B3C9EC}" type="presOf" srcId="{4F373EF7-DF5B-4C5D-BA27-61187CE2D4D1}" destId="{FA11B3B6-F532-43DE-87B8-0FB85236D61D}" srcOrd="0" destOrd="0" presId="urn:microsoft.com/office/officeart/2005/8/layout/vList5"/>
    <dgm:cxn modelId="{5B9E7BEC-951E-447C-BAED-85457279E7B6}" srcId="{9484E8C0-2F39-47E8-BFDF-6CEDB5FBFBA7}" destId="{63339A52-4D3F-459D-B72C-83C7FEFCA505}" srcOrd="0" destOrd="0" parTransId="{154DE5CE-8552-4997-BAD5-4FD4620FCD92}" sibTransId="{B35AE674-434F-4E9E-AFD1-0D5741F5461E}"/>
    <dgm:cxn modelId="{C7469BA4-BDE8-4486-854A-72260B898BF1}" type="presParOf" srcId="{15F4CAB4-3172-478F-97F9-0E4DE55E93D1}" destId="{2C05D3C2-C599-4B33-B919-0AA520EB6832}" srcOrd="0" destOrd="0" presId="urn:microsoft.com/office/officeart/2005/8/layout/vList5"/>
    <dgm:cxn modelId="{90478AE7-444A-4073-B068-8878E313235C}" type="presParOf" srcId="{2C05D3C2-C599-4B33-B919-0AA520EB6832}" destId="{D9CF1EE3-83EA-4A85-9C47-D0D47AD6A07B}" srcOrd="0" destOrd="0" presId="urn:microsoft.com/office/officeart/2005/8/layout/vList5"/>
    <dgm:cxn modelId="{AB253392-20CB-4145-9FE4-3804D43CCEF6}" type="presParOf" srcId="{2C05D3C2-C599-4B33-B919-0AA520EB6832}" destId="{3725A81F-49D4-457D-9490-2224A8AB632F}" srcOrd="1" destOrd="0" presId="urn:microsoft.com/office/officeart/2005/8/layout/vList5"/>
    <dgm:cxn modelId="{4C4C8449-13C9-40B1-AE75-C1DB3C82CF32}" type="presParOf" srcId="{15F4CAB4-3172-478F-97F9-0E4DE55E93D1}" destId="{7E0F4748-A04C-40D6-B680-E304BCC3C638}" srcOrd="1" destOrd="0" presId="urn:microsoft.com/office/officeart/2005/8/layout/vList5"/>
    <dgm:cxn modelId="{E772B902-1799-4C97-8B5F-5BEB9431E3DA}" type="presParOf" srcId="{15F4CAB4-3172-478F-97F9-0E4DE55E93D1}" destId="{7E0E1317-EC9B-4F1D-9D8A-20D781BFDDC8}" srcOrd="2" destOrd="0" presId="urn:microsoft.com/office/officeart/2005/8/layout/vList5"/>
    <dgm:cxn modelId="{7EABD281-89C8-401E-89CF-9A55574167EC}" type="presParOf" srcId="{7E0E1317-EC9B-4F1D-9D8A-20D781BFDDC8}" destId="{FA11B3B6-F532-43DE-87B8-0FB85236D61D}" srcOrd="0" destOrd="0" presId="urn:microsoft.com/office/officeart/2005/8/layout/vList5"/>
    <dgm:cxn modelId="{C5D24B66-2249-416C-A666-999804880108}" type="presParOf" srcId="{7E0E1317-EC9B-4F1D-9D8A-20D781BFDDC8}" destId="{CA221840-D63F-4E10-B6CC-6540A2A600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7F5130-79CF-4CBF-88F7-835DD59B967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25C89092-48D2-488D-8E1C-F281A139CC5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  <a:latin typeface="Arial" panose="020B0604020202020204" pitchFamily="34" charset="0"/>
            </a:rPr>
            <a:t>Blockchain Integration:</a:t>
          </a:r>
          <a:endParaRPr lang="en-IN"/>
        </a:p>
      </dgm:t>
    </dgm:pt>
    <dgm:pt modelId="{28B5BD78-D131-4026-9F90-4AEB4D015BCE}" type="parTrans" cxnId="{45A7590E-0EDD-4B34-8FAC-C41E399D13B5}">
      <dgm:prSet/>
      <dgm:spPr/>
      <dgm:t>
        <a:bodyPr/>
        <a:lstStyle/>
        <a:p>
          <a:endParaRPr lang="en-IN"/>
        </a:p>
      </dgm:t>
    </dgm:pt>
    <dgm:pt modelId="{9FAD5631-3F9B-418B-A167-9BDFD04560DC}" type="sibTrans" cxnId="{45A7590E-0EDD-4B34-8FAC-C41E399D13B5}">
      <dgm:prSet/>
      <dgm:spPr/>
      <dgm:t>
        <a:bodyPr/>
        <a:lstStyle/>
        <a:p>
          <a:endParaRPr lang="en-IN"/>
        </a:p>
      </dgm:t>
    </dgm:pt>
    <dgm:pt modelId="{833E32BC-39F8-4179-AD2E-E8C5D4D50BD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  <a:latin typeface="Arial" panose="020B0604020202020204" pitchFamily="34" charset="0"/>
            </a:rPr>
            <a:t>Machine Learning Enhancements:</a:t>
          </a:r>
          <a:endParaRPr lang="en-IN"/>
        </a:p>
      </dgm:t>
    </dgm:pt>
    <dgm:pt modelId="{4257C44A-294D-438B-AD43-A3AC13E86B3F}" type="parTrans" cxnId="{C5D8BEC6-43B2-4CF1-966E-96F0E4838154}">
      <dgm:prSet/>
      <dgm:spPr/>
      <dgm:t>
        <a:bodyPr/>
        <a:lstStyle/>
        <a:p>
          <a:endParaRPr lang="en-IN"/>
        </a:p>
      </dgm:t>
    </dgm:pt>
    <dgm:pt modelId="{B7094727-FE6C-4CD6-ABB1-3CAF31184146}" type="sibTrans" cxnId="{C5D8BEC6-43B2-4CF1-966E-96F0E4838154}">
      <dgm:prSet/>
      <dgm:spPr/>
      <dgm:t>
        <a:bodyPr/>
        <a:lstStyle/>
        <a:p>
          <a:endParaRPr lang="en-IN"/>
        </a:p>
      </dgm:t>
    </dgm:pt>
    <dgm:pt modelId="{0AF88679-C8E7-4A8B-BDFD-421DB0CC0CF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  <a:latin typeface="Arial" panose="020B0604020202020204" pitchFamily="34" charset="0"/>
            </a:rPr>
            <a:t>Mobile App Development:</a:t>
          </a:r>
          <a:endParaRPr lang="en-IN"/>
        </a:p>
      </dgm:t>
    </dgm:pt>
    <dgm:pt modelId="{9C33B387-71FA-4CB6-B20C-C733679DBDC0}" type="parTrans" cxnId="{07B4D9FB-EAE9-4F99-BCF5-8B559106456D}">
      <dgm:prSet/>
      <dgm:spPr/>
      <dgm:t>
        <a:bodyPr/>
        <a:lstStyle/>
        <a:p>
          <a:endParaRPr lang="en-IN"/>
        </a:p>
      </dgm:t>
    </dgm:pt>
    <dgm:pt modelId="{6D1C8FC4-C361-4B62-BC5B-EB4079D00904}" type="sibTrans" cxnId="{07B4D9FB-EAE9-4F99-BCF5-8B559106456D}">
      <dgm:prSet/>
      <dgm:spPr/>
      <dgm:t>
        <a:bodyPr/>
        <a:lstStyle/>
        <a:p>
          <a:endParaRPr lang="en-IN"/>
        </a:p>
      </dgm:t>
    </dgm:pt>
    <dgm:pt modelId="{7E65AD4A-4004-4344-8739-9AD86F7CB3AA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  <a:latin typeface="Arial" panose="020B0604020202020204" pitchFamily="34" charset="0"/>
            </a:rPr>
            <a:t>Use Ethereum smart contracts to store cryptographic hashes of intrusion logs.</a:t>
          </a:r>
          <a:endParaRPr lang="en-IN"/>
        </a:p>
      </dgm:t>
    </dgm:pt>
    <dgm:pt modelId="{DB89E134-DE62-4B3D-8336-FD6C0B333714}" type="parTrans" cxnId="{98E67740-C6D0-4317-97C9-F3C47424F511}">
      <dgm:prSet/>
      <dgm:spPr/>
      <dgm:t>
        <a:bodyPr/>
        <a:lstStyle/>
        <a:p>
          <a:endParaRPr lang="en-IN"/>
        </a:p>
      </dgm:t>
    </dgm:pt>
    <dgm:pt modelId="{4A682C48-922F-4A9C-9F11-B7C064C207AB}" type="sibTrans" cxnId="{98E67740-C6D0-4317-97C9-F3C47424F511}">
      <dgm:prSet/>
      <dgm:spPr/>
      <dgm:t>
        <a:bodyPr/>
        <a:lstStyle/>
        <a:p>
          <a:endParaRPr lang="en-IN"/>
        </a:p>
      </dgm:t>
    </dgm:pt>
    <dgm:pt modelId="{D0322137-F3E8-4070-8685-EEF60B3751F8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  <a:latin typeface="Arial" panose="020B0604020202020204" pitchFamily="34" charset="0"/>
            </a:rPr>
            <a:t>Achieve immutable, tamper-proof audit trails.</a:t>
          </a:r>
          <a:endParaRPr lang="en-IN"/>
        </a:p>
      </dgm:t>
    </dgm:pt>
    <dgm:pt modelId="{F79BCD76-5DF5-43AA-BCF9-926D9B072EF3}" type="parTrans" cxnId="{CD9B44B8-C227-4815-98F6-4EBC70626550}">
      <dgm:prSet/>
      <dgm:spPr/>
      <dgm:t>
        <a:bodyPr/>
        <a:lstStyle/>
        <a:p>
          <a:endParaRPr lang="en-IN"/>
        </a:p>
      </dgm:t>
    </dgm:pt>
    <dgm:pt modelId="{E97B0563-6BD8-4AB4-AD16-EE9274429D10}" type="sibTrans" cxnId="{CD9B44B8-C227-4815-98F6-4EBC70626550}">
      <dgm:prSet/>
      <dgm:spPr/>
      <dgm:t>
        <a:bodyPr/>
        <a:lstStyle/>
        <a:p>
          <a:endParaRPr lang="en-IN"/>
        </a:p>
      </dgm:t>
    </dgm:pt>
    <dgm:pt modelId="{4BC75A9E-4DF8-4E7C-8AD7-AA7FC8ED9D4E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  <a:latin typeface="Arial" panose="020B0604020202020204" pitchFamily="34" charset="0"/>
            </a:rPr>
            <a:t>Analyze historical intrusion data to detect patterns.</a:t>
          </a:r>
          <a:endParaRPr lang="en-IN"/>
        </a:p>
      </dgm:t>
    </dgm:pt>
    <dgm:pt modelId="{1C7A53D9-3266-41A9-BD8E-5ED854134396}" type="parTrans" cxnId="{BD57E5B4-F691-48F1-A219-1686C22AABC4}">
      <dgm:prSet/>
      <dgm:spPr/>
      <dgm:t>
        <a:bodyPr/>
        <a:lstStyle/>
        <a:p>
          <a:endParaRPr lang="en-IN"/>
        </a:p>
      </dgm:t>
    </dgm:pt>
    <dgm:pt modelId="{7C92BF93-2F45-4A1E-870C-189395ED5A15}" type="sibTrans" cxnId="{BD57E5B4-F691-48F1-A219-1686C22AABC4}">
      <dgm:prSet/>
      <dgm:spPr/>
      <dgm:t>
        <a:bodyPr/>
        <a:lstStyle/>
        <a:p>
          <a:endParaRPr lang="en-IN"/>
        </a:p>
      </dgm:t>
    </dgm:pt>
    <dgm:pt modelId="{AD9DAE48-B8F3-4531-BC03-01906D530BD2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  <a:latin typeface="Arial" panose="020B0604020202020204" pitchFamily="34" charset="0"/>
            </a:rPr>
            <a:t>Predict and mitigate potential threats in real-time.</a:t>
          </a:r>
        </a:p>
      </dgm:t>
    </dgm:pt>
    <dgm:pt modelId="{D39E2FDE-F505-4A05-BD0B-39198FEF03BE}" type="parTrans" cxnId="{AC6357DD-BC72-468F-81B9-3D60AA943311}">
      <dgm:prSet/>
      <dgm:spPr/>
      <dgm:t>
        <a:bodyPr/>
        <a:lstStyle/>
        <a:p>
          <a:endParaRPr lang="en-IN"/>
        </a:p>
      </dgm:t>
    </dgm:pt>
    <dgm:pt modelId="{682D937D-4E55-46A0-BED7-F564E28E2E1B}" type="sibTrans" cxnId="{AC6357DD-BC72-468F-81B9-3D60AA943311}">
      <dgm:prSet/>
      <dgm:spPr/>
      <dgm:t>
        <a:bodyPr/>
        <a:lstStyle/>
        <a:p>
          <a:endParaRPr lang="en-IN"/>
        </a:p>
      </dgm:t>
    </dgm:pt>
    <dgm:pt modelId="{E117C9F2-C63D-43F4-A89C-07FD6A1962CE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  <a:latin typeface="Arial" panose="020B0604020202020204" pitchFamily="34" charset="0"/>
            </a:rPr>
            <a:t>Provide real-time alerts and remote management via mobile.</a:t>
          </a:r>
          <a:endParaRPr lang="en-IN"/>
        </a:p>
      </dgm:t>
    </dgm:pt>
    <dgm:pt modelId="{24DE13CF-B74E-4578-A974-8F6BF0206F79}" type="parTrans" cxnId="{641A8787-1EEF-4786-B880-882ADD27AA5C}">
      <dgm:prSet/>
      <dgm:spPr/>
      <dgm:t>
        <a:bodyPr/>
        <a:lstStyle/>
        <a:p>
          <a:endParaRPr lang="en-IN"/>
        </a:p>
      </dgm:t>
    </dgm:pt>
    <dgm:pt modelId="{853A2B24-6C4A-40F8-8148-8907FD417948}" type="sibTrans" cxnId="{641A8787-1EEF-4786-B880-882ADD27AA5C}">
      <dgm:prSet/>
      <dgm:spPr/>
      <dgm:t>
        <a:bodyPr/>
        <a:lstStyle/>
        <a:p>
          <a:endParaRPr lang="en-IN"/>
        </a:p>
      </dgm:t>
    </dgm:pt>
    <dgm:pt modelId="{D931FEE9-F2C3-436B-96AC-1066526153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Advanced Analytics</a:t>
          </a:r>
        </a:p>
      </dgm:t>
    </dgm:pt>
    <dgm:pt modelId="{1F964A36-62E7-48FF-815B-A2594356204E}" type="parTrans" cxnId="{E0A55DA1-74F2-479D-BE84-5202F4853EF1}">
      <dgm:prSet/>
      <dgm:spPr/>
      <dgm:t>
        <a:bodyPr/>
        <a:lstStyle/>
        <a:p>
          <a:endParaRPr lang="en-IN"/>
        </a:p>
      </dgm:t>
    </dgm:pt>
    <dgm:pt modelId="{9CAF79D3-840A-4FCD-AE5C-03815656BA30}" type="sibTrans" cxnId="{E0A55DA1-74F2-479D-BE84-5202F4853EF1}">
      <dgm:prSet/>
      <dgm:spPr/>
      <dgm:t>
        <a:bodyPr/>
        <a:lstStyle/>
        <a:p>
          <a:endParaRPr lang="en-IN"/>
        </a:p>
      </dgm:t>
    </dgm:pt>
    <dgm:pt modelId="{22B6AC71-2F4D-4EAE-9D97-64D31CD7E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 dashboards with detailed data visualization and reporting</a:t>
          </a:r>
          <a:endParaRPr lang="en-IN" dirty="0"/>
        </a:p>
      </dgm:t>
    </dgm:pt>
    <dgm:pt modelId="{7C637AA5-D937-460B-ABEE-A63882CF3FD5}" type="parTrans" cxnId="{B3239C14-9DF1-4605-87D3-75FBC599EDF6}">
      <dgm:prSet/>
      <dgm:spPr/>
      <dgm:t>
        <a:bodyPr/>
        <a:lstStyle/>
        <a:p>
          <a:endParaRPr lang="en-IN"/>
        </a:p>
      </dgm:t>
    </dgm:pt>
    <dgm:pt modelId="{55F3CE38-3775-4E7A-B81D-EC333E5EAE7A}" type="sibTrans" cxnId="{B3239C14-9DF1-4605-87D3-75FBC599EDF6}">
      <dgm:prSet/>
      <dgm:spPr/>
      <dgm:t>
        <a:bodyPr/>
        <a:lstStyle/>
        <a:p>
          <a:endParaRPr lang="en-IN"/>
        </a:p>
      </dgm:t>
    </dgm:pt>
    <dgm:pt modelId="{F98B55C4-014D-4E19-9CD4-76741F4771A8}" type="pres">
      <dgm:prSet presAssocID="{D17F5130-79CF-4CBF-88F7-835DD59B9673}" presName="root" presStyleCnt="0">
        <dgm:presLayoutVars>
          <dgm:dir/>
          <dgm:resizeHandles val="exact"/>
        </dgm:presLayoutVars>
      </dgm:prSet>
      <dgm:spPr/>
    </dgm:pt>
    <dgm:pt modelId="{FE0D1B29-9B87-4593-A3F7-D831B25C2C3E}" type="pres">
      <dgm:prSet presAssocID="{25C89092-48D2-488D-8E1C-F281A139CC53}" presName="compNode" presStyleCnt="0"/>
      <dgm:spPr/>
    </dgm:pt>
    <dgm:pt modelId="{12449BA5-5B88-4326-BAFD-A8257E2A1958}" type="pres">
      <dgm:prSet presAssocID="{25C89092-48D2-488D-8E1C-F281A139CC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F1B1095-742F-46DA-BBFE-B5FDF9EE2AAC}" type="pres">
      <dgm:prSet presAssocID="{25C89092-48D2-488D-8E1C-F281A139CC53}" presName="iconSpace" presStyleCnt="0"/>
      <dgm:spPr/>
    </dgm:pt>
    <dgm:pt modelId="{39308420-B444-4333-810F-EA7C41A4F546}" type="pres">
      <dgm:prSet presAssocID="{25C89092-48D2-488D-8E1C-F281A139CC53}" presName="parTx" presStyleLbl="revTx" presStyleIdx="0" presStyleCnt="8">
        <dgm:presLayoutVars>
          <dgm:chMax val="0"/>
          <dgm:chPref val="0"/>
        </dgm:presLayoutVars>
      </dgm:prSet>
      <dgm:spPr/>
    </dgm:pt>
    <dgm:pt modelId="{788CCBF4-ACB2-4C82-9333-522E084CC275}" type="pres">
      <dgm:prSet presAssocID="{25C89092-48D2-488D-8E1C-F281A139CC53}" presName="txSpace" presStyleCnt="0"/>
      <dgm:spPr/>
    </dgm:pt>
    <dgm:pt modelId="{83B1509B-497D-4D46-82D9-062CFF919BB4}" type="pres">
      <dgm:prSet presAssocID="{25C89092-48D2-488D-8E1C-F281A139CC53}" presName="desTx" presStyleLbl="revTx" presStyleIdx="1" presStyleCnt="8">
        <dgm:presLayoutVars/>
      </dgm:prSet>
      <dgm:spPr/>
    </dgm:pt>
    <dgm:pt modelId="{6AF1F9DF-6CCB-4865-AF86-2D0782FADED4}" type="pres">
      <dgm:prSet presAssocID="{9FAD5631-3F9B-418B-A167-9BDFD04560DC}" presName="sibTrans" presStyleCnt="0"/>
      <dgm:spPr/>
    </dgm:pt>
    <dgm:pt modelId="{3A2A4D9B-0E1A-4AF3-8643-9C746BC29CCB}" type="pres">
      <dgm:prSet presAssocID="{833E32BC-39F8-4179-AD2E-E8C5D4D50BDD}" presName="compNode" presStyleCnt="0"/>
      <dgm:spPr/>
    </dgm:pt>
    <dgm:pt modelId="{194E4E2D-4B90-46C3-A47B-272B294767B2}" type="pres">
      <dgm:prSet presAssocID="{833E32BC-39F8-4179-AD2E-E8C5D4D50B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D3D4C4D0-75EF-407A-AAC3-9FBF8E33F144}" type="pres">
      <dgm:prSet presAssocID="{833E32BC-39F8-4179-AD2E-E8C5D4D50BDD}" presName="iconSpace" presStyleCnt="0"/>
      <dgm:spPr/>
    </dgm:pt>
    <dgm:pt modelId="{A0A9D939-3507-456F-B5E2-CED6C5A790EB}" type="pres">
      <dgm:prSet presAssocID="{833E32BC-39F8-4179-AD2E-E8C5D4D50BDD}" presName="parTx" presStyleLbl="revTx" presStyleIdx="2" presStyleCnt="8">
        <dgm:presLayoutVars>
          <dgm:chMax val="0"/>
          <dgm:chPref val="0"/>
        </dgm:presLayoutVars>
      </dgm:prSet>
      <dgm:spPr/>
    </dgm:pt>
    <dgm:pt modelId="{EFDC103B-A54D-4065-9B76-D57F8310E3D0}" type="pres">
      <dgm:prSet presAssocID="{833E32BC-39F8-4179-AD2E-E8C5D4D50BDD}" presName="txSpace" presStyleCnt="0"/>
      <dgm:spPr/>
    </dgm:pt>
    <dgm:pt modelId="{72A7185B-5263-4794-A9EF-A2EFB514B9CF}" type="pres">
      <dgm:prSet presAssocID="{833E32BC-39F8-4179-AD2E-E8C5D4D50BDD}" presName="desTx" presStyleLbl="revTx" presStyleIdx="3" presStyleCnt="8">
        <dgm:presLayoutVars/>
      </dgm:prSet>
      <dgm:spPr/>
    </dgm:pt>
    <dgm:pt modelId="{7FF12FC3-7500-490A-B972-4A8583D92DC6}" type="pres">
      <dgm:prSet presAssocID="{B7094727-FE6C-4CD6-ABB1-3CAF31184146}" presName="sibTrans" presStyleCnt="0"/>
      <dgm:spPr/>
    </dgm:pt>
    <dgm:pt modelId="{66195C91-DBA0-4477-B110-43EEDF0A961A}" type="pres">
      <dgm:prSet presAssocID="{0AF88679-C8E7-4A8B-BDFD-421DB0CC0CF0}" presName="compNode" presStyleCnt="0"/>
      <dgm:spPr/>
    </dgm:pt>
    <dgm:pt modelId="{741A769F-635C-4A3C-BBCF-04E46BE0E776}" type="pres">
      <dgm:prSet presAssocID="{0AF88679-C8E7-4A8B-BDFD-421DB0CC0C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0A3F780-2B18-40C7-9570-F2B745DEBFB3}" type="pres">
      <dgm:prSet presAssocID="{0AF88679-C8E7-4A8B-BDFD-421DB0CC0CF0}" presName="iconSpace" presStyleCnt="0"/>
      <dgm:spPr/>
    </dgm:pt>
    <dgm:pt modelId="{10D63231-8F12-4F3C-87A4-ED0139E5405F}" type="pres">
      <dgm:prSet presAssocID="{0AF88679-C8E7-4A8B-BDFD-421DB0CC0CF0}" presName="parTx" presStyleLbl="revTx" presStyleIdx="4" presStyleCnt="8">
        <dgm:presLayoutVars>
          <dgm:chMax val="0"/>
          <dgm:chPref val="0"/>
        </dgm:presLayoutVars>
      </dgm:prSet>
      <dgm:spPr/>
    </dgm:pt>
    <dgm:pt modelId="{AAA02322-BF0B-4BF4-8DB9-95DA8725AF99}" type="pres">
      <dgm:prSet presAssocID="{0AF88679-C8E7-4A8B-BDFD-421DB0CC0CF0}" presName="txSpace" presStyleCnt="0"/>
      <dgm:spPr/>
    </dgm:pt>
    <dgm:pt modelId="{BC0C88FC-2F3F-4E09-AB5F-30D472F37D90}" type="pres">
      <dgm:prSet presAssocID="{0AF88679-C8E7-4A8B-BDFD-421DB0CC0CF0}" presName="desTx" presStyleLbl="revTx" presStyleIdx="5" presStyleCnt="8">
        <dgm:presLayoutVars/>
      </dgm:prSet>
      <dgm:spPr/>
    </dgm:pt>
    <dgm:pt modelId="{A5D0F6E7-26FE-467E-B1F2-A6A69C44ECEA}" type="pres">
      <dgm:prSet presAssocID="{6D1C8FC4-C361-4B62-BC5B-EB4079D00904}" presName="sibTrans" presStyleCnt="0"/>
      <dgm:spPr/>
    </dgm:pt>
    <dgm:pt modelId="{973CFEC8-2A81-4734-A1FA-08A710E17086}" type="pres">
      <dgm:prSet presAssocID="{D931FEE9-F2C3-436B-96AC-106652615374}" presName="compNode" presStyleCnt="0"/>
      <dgm:spPr/>
    </dgm:pt>
    <dgm:pt modelId="{00C9C4B3-FB1A-488A-BBB5-2131F5B9BF06}" type="pres">
      <dgm:prSet presAssocID="{D931FEE9-F2C3-436B-96AC-1066526153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B7587B-64EE-4511-9691-ABEE85C4E2CB}" type="pres">
      <dgm:prSet presAssocID="{D931FEE9-F2C3-436B-96AC-106652615374}" presName="iconSpace" presStyleCnt="0"/>
      <dgm:spPr/>
    </dgm:pt>
    <dgm:pt modelId="{3B40B950-E384-470E-A22D-D62DF83FF4B2}" type="pres">
      <dgm:prSet presAssocID="{D931FEE9-F2C3-436B-96AC-106652615374}" presName="parTx" presStyleLbl="revTx" presStyleIdx="6" presStyleCnt="8">
        <dgm:presLayoutVars>
          <dgm:chMax val="0"/>
          <dgm:chPref val="0"/>
        </dgm:presLayoutVars>
      </dgm:prSet>
      <dgm:spPr/>
    </dgm:pt>
    <dgm:pt modelId="{308883EB-355E-4CCA-A0F8-259C6FB6B056}" type="pres">
      <dgm:prSet presAssocID="{D931FEE9-F2C3-436B-96AC-106652615374}" presName="txSpace" presStyleCnt="0"/>
      <dgm:spPr/>
    </dgm:pt>
    <dgm:pt modelId="{8513257E-F979-4253-9B91-FE1CE3236BF6}" type="pres">
      <dgm:prSet presAssocID="{D931FEE9-F2C3-436B-96AC-106652615374}" presName="desTx" presStyleLbl="revTx" presStyleIdx="7" presStyleCnt="8">
        <dgm:presLayoutVars/>
      </dgm:prSet>
      <dgm:spPr/>
    </dgm:pt>
  </dgm:ptLst>
  <dgm:cxnLst>
    <dgm:cxn modelId="{6537C309-1DCA-4BC6-B70C-DD27798247A4}" type="presOf" srcId="{D0322137-F3E8-4070-8685-EEF60B3751F8}" destId="{83B1509B-497D-4D46-82D9-062CFF919BB4}" srcOrd="0" destOrd="1" presId="urn:microsoft.com/office/officeart/2018/2/layout/IconLabelDescriptionList"/>
    <dgm:cxn modelId="{45A7590E-0EDD-4B34-8FAC-C41E399D13B5}" srcId="{D17F5130-79CF-4CBF-88F7-835DD59B9673}" destId="{25C89092-48D2-488D-8E1C-F281A139CC53}" srcOrd="0" destOrd="0" parTransId="{28B5BD78-D131-4026-9F90-4AEB4D015BCE}" sibTransId="{9FAD5631-3F9B-418B-A167-9BDFD04560DC}"/>
    <dgm:cxn modelId="{56F16111-204C-48EA-B984-BA669D297ACA}" type="presOf" srcId="{25C89092-48D2-488D-8E1C-F281A139CC53}" destId="{39308420-B444-4333-810F-EA7C41A4F546}" srcOrd="0" destOrd="0" presId="urn:microsoft.com/office/officeart/2018/2/layout/IconLabelDescriptionList"/>
    <dgm:cxn modelId="{B3239C14-9DF1-4605-87D3-75FBC599EDF6}" srcId="{D931FEE9-F2C3-436B-96AC-106652615374}" destId="{22B6AC71-2F4D-4EAE-9D97-64D31CD7E39E}" srcOrd="0" destOrd="0" parTransId="{7C637AA5-D937-460B-ABEE-A63882CF3FD5}" sibTransId="{55F3CE38-3775-4E7A-B81D-EC333E5EAE7A}"/>
    <dgm:cxn modelId="{75A63626-4BAC-41E7-B062-33131A0FC4AC}" type="presOf" srcId="{22B6AC71-2F4D-4EAE-9D97-64D31CD7E39E}" destId="{8513257E-F979-4253-9B91-FE1CE3236BF6}" srcOrd="0" destOrd="0" presId="urn:microsoft.com/office/officeart/2018/2/layout/IconLabelDescriptionList"/>
    <dgm:cxn modelId="{98E67740-C6D0-4317-97C9-F3C47424F511}" srcId="{25C89092-48D2-488D-8E1C-F281A139CC53}" destId="{7E65AD4A-4004-4344-8739-9AD86F7CB3AA}" srcOrd="0" destOrd="0" parTransId="{DB89E134-DE62-4B3D-8336-FD6C0B333714}" sibTransId="{4A682C48-922F-4A9C-9F11-B7C064C207AB}"/>
    <dgm:cxn modelId="{550D1B61-AF38-4B95-B5FB-A26217DD2074}" type="presOf" srcId="{833E32BC-39F8-4179-AD2E-E8C5D4D50BDD}" destId="{A0A9D939-3507-456F-B5E2-CED6C5A790EB}" srcOrd="0" destOrd="0" presId="urn:microsoft.com/office/officeart/2018/2/layout/IconLabelDescriptionList"/>
    <dgm:cxn modelId="{58CA8562-3BCC-4152-819B-BD429C9AFABF}" type="presOf" srcId="{AD9DAE48-B8F3-4531-BC03-01906D530BD2}" destId="{72A7185B-5263-4794-A9EF-A2EFB514B9CF}" srcOrd="0" destOrd="1" presId="urn:microsoft.com/office/officeart/2018/2/layout/IconLabelDescriptionList"/>
    <dgm:cxn modelId="{A904F751-153E-4944-BDEF-A77DD7C8EDAF}" type="presOf" srcId="{0AF88679-C8E7-4A8B-BDFD-421DB0CC0CF0}" destId="{10D63231-8F12-4F3C-87A4-ED0139E5405F}" srcOrd="0" destOrd="0" presId="urn:microsoft.com/office/officeart/2018/2/layout/IconLabelDescriptionList"/>
    <dgm:cxn modelId="{641A8787-1EEF-4786-B880-882ADD27AA5C}" srcId="{0AF88679-C8E7-4A8B-BDFD-421DB0CC0CF0}" destId="{E117C9F2-C63D-43F4-A89C-07FD6A1962CE}" srcOrd="0" destOrd="0" parTransId="{24DE13CF-B74E-4578-A974-8F6BF0206F79}" sibTransId="{853A2B24-6C4A-40F8-8148-8907FD417948}"/>
    <dgm:cxn modelId="{E0A55DA1-74F2-479D-BE84-5202F4853EF1}" srcId="{D17F5130-79CF-4CBF-88F7-835DD59B9673}" destId="{D931FEE9-F2C3-436B-96AC-106652615374}" srcOrd="3" destOrd="0" parTransId="{1F964A36-62E7-48FF-815B-A2594356204E}" sibTransId="{9CAF79D3-840A-4FCD-AE5C-03815656BA30}"/>
    <dgm:cxn modelId="{31D00BB1-A0A5-4CDA-8BAF-06FFC0468744}" type="presOf" srcId="{D17F5130-79CF-4CBF-88F7-835DD59B9673}" destId="{F98B55C4-014D-4E19-9CD4-76741F4771A8}" srcOrd="0" destOrd="0" presId="urn:microsoft.com/office/officeart/2018/2/layout/IconLabelDescriptionList"/>
    <dgm:cxn modelId="{BD57E5B4-F691-48F1-A219-1686C22AABC4}" srcId="{833E32BC-39F8-4179-AD2E-E8C5D4D50BDD}" destId="{4BC75A9E-4DF8-4E7C-8AD7-AA7FC8ED9D4E}" srcOrd="0" destOrd="0" parTransId="{1C7A53D9-3266-41A9-BD8E-5ED854134396}" sibTransId="{7C92BF93-2F45-4A1E-870C-189395ED5A15}"/>
    <dgm:cxn modelId="{CD9B44B8-C227-4815-98F6-4EBC70626550}" srcId="{25C89092-48D2-488D-8E1C-F281A139CC53}" destId="{D0322137-F3E8-4070-8685-EEF60B3751F8}" srcOrd="1" destOrd="0" parTransId="{F79BCD76-5DF5-43AA-BCF9-926D9B072EF3}" sibTransId="{E97B0563-6BD8-4AB4-AD16-EE9274429D10}"/>
    <dgm:cxn modelId="{6B2945BA-F834-47A2-87AA-6E48D41518E5}" type="presOf" srcId="{E117C9F2-C63D-43F4-A89C-07FD6A1962CE}" destId="{BC0C88FC-2F3F-4E09-AB5F-30D472F37D90}" srcOrd="0" destOrd="0" presId="urn:microsoft.com/office/officeart/2018/2/layout/IconLabelDescriptionList"/>
    <dgm:cxn modelId="{C92A7CBE-83F9-4609-A3E4-CC0E4B44B2DF}" type="presOf" srcId="{D931FEE9-F2C3-436B-96AC-106652615374}" destId="{3B40B950-E384-470E-A22D-D62DF83FF4B2}" srcOrd="0" destOrd="0" presId="urn:microsoft.com/office/officeart/2018/2/layout/IconLabelDescriptionList"/>
    <dgm:cxn modelId="{C5D8BEC6-43B2-4CF1-966E-96F0E4838154}" srcId="{D17F5130-79CF-4CBF-88F7-835DD59B9673}" destId="{833E32BC-39F8-4179-AD2E-E8C5D4D50BDD}" srcOrd="1" destOrd="0" parTransId="{4257C44A-294D-438B-AD43-A3AC13E86B3F}" sibTransId="{B7094727-FE6C-4CD6-ABB1-3CAF31184146}"/>
    <dgm:cxn modelId="{AC6357DD-BC72-468F-81B9-3D60AA943311}" srcId="{833E32BC-39F8-4179-AD2E-E8C5D4D50BDD}" destId="{AD9DAE48-B8F3-4531-BC03-01906D530BD2}" srcOrd="1" destOrd="0" parTransId="{D39E2FDE-F505-4A05-BD0B-39198FEF03BE}" sibTransId="{682D937D-4E55-46A0-BED7-F564E28E2E1B}"/>
    <dgm:cxn modelId="{9E4A64F9-5211-4F60-BE3E-8F36EC0DDB64}" type="presOf" srcId="{7E65AD4A-4004-4344-8739-9AD86F7CB3AA}" destId="{83B1509B-497D-4D46-82D9-062CFF919BB4}" srcOrd="0" destOrd="0" presId="urn:microsoft.com/office/officeart/2018/2/layout/IconLabelDescriptionList"/>
    <dgm:cxn modelId="{3F2B2CFB-A384-47AA-80EE-9322EEBC49C8}" type="presOf" srcId="{4BC75A9E-4DF8-4E7C-8AD7-AA7FC8ED9D4E}" destId="{72A7185B-5263-4794-A9EF-A2EFB514B9CF}" srcOrd="0" destOrd="0" presId="urn:microsoft.com/office/officeart/2018/2/layout/IconLabelDescriptionList"/>
    <dgm:cxn modelId="{07B4D9FB-EAE9-4F99-BCF5-8B559106456D}" srcId="{D17F5130-79CF-4CBF-88F7-835DD59B9673}" destId="{0AF88679-C8E7-4A8B-BDFD-421DB0CC0CF0}" srcOrd="2" destOrd="0" parTransId="{9C33B387-71FA-4CB6-B20C-C733679DBDC0}" sibTransId="{6D1C8FC4-C361-4B62-BC5B-EB4079D00904}"/>
    <dgm:cxn modelId="{3F91D10F-23ED-4149-9149-F3214084654B}" type="presParOf" srcId="{F98B55C4-014D-4E19-9CD4-76741F4771A8}" destId="{FE0D1B29-9B87-4593-A3F7-D831B25C2C3E}" srcOrd="0" destOrd="0" presId="urn:microsoft.com/office/officeart/2018/2/layout/IconLabelDescriptionList"/>
    <dgm:cxn modelId="{450E84F0-0726-46F6-85AF-663BAD98622E}" type="presParOf" srcId="{FE0D1B29-9B87-4593-A3F7-D831B25C2C3E}" destId="{12449BA5-5B88-4326-BAFD-A8257E2A1958}" srcOrd="0" destOrd="0" presId="urn:microsoft.com/office/officeart/2018/2/layout/IconLabelDescriptionList"/>
    <dgm:cxn modelId="{1D992A9F-0AEE-462A-8C27-54F60D255485}" type="presParOf" srcId="{FE0D1B29-9B87-4593-A3F7-D831B25C2C3E}" destId="{AF1B1095-742F-46DA-BBFE-B5FDF9EE2AAC}" srcOrd="1" destOrd="0" presId="urn:microsoft.com/office/officeart/2018/2/layout/IconLabelDescriptionList"/>
    <dgm:cxn modelId="{7680F7EE-4C2A-4B7A-BACC-080B20D2BE90}" type="presParOf" srcId="{FE0D1B29-9B87-4593-A3F7-D831B25C2C3E}" destId="{39308420-B444-4333-810F-EA7C41A4F546}" srcOrd="2" destOrd="0" presId="urn:microsoft.com/office/officeart/2018/2/layout/IconLabelDescriptionList"/>
    <dgm:cxn modelId="{0F8DAFF8-6656-4F8B-AE41-587F542B953B}" type="presParOf" srcId="{FE0D1B29-9B87-4593-A3F7-D831B25C2C3E}" destId="{788CCBF4-ACB2-4C82-9333-522E084CC275}" srcOrd="3" destOrd="0" presId="urn:microsoft.com/office/officeart/2018/2/layout/IconLabelDescriptionList"/>
    <dgm:cxn modelId="{706426A8-3C82-40B4-8D1E-C550314F6FB9}" type="presParOf" srcId="{FE0D1B29-9B87-4593-A3F7-D831B25C2C3E}" destId="{83B1509B-497D-4D46-82D9-062CFF919BB4}" srcOrd="4" destOrd="0" presId="urn:microsoft.com/office/officeart/2018/2/layout/IconLabelDescriptionList"/>
    <dgm:cxn modelId="{EA403500-9E89-4E91-8EF9-E123C02EBD09}" type="presParOf" srcId="{F98B55C4-014D-4E19-9CD4-76741F4771A8}" destId="{6AF1F9DF-6CCB-4865-AF86-2D0782FADED4}" srcOrd="1" destOrd="0" presId="urn:microsoft.com/office/officeart/2018/2/layout/IconLabelDescriptionList"/>
    <dgm:cxn modelId="{AA410818-148B-405A-BBF8-CA376796CCA1}" type="presParOf" srcId="{F98B55C4-014D-4E19-9CD4-76741F4771A8}" destId="{3A2A4D9B-0E1A-4AF3-8643-9C746BC29CCB}" srcOrd="2" destOrd="0" presId="urn:microsoft.com/office/officeart/2018/2/layout/IconLabelDescriptionList"/>
    <dgm:cxn modelId="{35A1D348-70B7-40D2-903B-EBA6429FA815}" type="presParOf" srcId="{3A2A4D9B-0E1A-4AF3-8643-9C746BC29CCB}" destId="{194E4E2D-4B90-46C3-A47B-272B294767B2}" srcOrd="0" destOrd="0" presId="urn:microsoft.com/office/officeart/2018/2/layout/IconLabelDescriptionList"/>
    <dgm:cxn modelId="{E378269C-0EA5-4D04-A35E-2AB37AD2DAD8}" type="presParOf" srcId="{3A2A4D9B-0E1A-4AF3-8643-9C746BC29CCB}" destId="{D3D4C4D0-75EF-407A-AAC3-9FBF8E33F144}" srcOrd="1" destOrd="0" presId="urn:microsoft.com/office/officeart/2018/2/layout/IconLabelDescriptionList"/>
    <dgm:cxn modelId="{F8319EDE-22A2-4091-AA1E-0F192A4253FC}" type="presParOf" srcId="{3A2A4D9B-0E1A-4AF3-8643-9C746BC29CCB}" destId="{A0A9D939-3507-456F-B5E2-CED6C5A790EB}" srcOrd="2" destOrd="0" presId="urn:microsoft.com/office/officeart/2018/2/layout/IconLabelDescriptionList"/>
    <dgm:cxn modelId="{9B65B74D-5F05-42F5-9669-305B9822B3A7}" type="presParOf" srcId="{3A2A4D9B-0E1A-4AF3-8643-9C746BC29CCB}" destId="{EFDC103B-A54D-4065-9B76-D57F8310E3D0}" srcOrd="3" destOrd="0" presId="urn:microsoft.com/office/officeart/2018/2/layout/IconLabelDescriptionList"/>
    <dgm:cxn modelId="{52DB77E9-07CC-4C62-B164-F2A00C37D3FD}" type="presParOf" srcId="{3A2A4D9B-0E1A-4AF3-8643-9C746BC29CCB}" destId="{72A7185B-5263-4794-A9EF-A2EFB514B9CF}" srcOrd="4" destOrd="0" presId="urn:microsoft.com/office/officeart/2018/2/layout/IconLabelDescriptionList"/>
    <dgm:cxn modelId="{FE1367F4-0F5D-4BD7-8D22-96D0A2A089E6}" type="presParOf" srcId="{F98B55C4-014D-4E19-9CD4-76741F4771A8}" destId="{7FF12FC3-7500-490A-B972-4A8583D92DC6}" srcOrd="3" destOrd="0" presId="urn:microsoft.com/office/officeart/2018/2/layout/IconLabelDescriptionList"/>
    <dgm:cxn modelId="{A5EECC10-FE06-490D-A857-39B7D42A1121}" type="presParOf" srcId="{F98B55C4-014D-4E19-9CD4-76741F4771A8}" destId="{66195C91-DBA0-4477-B110-43EEDF0A961A}" srcOrd="4" destOrd="0" presId="urn:microsoft.com/office/officeart/2018/2/layout/IconLabelDescriptionList"/>
    <dgm:cxn modelId="{AB17CE1D-7BB4-4D9B-8843-614E6ED315A9}" type="presParOf" srcId="{66195C91-DBA0-4477-B110-43EEDF0A961A}" destId="{741A769F-635C-4A3C-BBCF-04E46BE0E776}" srcOrd="0" destOrd="0" presId="urn:microsoft.com/office/officeart/2018/2/layout/IconLabelDescriptionList"/>
    <dgm:cxn modelId="{8BEDC8DD-18D7-4FA3-9CC7-892CB32E05C3}" type="presParOf" srcId="{66195C91-DBA0-4477-B110-43EEDF0A961A}" destId="{E0A3F780-2B18-40C7-9570-F2B745DEBFB3}" srcOrd="1" destOrd="0" presId="urn:microsoft.com/office/officeart/2018/2/layout/IconLabelDescriptionList"/>
    <dgm:cxn modelId="{A18F7927-428B-4C9C-BB77-E7F581C718F8}" type="presParOf" srcId="{66195C91-DBA0-4477-B110-43EEDF0A961A}" destId="{10D63231-8F12-4F3C-87A4-ED0139E5405F}" srcOrd="2" destOrd="0" presId="urn:microsoft.com/office/officeart/2018/2/layout/IconLabelDescriptionList"/>
    <dgm:cxn modelId="{D1CD42BF-0E62-4EB5-9F85-588FBDE47CAE}" type="presParOf" srcId="{66195C91-DBA0-4477-B110-43EEDF0A961A}" destId="{AAA02322-BF0B-4BF4-8DB9-95DA8725AF99}" srcOrd="3" destOrd="0" presId="urn:microsoft.com/office/officeart/2018/2/layout/IconLabelDescriptionList"/>
    <dgm:cxn modelId="{0EDDA063-0899-4165-AB11-D41A71A856CB}" type="presParOf" srcId="{66195C91-DBA0-4477-B110-43EEDF0A961A}" destId="{BC0C88FC-2F3F-4E09-AB5F-30D472F37D90}" srcOrd="4" destOrd="0" presId="urn:microsoft.com/office/officeart/2018/2/layout/IconLabelDescriptionList"/>
    <dgm:cxn modelId="{759CB7AC-9044-401D-BB7C-35FA9EB9FA9F}" type="presParOf" srcId="{F98B55C4-014D-4E19-9CD4-76741F4771A8}" destId="{A5D0F6E7-26FE-467E-B1F2-A6A69C44ECEA}" srcOrd="5" destOrd="0" presId="urn:microsoft.com/office/officeart/2018/2/layout/IconLabelDescriptionList"/>
    <dgm:cxn modelId="{8AEE34ED-4984-4DA6-AA33-20FCE8023E24}" type="presParOf" srcId="{F98B55C4-014D-4E19-9CD4-76741F4771A8}" destId="{973CFEC8-2A81-4734-A1FA-08A710E17086}" srcOrd="6" destOrd="0" presId="urn:microsoft.com/office/officeart/2018/2/layout/IconLabelDescriptionList"/>
    <dgm:cxn modelId="{49B964FC-339E-4A73-B943-E083A7846505}" type="presParOf" srcId="{973CFEC8-2A81-4734-A1FA-08A710E17086}" destId="{00C9C4B3-FB1A-488A-BBB5-2131F5B9BF06}" srcOrd="0" destOrd="0" presId="urn:microsoft.com/office/officeart/2018/2/layout/IconLabelDescriptionList"/>
    <dgm:cxn modelId="{8F5A4C15-654D-47CC-BE48-B3B01BA102EE}" type="presParOf" srcId="{973CFEC8-2A81-4734-A1FA-08A710E17086}" destId="{B9B7587B-64EE-4511-9691-ABEE85C4E2CB}" srcOrd="1" destOrd="0" presId="urn:microsoft.com/office/officeart/2018/2/layout/IconLabelDescriptionList"/>
    <dgm:cxn modelId="{A6F4525F-A099-41F2-936C-AC6C35659220}" type="presParOf" srcId="{973CFEC8-2A81-4734-A1FA-08A710E17086}" destId="{3B40B950-E384-470E-A22D-D62DF83FF4B2}" srcOrd="2" destOrd="0" presId="urn:microsoft.com/office/officeart/2018/2/layout/IconLabelDescriptionList"/>
    <dgm:cxn modelId="{885A92F7-DC3B-474C-BE90-FA321D3E80EA}" type="presParOf" srcId="{973CFEC8-2A81-4734-A1FA-08A710E17086}" destId="{308883EB-355E-4CCA-A0F8-259C6FB6B056}" srcOrd="3" destOrd="0" presId="urn:microsoft.com/office/officeart/2018/2/layout/IconLabelDescriptionList"/>
    <dgm:cxn modelId="{D1416EFB-9FFB-495B-BDCB-06F63BC8AC1F}" type="presParOf" srcId="{973CFEC8-2A81-4734-A1FA-08A710E17086}" destId="{8513257E-F979-4253-9B91-FE1CE3236BF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B5A567-A353-43D0-A065-725234503A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D823F8-47C6-437D-AF5A-9AA17A5BFD19}">
      <dgm:prSet/>
      <dgm:spPr/>
      <dgm:t>
        <a:bodyPr/>
        <a:lstStyle/>
        <a:p>
          <a:pPr>
            <a:defRPr b="1"/>
          </a:pPr>
          <a:r>
            <a:rPr lang="en-US" b="1" i="0" baseline="0"/>
            <a:t>Summary:</a:t>
          </a:r>
          <a:endParaRPr lang="en-US"/>
        </a:p>
      </dgm:t>
    </dgm:pt>
    <dgm:pt modelId="{1DBE6CF5-F486-48FF-B442-CF21E6AC216D}" type="parTrans" cxnId="{0FC4BD8A-AB75-4FCD-BF82-803B9E2E8509}">
      <dgm:prSet/>
      <dgm:spPr/>
      <dgm:t>
        <a:bodyPr/>
        <a:lstStyle/>
        <a:p>
          <a:endParaRPr lang="en-US"/>
        </a:p>
      </dgm:t>
    </dgm:pt>
    <dgm:pt modelId="{00A8CB03-0E64-4DF9-B491-478B8635B1B7}" type="sibTrans" cxnId="{0FC4BD8A-AB75-4FCD-BF82-803B9E2E8509}">
      <dgm:prSet/>
      <dgm:spPr/>
      <dgm:t>
        <a:bodyPr/>
        <a:lstStyle/>
        <a:p>
          <a:endParaRPr lang="en-US"/>
        </a:p>
      </dgm:t>
    </dgm:pt>
    <dgm:pt modelId="{B130E3EC-38B9-4F31-9F60-ED721514A97F}">
      <dgm:prSet/>
      <dgm:spPr/>
      <dgm:t>
        <a:bodyPr/>
        <a:lstStyle/>
        <a:p>
          <a:r>
            <a:rPr lang="en-US" b="0" i="0" baseline="0"/>
            <a:t>The IDPS project successfully integrates secure authentication, real-time intrusion monitoring, and detailed event logging.</a:t>
          </a:r>
          <a:endParaRPr lang="en-US"/>
        </a:p>
      </dgm:t>
    </dgm:pt>
    <dgm:pt modelId="{3CDF3B2C-2908-40E4-9377-1FCB16D4EF46}" type="parTrans" cxnId="{C65D180F-408B-4673-9520-DC50212B5CE8}">
      <dgm:prSet/>
      <dgm:spPr/>
      <dgm:t>
        <a:bodyPr/>
        <a:lstStyle/>
        <a:p>
          <a:endParaRPr lang="en-US"/>
        </a:p>
      </dgm:t>
    </dgm:pt>
    <dgm:pt modelId="{EE3F72C2-A9A1-4B8A-917E-6CCD3812DF05}" type="sibTrans" cxnId="{C65D180F-408B-4673-9520-DC50212B5CE8}">
      <dgm:prSet/>
      <dgm:spPr/>
      <dgm:t>
        <a:bodyPr/>
        <a:lstStyle/>
        <a:p>
          <a:endParaRPr lang="en-US"/>
        </a:p>
      </dgm:t>
    </dgm:pt>
    <dgm:pt modelId="{E0FAB016-02BE-478E-9C2B-5B97A0B38846}">
      <dgm:prSet/>
      <dgm:spPr/>
      <dgm:t>
        <a:bodyPr/>
        <a:lstStyle/>
        <a:p>
          <a:r>
            <a:rPr lang="en-US" b="0" i="0" baseline="0"/>
            <a:t>Modular design ensures scalability and a foundation for future blockchain and ML enhancements.</a:t>
          </a:r>
          <a:endParaRPr lang="en-US"/>
        </a:p>
      </dgm:t>
    </dgm:pt>
    <dgm:pt modelId="{2E7EDC48-5F94-4762-9B48-03A991B95958}" type="parTrans" cxnId="{95520E69-8056-49F0-8A63-B1AC0C109DD8}">
      <dgm:prSet/>
      <dgm:spPr/>
      <dgm:t>
        <a:bodyPr/>
        <a:lstStyle/>
        <a:p>
          <a:endParaRPr lang="en-US"/>
        </a:p>
      </dgm:t>
    </dgm:pt>
    <dgm:pt modelId="{172A62D3-0A09-4D83-85CD-5A33A5794E06}" type="sibTrans" cxnId="{95520E69-8056-49F0-8A63-B1AC0C109DD8}">
      <dgm:prSet/>
      <dgm:spPr/>
      <dgm:t>
        <a:bodyPr/>
        <a:lstStyle/>
        <a:p>
          <a:endParaRPr lang="en-US"/>
        </a:p>
      </dgm:t>
    </dgm:pt>
    <dgm:pt modelId="{58C005C0-7D96-48B5-9F50-DC0443E9EE1C}">
      <dgm:prSet/>
      <dgm:spPr/>
      <dgm:t>
        <a:bodyPr/>
        <a:lstStyle/>
        <a:p>
          <a:pPr>
            <a:defRPr b="1"/>
          </a:pPr>
          <a:r>
            <a:rPr lang="en-US" b="1" i="0" baseline="0"/>
            <a:t>Final Thoughts:</a:t>
          </a:r>
          <a:endParaRPr lang="en-US"/>
        </a:p>
      </dgm:t>
    </dgm:pt>
    <dgm:pt modelId="{87CA143E-DB30-4CDC-8D4C-4A9FEAE796DE}" type="parTrans" cxnId="{378D15DA-7A5E-44AC-81A8-284291BB86DF}">
      <dgm:prSet/>
      <dgm:spPr/>
      <dgm:t>
        <a:bodyPr/>
        <a:lstStyle/>
        <a:p>
          <a:endParaRPr lang="en-US"/>
        </a:p>
      </dgm:t>
    </dgm:pt>
    <dgm:pt modelId="{3995D27E-9B4D-4DA6-B7B4-729FD7D088D3}" type="sibTrans" cxnId="{378D15DA-7A5E-44AC-81A8-284291BB86DF}">
      <dgm:prSet/>
      <dgm:spPr/>
      <dgm:t>
        <a:bodyPr/>
        <a:lstStyle/>
        <a:p>
          <a:endParaRPr lang="en-US"/>
        </a:p>
      </dgm:t>
    </dgm:pt>
    <dgm:pt modelId="{79225A05-9A20-44FC-96FD-D065B335EB10}">
      <dgm:prSet/>
      <dgm:spPr/>
      <dgm:t>
        <a:bodyPr/>
        <a:lstStyle/>
        <a:p>
          <a:r>
            <a:rPr lang="en-US" b="0" i="0" baseline="0"/>
            <a:t>Emphasis on the importance of proactive security measures.</a:t>
          </a:r>
          <a:endParaRPr lang="en-US"/>
        </a:p>
      </dgm:t>
    </dgm:pt>
    <dgm:pt modelId="{EDE0C48E-370D-4EAA-8353-B32A70D08AAF}" type="parTrans" cxnId="{92972136-CC8E-4DBB-876A-5CEED88370FB}">
      <dgm:prSet/>
      <dgm:spPr/>
      <dgm:t>
        <a:bodyPr/>
        <a:lstStyle/>
        <a:p>
          <a:endParaRPr lang="en-US"/>
        </a:p>
      </dgm:t>
    </dgm:pt>
    <dgm:pt modelId="{0D3F80DA-4837-477C-8ED9-54D88BEECA58}" type="sibTrans" cxnId="{92972136-CC8E-4DBB-876A-5CEED88370FB}">
      <dgm:prSet/>
      <dgm:spPr/>
      <dgm:t>
        <a:bodyPr/>
        <a:lstStyle/>
        <a:p>
          <a:endParaRPr lang="en-US"/>
        </a:p>
      </dgm:t>
    </dgm:pt>
    <dgm:pt modelId="{1AA33E14-7A09-46B3-9B1E-39310E177EE6}">
      <dgm:prSet/>
      <dgm:spPr/>
      <dgm:t>
        <a:bodyPr/>
        <a:lstStyle/>
        <a:p>
          <a:r>
            <a:rPr lang="en-US" b="0" i="0" baseline="0"/>
            <a:t>Future work will further enhance threat detection and system integrity.</a:t>
          </a:r>
          <a:endParaRPr lang="en-US"/>
        </a:p>
      </dgm:t>
    </dgm:pt>
    <dgm:pt modelId="{92C5CFBE-8FA9-4873-BA4D-9C76E8A9722D}" type="parTrans" cxnId="{95D69AA1-B580-4C92-8B5A-6B3F4D33A80C}">
      <dgm:prSet/>
      <dgm:spPr/>
      <dgm:t>
        <a:bodyPr/>
        <a:lstStyle/>
        <a:p>
          <a:endParaRPr lang="en-US"/>
        </a:p>
      </dgm:t>
    </dgm:pt>
    <dgm:pt modelId="{E0712F22-D328-4B7F-840F-EE490C36A747}" type="sibTrans" cxnId="{95D69AA1-B580-4C92-8B5A-6B3F4D33A80C}">
      <dgm:prSet/>
      <dgm:spPr/>
      <dgm:t>
        <a:bodyPr/>
        <a:lstStyle/>
        <a:p>
          <a:endParaRPr lang="en-US"/>
        </a:p>
      </dgm:t>
    </dgm:pt>
    <dgm:pt modelId="{8A4EF8FC-05E0-4C9E-93E3-2EC467E77909}" type="pres">
      <dgm:prSet presAssocID="{5BB5A567-A353-43D0-A065-725234503A6F}" presName="root" presStyleCnt="0">
        <dgm:presLayoutVars>
          <dgm:dir/>
          <dgm:resizeHandles val="exact"/>
        </dgm:presLayoutVars>
      </dgm:prSet>
      <dgm:spPr/>
    </dgm:pt>
    <dgm:pt modelId="{3697A3B6-B1BA-406A-B537-ED0FAF3174A2}" type="pres">
      <dgm:prSet presAssocID="{CED823F8-47C6-437D-AF5A-9AA17A5BFD19}" presName="compNode" presStyleCnt="0"/>
      <dgm:spPr/>
    </dgm:pt>
    <dgm:pt modelId="{9FC23653-92B4-42F5-AADE-F2DC23C15E9B}" type="pres">
      <dgm:prSet presAssocID="{CED823F8-47C6-437D-AF5A-9AA17A5BFD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3A11BC9-309B-40C5-B644-92170B781C92}" type="pres">
      <dgm:prSet presAssocID="{CED823F8-47C6-437D-AF5A-9AA17A5BFD19}" presName="iconSpace" presStyleCnt="0"/>
      <dgm:spPr/>
    </dgm:pt>
    <dgm:pt modelId="{82F3557A-0FFE-4D3A-80EE-8B86A09BBF51}" type="pres">
      <dgm:prSet presAssocID="{CED823F8-47C6-437D-AF5A-9AA17A5BFD19}" presName="parTx" presStyleLbl="revTx" presStyleIdx="0" presStyleCnt="4">
        <dgm:presLayoutVars>
          <dgm:chMax val="0"/>
          <dgm:chPref val="0"/>
        </dgm:presLayoutVars>
      </dgm:prSet>
      <dgm:spPr/>
    </dgm:pt>
    <dgm:pt modelId="{7012B86F-E51F-4D2B-8FA7-CD259B5F8DBC}" type="pres">
      <dgm:prSet presAssocID="{CED823F8-47C6-437D-AF5A-9AA17A5BFD19}" presName="txSpace" presStyleCnt="0"/>
      <dgm:spPr/>
    </dgm:pt>
    <dgm:pt modelId="{ED2C1EA5-06F1-4A7B-B5A6-877F4F2100F6}" type="pres">
      <dgm:prSet presAssocID="{CED823F8-47C6-437D-AF5A-9AA17A5BFD19}" presName="desTx" presStyleLbl="revTx" presStyleIdx="1" presStyleCnt="4">
        <dgm:presLayoutVars/>
      </dgm:prSet>
      <dgm:spPr/>
    </dgm:pt>
    <dgm:pt modelId="{6EA316C6-D027-45F5-AA24-5822AA1CC9A9}" type="pres">
      <dgm:prSet presAssocID="{00A8CB03-0E64-4DF9-B491-478B8635B1B7}" presName="sibTrans" presStyleCnt="0"/>
      <dgm:spPr/>
    </dgm:pt>
    <dgm:pt modelId="{4440A94E-BB0B-4A7D-9F92-7BE5FF9DD95B}" type="pres">
      <dgm:prSet presAssocID="{58C005C0-7D96-48B5-9F50-DC0443E9EE1C}" presName="compNode" presStyleCnt="0"/>
      <dgm:spPr/>
    </dgm:pt>
    <dgm:pt modelId="{D8B5CA89-F9DD-4EE9-B3EB-1D0201BB26BE}" type="pres">
      <dgm:prSet presAssocID="{58C005C0-7D96-48B5-9F50-DC0443E9EE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5F94BBD-65F2-44A4-A7CC-29B5571D8014}" type="pres">
      <dgm:prSet presAssocID="{58C005C0-7D96-48B5-9F50-DC0443E9EE1C}" presName="iconSpace" presStyleCnt="0"/>
      <dgm:spPr/>
    </dgm:pt>
    <dgm:pt modelId="{34A4AFBE-E610-49C7-A98F-870836D652D2}" type="pres">
      <dgm:prSet presAssocID="{58C005C0-7D96-48B5-9F50-DC0443E9EE1C}" presName="parTx" presStyleLbl="revTx" presStyleIdx="2" presStyleCnt="4">
        <dgm:presLayoutVars>
          <dgm:chMax val="0"/>
          <dgm:chPref val="0"/>
        </dgm:presLayoutVars>
      </dgm:prSet>
      <dgm:spPr/>
    </dgm:pt>
    <dgm:pt modelId="{3F426C6B-E496-4324-99E2-A2827CC4A7C8}" type="pres">
      <dgm:prSet presAssocID="{58C005C0-7D96-48B5-9F50-DC0443E9EE1C}" presName="txSpace" presStyleCnt="0"/>
      <dgm:spPr/>
    </dgm:pt>
    <dgm:pt modelId="{A7A68A95-3056-42A1-A0CB-C8ABCA905029}" type="pres">
      <dgm:prSet presAssocID="{58C005C0-7D96-48B5-9F50-DC0443E9EE1C}" presName="desTx" presStyleLbl="revTx" presStyleIdx="3" presStyleCnt="4">
        <dgm:presLayoutVars/>
      </dgm:prSet>
      <dgm:spPr/>
    </dgm:pt>
  </dgm:ptLst>
  <dgm:cxnLst>
    <dgm:cxn modelId="{C65D180F-408B-4673-9520-DC50212B5CE8}" srcId="{CED823F8-47C6-437D-AF5A-9AA17A5BFD19}" destId="{B130E3EC-38B9-4F31-9F60-ED721514A97F}" srcOrd="0" destOrd="0" parTransId="{3CDF3B2C-2908-40E4-9377-1FCB16D4EF46}" sibTransId="{EE3F72C2-A9A1-4B8A-917E-6CCD3812DF05}"/>
    <dgm:cxn modelId="{896C8223-D859-4D59-9B9F-4EDC35956761}" type="presOf" srcId="{58C005C0-7D96-48B5-9F50-DC0443E9EE1C}" destId="{34A4AFBE-E610-49C7-A98F-870836D652D2}" srcOrd="0" destOrd="0" presId="urn:microsoft.com/office/officeart/2018/2/layout/IconLabelDescriptionList"/>
    <dgm:cxn modelId="{92972136-CC8E-4DBB-876A-5CEED88370FB}" srcId="{58C005C0-7D96-48B5-9F50-DC0443E9EE1C}" destId="{79225A05-9A20-44FC-96FD-D065B335EB10}" srcOrd="0" destOrd="0" parTransId="{EDE0C48E-370D-4EAA-8353-B32A70D08AAF}" sibTransId="{0D3F80DA-4837-477C-8ED9-54D88BEECA58}"/>
    <dgm:cxn modelId="{054C333B-731C-472B-A249-F1EB3EFBF5C8}" type="presOf" srcId="{E0FAB016-02BE-478E-9C2B-5B97A0B38846}" destId="{ED2C1EA5-06F1-4A7B-B5A6-877F4F2100F6}" srcOrd="0" destOrd="1" presId="urn:microsoft.com/office/officeart/2018/2/layout/IconLabelDescriptionList"/>
    <dgm:cxn modelId="{95520E69-8056-49F0-8A63-B1AC0C109DD8}" srcId="{CED823F8-47C6-437D-AF5A-9AA17A5BFD19}" destId="{E0FAB016-02BE-478E-9C2B-5B97A0B38846}" srcOrd="1" destOrd="0" parTransId="{2E7EDC48-5F94-4762-9B48-03A991B95958}" sibTransId="{172A62D3-0A09-4D83-85CD-5A33A5794E06}"/>
    <dgm:cxn modelId="{4415B871-AB61-419A-AF9B-C8F35942F4E6}" type="presOf" srcId="{CED823F8-47C6-437D-AF5A-9AA17A5BFD19}" destId="{82F3557A-0FFE-4D3A-80EE-8B86A09BBF51}" srcOrd="0" destOrd="0" presId="urn:microsoft.com/office/officeart/2018/2/layout/IconLabelDescriptionList"/>
    <dgm:cxn modelId="{7F64137D-791D-46DB-AA93-A2016BB529BA}" type="presOf" srcId="{1AA33E14-7A09-46B3-9B1E-39310E177EE6}" destId="{A7A68A95-3056-42A1-A0CB-C8ABCA905029}" srcOrd="0" destOrd="1" presId="urn:microsoft.com/office/officeart/2018/2/layout/IconLabelDescriptionList"/>
    <dgm:cxn modelId="{A9846886-3D6B-437A-ABF6-D53F808C57FD}" type="presOf" srcId="{B130E3EC-38B9-4F31-9F60-ED721514A97F}" destId="{ED2C1EA5-06F1-4A7B-B5A6-877F4F2100F6}" srcOrd="0" destOrd="0" presId="urn:microsoft.com/office/officeart/2018/2/layout/IconLabelDescriptionList"/>
    <dgm:cxn modelId="{0FC4BD8A-AB75-4FCD-BF82-803B9E2E8509}" srcId="{5BB5A567-A353-43D0-A065-725234503A6F}" destId="{CED823F8-47C6-437D-AF5A-9AA17A5BFD19}" srcOrd="0" destOrd="0" parTransId="{1DBE6CF5-F486-48FF-B442-CF21E6AC216D}" sibTransId="{00A8CB03-0E64-4DF9-B491-478B8635B1B7}"/>
    <dgm:cxn modelId="{95D69AA1-B580-4C92-8B5A-6B3F4D33A80C}" srcId="{58C005C0-7D96-48B5-9F50-DC0443E9EE1C}" destId="{1AA33E14-7A09-46B3-9B1E-39310E177EE6}" srcOrd="1" destOrd="0" parTransId="{92C5CFBE-8FA9-4873-BA4D-9C76E8A9722D}" sibTransId="{E0712F22-D328-4B7F-840F-EE490C36A747}"/>
    <dgm:cxn modelId="{7F5724BE-1A6A-4809-A994-028E807D675E}" type="presOf" srcId="{79225A05-9A20-44FC-96FD-D065B335EB10}" destId="{A7A68A95-3056-42A1-A0CB-C8ABCA905029}" srcOrd="0" destOrd="0" presId="urn:microsoft.com/office/officeart/2018/2/layout/IconLabelDescriptionList"/>
    <dgm:cxn modelId="{378D15DA-7A5E-44AC-81A8-284291BB86DF}" srcId="{5BB5A567-A353-43D0-A065-725234503A6F}" destId="{58C005C0-7D96-48B5-9F50-DC0443E9EE1C}" srcOrd="1" destOrd="0" parTransId="{87CA143E-DB30-4CDC-8D4C-4A9FEAE796DE}" sibTransId="{3995D27E-9B4D-4DA6-B7B4-729FD7D088D3}"/>
    <dgm:cxn modelId="{00C092FD-B8FF-4FBB-A991-A940B9D80846}" type="presOf" srcId="{5BB5A567-A353-43D0-A065-725234503A6F}" destId="{8A4EF8FC-05E0-4C9E-93E3-2EC467E77909}" srcOrd="0" destOrd="0" presId="urn:microsoft.com/office/officeart/2018/2/layout/IconLabelDescriptionList"/>
    <dgm:cxn modelId="{03B6E153-3564-4FE2-A585-43D1064116CF}" type="presParOf" srcId="{8A4EF8FC-05E0-4C9E-93E3-2EC467E77909}" destId="{3697A3B6-B1BA-406A-B537-ED0FAF3174A2}" srcOrd="0" destOrd="0" presId="urn:microsoft.com/office/officeart/2018/2/layout/IconLabelDescriptionList"/>
    <dgm:cxn modelId="{AA414FC1-335F-42AE-80C4-66FEEE3AAD9C}" type="presParOf" srcId="{3697A3B6-B1BA-406A-B537-ED0FAF3174A2}" destId="{9FC23653-92B4-42F5-AADE-F2DC23C15E9B}" srcOrd="0" destOrd="0" presId="urn:microsoft.com/office/officeart/2018/2/layout/IconLabelDescriptionList"/>
    <dgm:cxn modelId="{9268B626-0AE4-4970-BD83-999C39858724}" type="presParOf" srcId="{3697A3B6-B1BA-406A-B537-ED0FAF3174A2}" destId="{43A11BC9-309B-40C5-B644-92170B781C92}" srcOrd="1" destOrd="0" presId="urn:microsoft.com/office/officeart/2018/2/layout/IconLabelDescriptionList"/>
    <dgm:cxn modelId="{5EDCC00A-49C6-410A-8B9E-8D3465B198E4}" type="presParOf" srcId="{3697A3B6-B1BA-406A-B537-ED0FAF3174A2}" destId="{82F3557A-0FFE-4D3A-80EE-8B86A09BBF51}" srcOrd="2" destOrd="0" presId="urn:microsoft.com/office/officeart/2018/2/layout/IconLabelDescriptionList"/>
    <dgm:cxn modelId="{9E6F63BB-679C-45A6-A61B-BDE353ED39AE}" type="presParOf" srcId="{3697A3B6-B1BA-406A-B537-ED0FAF3174A2}" destId="{7012B86F-E51F-4D2B-8FA7-CD259B5F8DBC}" srcOrd="3" destOrd="0" presId="urn:microsoft.com/office/officeart/2018/2/layout/IconLabelDescriptionList"/>
    <dgm:cxn modelId="{D8C99CD8-257E-40C5-95FB-2CEF46EA2C58}" type="presParOf" srcId="{3697A3B6-B1BA-406A-B537-ED0FAF3174A2}" destId="{ED2C1EA5-06F1-4A7B-B5A6-877F4F2100F6}" srcOrd="4" destOrd="0" presId="urn:microsoft.com/office/officeart/2018/2/layout/IconLabelDescriptionList"/>
    <dgm:cxn modelId="{5C8C9A1A-C0D9-4178-AC61-162F46369B03}" type="presParOf" srcId="{8A4EF8FC-05E0-4C9E-93E3-2EC467E77909}" destId="{6EA316C6-D027-45F5-AA24-5822AA1CC9A9}" srcOrd="1" destOrd="0" presId="urn:microsoft.com/office/officeart/2018/2/layout/IconLabelDescriptionList"/>
    <dgm:cxn modelId="{0E5BE11B-BC43-41C1-8AB4-0C773B93257C}" type="presParOf" srcId="{8A4EF8FC-05E0-4C9E-93E3-2EC467E77909}" destId="{4440A94E-BB0B-4A7D-9F92-7BE5FF9DD95B}" srcOrd="2" destOrd="0" presId="urn:microsoft.com/office/officeart/2018/2/layout/IconLabelDescriptionList"/>
    <dgm:cxn modelId="{EC14609D-741C-4321-9C81-285C321FACD0}" type="presParOf" srcId="{4440A94E-BB0B-4A7D-9F92-7BE5FF9DD95B}" destId="{D8B5CA89-F9DD-4EE9-B3EB-1D0201BB26BE}" srcOrd="0" destOrd="0" presId="urn:microsoft.com/office/officeart/2018/2/layout/IconLabelDescriptionList"/>
    <dgm:cxn modelId="{DB14B49C-65ED-473A-82C7-B3D22FD3063A}" type="presParOf" srcId="{4440A94E-BB0B-4A7D-9F92-7BE5FF9DD95B}" destId="{55F94BBD-65F2-44A4-A7CC-29B5571D8014}" srcOrd="1" destOrd="0" presId="urn:microsoft.com/office/officeart/2018/2/layout/IconLabelDescriptionList"/>
    <dgm:cxn modelId="{87D484E2-FA9F-41EF-917C-2342625F38CF}" type="presParOf" srcId="{4440A94E-BB0B-4A7D-9F92-7BE5FF9DD95B}" destId="{34A4AFBE-E610-49C7-A98F-870836D652D2}" srcOrd="2" destOrd="0" presId="urn:microsoft.com/office/officeart/2018/2/layout/IconLabelDescriptionList"/>
    <dgm:cxn modelId="{EC4F12BE-13BD-43CE-A0A9-DE13B8D46443}" type="presParOf" srcId="{4440A94E-BB0B-4A7D-9F92-7BE5FF9DD95B}" destId="{3F426C6B-E496-4324-99E2-A2827CC4A7C8}" srcOrd="3" destOrd="0" presId="urn:microsoft.com/office/officeart/2018/2/layout/IconLabelDescriptionList"/>
    <dgm:cxn modelId="{E9474A79-10DC-45F0-9ED0-E0314B94BAD8}" type="presParOf" srcId="{4440A94E-BB0B-4A7D-9F92-7BE5FF9DD95B}" destId="{A7A68A95-3056-42A1-A0CB-C8ABCA90502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7B676-14D8-47D8-AECF-36359E22CBEE}">
      <dsp:nvSpPr>
        <dsp:cNvPr id="0" name=""/>
        <dsp:cNvSpPr/>
      </dsp:nvSpPr>
      <dsp:spPr>
        <a:xfrm>
          <a:off x="0" y="427917"/>
          <a:ext cx="5938875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923" tIns="333248" rIns="4609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Build a web-based IDPS that uses JWT-based authentication.</a:t>
          </a:r>
          <a:endParaRPr 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Monitor network traffic in real-time to detect suspicious activities.</a:t>
          </a:r>
          <a:endParaRPr 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Log intrusion events with detailed information (IP address, user agent, geolocation, etc.).</a:t>
          </a:r>
          <a:endParaRPr 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Implement rate limiting to mitigate brute-force attacks.</a:t>
          </a:r>
          <a:endParaRPr lang="en-US" sz="1600" kern="1200" dirty="0"/>
        </a:p>
      </dsp:txBody>
      <dsp:txXfrm>
        <a:off x="0" y="427917"/>
        <a:ext cx="5938875" cy="2268000"/>
      </dsp:txXfrm>
    </dsp:sp>
    <dsp:sp modelId="{10238D22-1F58-4031-8E7A-C198A713AB94}">
      <dsp:nvSpPr>
        <dsp:cNvPr id="0" name=""/>
        <dsp:cNvSpPr/>
      </dsp:nvSpPr>
      <dsp:spPr>
        <a:xfrm>
          <a:off x="296943" y="191757"/>
          <a:ext cx="41572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133" tIns="0" rIns="157133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Main Objectives:</a:t>
          </a:r>
          <a:endParaRPr lang="en-US" sz="1600" kern="1200" dirty="0"/>
        </a:p>
      </dsp:txBody>
      <dsp:txXfrm>
        <a:off x="320000" y="214814"/>
        <a:ext cx="4111098" cy="426206"/>
      </dsp:txXfrm>
    </dsp:sp>
    <dsp:sp modelId="{2953FA0B-3835-490E-99E8-14EEE3BFE9AC}">
      <dsp:nvSpPr>
        <dsp:cNvPr id="0" name=""/>
        <dsp:cNvSpPr/>
      </dsp:nvSpPr>
      <dsp:spPr>
        <a:xfrm>
          <a:off x="0" y="3018477"/>
          <a:ext cx="5938875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923" tIns="333248" rIns="4609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Integrate blockchain for immutable, tamper-proof logging.</a:t>
          </a:r>
          <a:endParaRPr lang="en-US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Apply machine learning for predictive threat analysis and anomaly detection</a:t>
          </a:r>
          <a:endParaRPr lang="en-US" sz="1600" kern="1200" dirty="0"/>
        </a:p>
      </dsp:txBody>
      <dsp:txXfrm>
        <a:off x="0" y="3018477"/>
        <a:ext cx="5938875" cy="1461600"/>
      </dsp:txXfrm>
    </dsp:sp>
    <dsp:sp modelId="{3E0930BD-7E2A-4333-BD88-C1081FF947A5}">
      <dsp:nvSpPr>
        <dsp:cNvPr id="0" name=""/>
        <dsp:cNvSpPr/>
      </dsp:nvSpPr>
      <dsp:spPr>
        <a:xfrm>
          <a:off x="296943" y="2782317"/>
          <a:ext cx="415721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133" tIns="0" rIns="157133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Future Enhancements:</a:t>
          </a:r>
          <a:endParaRPr lang="en-US" sz="1600" kern="1200" dirty="0"/>
        </a:p>
      </dsp:txBody>
      <dsp:txXfrm>
        <a:off x="320000" y="2805374"/>
        <a:ext cx="4111098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8253-E29C-4AAB-806C-FAF8FE74AB8F}">
      <dsp:nvSpPr>
        <dsp:cNvPr id="0" name=""/>
        <dsp:cNvSpPr/>
      </dsp:nvSpPr>
      <dsp:spPr>
        <a:xfrm>
          <a:off x="0" y="275813"/>
          <a:ext cx="4672966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674" tIns="374904" rIns="3626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/>
            <a:t>Front-End:</a:t>
          </a:r>
          <a:r>
            <a:rPr lang="en-US" sz="1800" b="0" i="0" kern="1200" baseline="0"/>
            <a:t> React with Vite; Zustand for state management.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/>
            <a:t>Back-End:</a:t>
          </a:r>
          <a:r>
            <a:rPr lang="en-US" sz="1800" b="0" i="0" kern="1200" baseline="0"/>
            <a:t> Node.js with Express; MongoDB for data storage.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/>
            <a:t>Security:</a:t>
          </a:r>
          <a:r>
            <a:rPr lang="en-US" sz="1800" b="0" i="0" kern="1200" baseline="0"/>
            <a:t> JWT authentication, rate limiting, and intrusion logging.</a:t>
          </a:r>
          <a:endParaRPr lang="en-US" sz="1800" kern="1200"/>
        </a:p>
      </dsp:txBody>
      <dsp:txXfrm>
        <a:off x="0" y="275813"/>
        <a:ext cx="4672966" cy="2097900"/>
      </dsp:txXfrm>
    </dsp:sp>
    <dsp:sp modelId="{1A09D6B6-6705-4F62-8EF0-6761F5A493CF}">
      <dsp:nvSpPr>
        <dsp:cNvPr id="0" name=""/>
        <dsp:cNvSpPr/>
      </dsp:nvSpPr>
      <dsp:spPr>
        <a:xfrm>
          <a:off x="233648" y="10133"/>
          <a:ext cx="3271076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639" tIns="0" rIns="1236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/>
            <a:t>Architecture Components:</a:t>
          </a:r>
          <a:endParaRPr lang="en-US" sz="1800" kern="1200"/>
        </a:p>
      </dsp:txBody>
      <dsp:txXfrm>
        <a:off x="259587" y="36072"/>
        <a:ext cx="3219198" cy="479482"/>
      </dsp:txXfrm>
    </dsp:sp>
    <dsp:sp modelId="{39261C1E-536B-40C9-ADC6-942D594EEE7C}">
      <dsp:nvSpPr>
        <dsp:cNvPr id="0" name=""/>
        <dsp:cNvSpPr/>
      </dsp:nvSpPr>
      <dsp:spPr>
        <a:xfrm>
          <a:off x="0" y="2736594"/>
          <a:ext cx="467296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8375403"/>
              <a:satOff val="897"/>
              <a:lumOff val="-17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674" tIns="374904" rIns="3626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Axios (configured to send HTTP-only cookies) for secure API calls.</a:t>
          </a:r>
          <a:endParaRPr lang="en-US" sz="1800" kern="1200"/>
        </a:p>
      </dsp:txBody>
      <dsp:txXfrm>
        <a:off x="0" y="2736594"/>
        <a:ext cx="4672966" cy="1020600"/>
      </dsp:txXfrm>
    </dsp:sp>
    <dsp:sp modelId="{562A7C13-518C-43DC-8C95-C0E83D616D60}">
      <dsp:nvSpPr>
        <dsp:cNvPr id="0" name=""/>
        <dsp:cNvSpPr/>
      </dsp:nvSpPr>
      <dsp:spPr>
        <a:xfrm>
          <a:off x="233648" y="2470914"/>
          <a:ext cx="3271076" cy="531360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639" tIns="0" rIns="1236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/>
            <a:t>Communication:</a:t>
          </a:r>
          <a:endParaRPr lang="en-US" sz="1800" kern="1200"/>
        </a:p>
      </dsp:txBody>
      <dsp:txXfrm>
        <a:off x="259587" y="2496853"/>
        <a:ext cx="3219198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00E60-266E-41C9-8EDB-B43575614024}">
      <dsp:nvSpPr>
        <dsp:cNvPr id="0" name=""/>
        <dsp:cNvSpPr/>
      </dsp:nvSpPr>
      <dsp:spPr>
        <a:xfrm>
          <a:off x="0" y="3401"/>
          <a:ext cx="6281928" cy="7916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1280B-3D4D-4701-A6F4-1980A5CC6E42}">
      <dsp:nvSpPr>
        <dsp:cNvPr id="0" name=""/>
        <dsp:cNvSpPr/>
      </dsp:nvSpPr>
      <dsp:spPr>
        <a:xfrm>
          <a:off x="239486" y="181531"/>
          <a:ext cx="435429" cy="435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6F288-9785-428B-B07A-72ACA827014C}">
      <dsp:nvSpPr>
        <dsp:cNvPr id="0" name=""/>
        <dsp:cNvSpPr/>
      </dsp:nvSpPr>
      <dsp:spPr>
        <a:xfrm>
          <a:off x="914401" y="3401"/>
          <a:ext cx="2826867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Authentication &amp; Validation:</a:t>
          </a:r>
          <a:endParaRPr lang="en-US" sz="2000" kern="1200"/>
        </a:p>
      </dsp:txBody>
      <dsp:txXfrm>
        <a:off x="914401" y="3401"/>
        <a:ext cx="2826867" cy="791689"/>
      </dsp:txXfrm>
    </dsp:sp>
    <dsp:sp modelId="{4E3F5AD3-E4CD-4C77-BDBA-FFD2EF45C463}">
      <dsp:nvSpPr>
        <dsp:cNvPr id="0" name=""/>
        <dsp:cNvSpPr/>
      </dsp:nvSpPr>
      <dsp:spPr>
        <a:xfrm>
          <a:off x="3741268" y="3401"/>
          <a:ext cx="2539765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Validates user credentials.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Issues JWT tokens.</a:t>
          </a:r>
          <a:endParaRPr lang="en-US" sz="1100" kern="1200"/>
        </a:p>
      </dsp:txBody>
      <dsp:txXfrm>
        <a:off x="3741268" y="3401"/>
        <a:ext cx="2539765" cy="791689"/>
      </dsp:txXfrm>
    </dsp:sp>
    <dsp:sp modelId="{8E1679EB-D7EA-49FB-81EE-6F6C479F59F3}">
      <dsp:nvSpPr>
        <dsp:cNvPr id="0" name=""/>
        <dsp:cNvSpPr/>
      </dsp:nvSpPr>
      <dsp:spPr>
        <a:xfrm>
          <a:off x="0" y="993013"/>
          <a:ext cx="6281928" cy="7916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23414-9568-44FA-AE5F-AC09FB75AC34}">
      <dsp:nvSpPr>
        <dsp:cNvPr id="0" name=""/>
        <dsp:cNvSpPr/>
      </dsp:nvSpPr>
      <dsp:spPr>
        <a:xfrm>
          <a:off x="239486" y="1171143"/>
          <a:ext cx="435429" cy="435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06BF7-C924-4F8A-8129-18814778EF79}">
      <dsp:nvSpPr>
        <dsp:cNvPr id="0" name=""/>
        <dsp:cNvSpPr/>
      </dsp:nvSpPr>
      <dsp:spPr>
        <a:xfrm>
          <a:off x="914401" y="993013"/>
          <a:ext cx="2826867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Rate Limiting &amp; Intrusion Logging:</a:t>
          </a:r>
          <a:endParaRPr lang="en-US" sz="2000" kern="1200"/>
        </a:p>
      </dsp:txBody>
      <dsp:txXfrm>
        <a:off x="914401" y="993013"/>
        <a:ext cx="2826867" cy="791689"/>
      </dsp:txXfrm>
    </dsp:sp>
    <dsp:sp modelId="{3B067D7B-3419-4C06-9FA7-BBB76E7F7F64}">
      <dsp:nvSpPr>
        <dsp:cNvPr id="0" name=""/>
        <dsp:cNvSpPr/>
      </dsp:nvSpPr>
      <dsp:spPr>
        <a:xfrm>
          <a:off x="3741268" y="993013"/>
          <a:ext cx="2539765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Monitors and limits excessive requests.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Logs intrusion events with geolocation details.</a:t>
          </a:r>
          <a:endParaRPr lang="en-US" sz="1100" kern="1200"/>
        </a:p>
      </dsp:txBody>
      <dsp:txXfrm>
        <a:off x="3741268" y="993013"/>
        <a:ext cx="2539765" cy="791689"/>
      </dsp:txXfrm>
    </dsp:sp>
    <dsp:sp modelId="{1F3EA41C-FA7C-4FC4-92CE-27EA9D321725}">
      <dsp:nvSpPr>
        <dsp:cNvPr id="0" name=""/>
        <dsp:cNvSpPr/>
      </dsp:nvSpPr>
      <dsp:spPr>
        <a:xfrm>
          <a:off x="0" y="1982625"/>
          <a:ext cx="6281928" cy="7916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227CB-A944-421F-A6C8-1D6BEF9B9EB9}">
      <dsp:nvSpPr>
        <dsp:cNvPr id="0" name=""/>
        <dsp:cNvSpPr/>
      </dsp:nvSpPr>
      <dsp:spPr>
        <a:xfrm>
          <a:off x="239486" y="2160755"/>
          <a:ext cx="435429" cy="435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FFA87-B0CC-4565-8420-90418F45E5FF}">
      <dsp:nvSpPr>
        <dsp:cNvPr id="0" name=""/>
        <dsp:cNvSpPr/>
      </dsp:nvSpPr>
      <dsp:spPr>
        <a:xfrm>
          <a:off x="914401" y="1982625"/>
          <a:ext cx="2826867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Alert Generation:</a:t>
          </a:r>
          <a:endParaRPr lang="en-US" sz="2000" kern="1200"/>
        </a:p>
      </dsp:txBody>
      <dsp:txXfrm>
        <a:off x="914401" y="1982625"/>
        <a:ext cx="2826867" cy="791689"/>
      </dsp:txXfrm>
    </dsp:sp>
    <dsp:sp modelId="{BB5DD009-4D50-4944-8AE1-48BFC0731B66}">
      <dsp:nvSpPr>
        <dsp:cNvPr id="0" name=""/>
        <dsp:cNvSpPr/>
      </dsp:nvSpPr>
      <dsp:spPr>
        <a:xfrm>
          <a:off x="3741268" y="1982625"/>
          <a:ext cx="2539765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Generates real-time alerts and reports for admin users.</a:t>
          </a:r>
          <a:endParaRPr lang="en-US" sz="1100" kern="1200"/>
        </a:p>
      </dsp:txBody>
      <dsp:txXfrm>
        <a:off x="3741268" y="1982625"/>
        <a:ext cx="2539765" cy="791689"/>
      </dsp:txXfrm>
    </dsp:sp>
    <dsp:sp modelId="{7636CC4B-20DE-4E8C-9E43-C7A539CDD51D}">
      <dsp:nvSpPr>
        <dsp:cNvPr id="0" name=""/>
        <dsp:cNvSpPr/>
      </dsp:nvSpPr>
      <dsp:spPr>
        <a:xfrm>
          <a:off x="0" y="2972236"/>
          <a:ext cx="6281928" cy="7916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7211-3E58-4607-BD70-6ADFA482FB80}">
      <dsp:nvSpPr>
        <dsp:cNvPr id="0" name=""/>
        <dsp:cNvSpPr/>
      </dsp:nvSpPr>
      <dsp:spPr>
        <a:xfrm>
          <a:off x="239486" y="3150367"/>
          <a:ext cx="435429" cy="4354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69247-917E-420B-B8A5-1E0A2C00C502}">
      <dsp:nvSpPr>
        <dsp:cNvPr id="0" name=""/>
        <dsp:cNvSpPr/>
      </dsp:nvSpPr>
      <dsp:spPr>
        <a:xfrm>
          <a:off x="914401" y="2972236"/>
          <a:ext cx="2826867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Data Storage:</a:t>
          </a:r>
          <a:endParaRPr lang="en-US" sz="2000" kern="1200"/>
        </a:p>
      </dsp:txBody>
      <dsp:txXfrm>
        <a:off x="914401" y="2972236"/>
        <a:ext cx="2826867" cy="791689"/>
      </dsp:txXfrm>
    </dsp:sp>
    <dsp:sp modelId="{7843FC39-7CA6-4EF4-9FEB-1A107C6AF6D3}">
      <dsp:nvSpPr>
        <dsp:cNvPr id="0" name=""/>
        <dsp:cNvSpPr/>
      </dsp:nvSpPr>
      <dsp:spPr>
        <a:xfrm>
          <a:off x="3741268" y="2972236"/>
          <a:ext cx="2539765" cy="7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87" tIns="83787" rIns="83787" bIns="8378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Intrusion Logs DB in MongoDB.</a:t>
          </a:r>
          <a:endParaRPr lang="en-US" sz="1100" kern="1200"/>
        </a:p>
      </dsp:txBody>
      <dsp:txXfrm>
        <a:off x="3741268" y="2972236"/>
        <a:ext cx="2539765" cy="791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3B2F6-4837-4DC2-96BF-F06C4505050B}">
      <dsp:nvSpPr>
        <dsp:cNvPr id="0" name=""/>
        <dsp:cNvSpPr/>
      </dsp:nvSpPr>
      <dsp:spPr>
        <a:xfrm>
          <a:off x="0" y="4483"/>
          <a:ext cx="6620255" cy="1043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63D35-AABD-4323-84E9-007C8CDF6631}">
      <dsp:nvSpPr>
        <dsp:cNvPr id="0" name=""/>
        <dsp:cNvSpPr/>
      </dsp:nvSpPr>
      <dsp:spPr>
        <a:xfrm>
          <a:off x="315633" y="239251"/>
          <a:ext cx="573878" cy="57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CA8B-A1ED-41D5-802E-E90B751A90A2}">
      <dsp:nvSpPr>
        <dsp:cNvPr id="0" name=""/>
        <dsp:cNvSpPr/>
      </dsp:nvSpPr>
      <dsp:spPr>
        <a:xfrm>
          <a:off x="1205145" y="4483"/>
          <a:ext cx="2979115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Front-End:</a:t>
          </a:r>
          <a:endParaRPr lang="en-US" sz="2200" kern="1200"/>
        </a:p>
      </dsp:txBody>
      <dsp:txXfrm>
        <a:off x="1205145" y="4483"/>
        <a:ext cx="2979115" cy="1043415"/>
      </dsp:txXfrm>
    </dsp:sp>
    <dsp:sp modelId="{4770100C-25FD-41FB-B64B-53AB8E8C0DE3}">
      <dsp:nvSpPr>
        <dsp:cNvPr id="0" name=""/>
        <dsp:cNvSpPr/>
      </dsp:nvSpPr>
      <dsp:spPr>
        <a:xfrm>
          <a:off x="4184260" y="4483"/>
          <a:ext cx="2434817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React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Vite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Zustand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Tailwind </a:t>
          </a:r>
          <a:r>
            <a:rPr lang="en-IN" sz="1100" kern="1200" dirty="0"/>
            <a:t>CSS </a:t>
          </a:r>
          <a:endParaRPr lang="en-US" sz="1100" kern="1200" dirty="0"/>
        </a:p>
      </dsp:txBody>
      <dsp:txXfrm>
        <a:off x="4184260" y="4483"/>
        <a:ext cx="2434817" cy="1043415"/>
      </dsp:txXfrm>
    </dsp:sp>
    <dsp:sp modelId="{C22E1BA7-6880-404B-A85C-47798A640FAB}">
      <dsp:nvSpPr>
        <dsp:cNvPr id="0" name=""/>
        <dsp:cNvSpPr/>
      </dsp:nvSpPr>
      <dsp:spPr>
        <a:xfrm>
          <a:off x="0" y="1308753"/>
          <a:ext cx="6620255" cy="1043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CD2B1-5353-4BC0-BDB7-D1CEF764E289}">
      <dsp:nvSpPr>
        <dsp:cNvPr id="0" name=""/>
        <dsp:cNvSpPr/>
      </dsp:nvSpPr>
      <dsp:spPr>
        <a:xfrm>
          <a:off x="315633" y="1543521"/>
          <a:ext cx="573878" cy="57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1657E-360A-4E9A-97EC-EAE6AC9C139C}">
      <dsp:nvSpPr>
        <dsp:cNvPr id="0" name=""/>
        <dsp:cNvSpPr/>
      </dsp:nvSpPr>
      <dsp:spPr>
        <a:xfrm>
          <a:off x="1205145" y="1308753"/>
          <a:ext cx="2979115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Back-End:</a:t>
          </a:r>
          <a:endParaRPr lang="en-US" sz="2200" kern="1200"/>
        </a:p>
      </dsp:txBody>
      <dsp:txXfrm>
        <a:off x="1205145" y="1308753"/>
        <a:ext cx="2979115" cy="1043415"/>
      </dsp:txXfrm>
    </dsp:sp>
    <dsp:sp modelId="{C28D3B68-939D-4A50-AC70-D3BF062F6D31}">
      <dsp:nvSpPr>
        <dsp:cNvPr id="0" name=""/>
        <dsp:cNvSpPr/>
      </dsp:nvSpPr>
      <dsp:spPr>
        <a:xfrm>
          <a:off x="4184260" y="1308753"/>
          <a:ext cx="2434817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Node.js, Express, JWT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Nodemailer</a:t>
          </a:r>
          <a:r>
            <a:rPr lang="en-IN" sz="1100" kern="1200" dirty="0"/>
            <a:t>, </a:t>
          </a:r>
          <a:r>
            <a:rPr lang="en-IN" sz="1100" kern="1200" dirty="0" err="1"/>
            <a:t>geoip</a:t>
          </a:r>
          <a:r>
            <a:rPr lang="en-IN" sz="1100" kern="1200" dirty="0"/>
            <a:t>-lite, MongoDB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 </a:t>
          </a:r>
          <a:r>
            <a:rPr lang="en-IN" sz="1100" kern="1200" dirty="0"/>
            <a:t>Mongoose</a:t>
          </a:r>
          <a:endParaRPr lang="en-US" sz="1100" kern="1200" dirty="0"/>
        </a:p>
      </dsp:txBody>
      <dsp:txXfrm>
        <a:off x="4184260" y="1308753"/>
        <a:ext cx="2434817" cy="1043415"/>
      </dsp:txXfrm>
    </dsp:sp>
    <dsp:sp modelId="{F95AEB6B-B5ED-4337-9E96-1626F3B0A1CF}">
      <dsp:nvSpPr>
        <dsp:cNvPr id="0" name=""/>
        <dsp:cNvSpPr/>
      </dsp:nvSpPr>
      <dsp:spPr>
        <a:xfrm>
          <a:off x="0" y="2613022"/>
          <a:ext cx="6620255" cy="1043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4695E-51B9-46D1-8EE9-DD38ACA14668}">
      <dsp:nvSpPr>
        <dsp:cNvPr id="0" name=""/>
        <dsp:cNvSpPr/>
      </dsp:nvSpPr>
      <dsp:spPr>
        <a:xfrm>
          <a:off x="315633" y="2847791"/>
          <a:ext cx="573878" cy="573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F8A83-E063-4E90-BF14-8A528EF2FD99}">
      <dsp:nvSpPr>
        <dsp:cNvPr id="0" name=""/>
        <dsp:cNvSpPr/>
      </dsp:nvSpPr>
      <dsp:spPr>
        <a:xfrm>
          <a:off x="1205145" y="2613022"/>
          <a:ext cx="2979115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Testing Tools:</a:t>
          </a:r>
          <a:endParaRPr lang="en-US" sz="2200" kern="1200"/>
        </a:p>
      </dsp:txBody>
      <dsp:txXfrm>
        <a:off x="1205145" y="2613022"/>
        <a:ext cx="2979115" cy="1043415"/>
      </dsp:txXfrm>
    </dsp:sp>
    <dsp:sp modelId="{D7AC3ECC-A978-4391-9613-56116175ACE8}">
      <dsp:nvSpPr>
        <dsp:cNvPr id="0" name=""/>
        <dsp:cNvSpPr/>
      </dsp:nvSpPr>
      <dsp:spPr>
        <a:xfrm>
          <a:off x="4184260" y="2613022"/>
          <a:ext cx="2434817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Postman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Mocha, Chai, 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Chrome </a:t>
          </a:r>
          <a:r>
            <a:rPr lang="en-IN" sz="1100" kern="1200" dirty="0"/>
            <a:t>Developer Tools</a:t>
          </a:r>
          <a:endParaRPr lang="en-US" sz="1100" kern="1200" dirty="0"/>
        </a:p>
      </dsp:txBody>
      <dsp:txXfrm>
        <a:off x="4184260" y="2613022"/>
        <a:ext cx="2434817" cy="1043415"/>
      </dsp:txXfrm>
    </dsp:sp>
    <dsp:sp modelId="{9051F4FA-9D3B-44AA-9787-C2C4BF108441}">
      <dsp:nvSpPr>
        <dsp:cNvPr id="0" name=""/>
        <dsp:cNvSpPr/>
      </dsp:nvSpPr>
      <dsp:spPr>
        <a:xfrm>
          <a:off x="0" y="3917292"/>
          <a:ext cx="6620255" cy="1043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712CC-A806-4933-ABF0-B725E077822C}">
      <dsp:nvSpPr>
        <dsp:cNvPr id="0" name=""/>
        <dsp:cNvSpPr/>
      </dsp:nvSpPr>
      <dsp:spPr>
        <a:xfrm>
          <a:off x="315633" y="4152061"/>
          <a:ext cx="573878" cy="573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816AC-04C3-4135-ABE7-743073D73C08}">
      <dsp:nvSpPr>
        <dsp:cNvPr id="0" name=""/>
        <dsp:cNvSpPr/>
      </dsp:nvSpPr>
      <dsp:spPr>
        <a:xfrm>
          <a:off x="1205145" y="3917292"/>
          <a:ext cx="2979115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Future Tools:</a:t>
          </a:r>
          <a:endParaRPr lang="en-US" sz="2200" kern="1200"/>
        </a:p>
      </dsp:txBody>
      <dsp:txXfrm>
        <a:off x="1205145" y="3917292"/>
        <a:ext cx="2979115" cy="1043415"/>
      </dsp:txXfrm>
    </dsp:sp>
    <dsp:sp modelId="{1F9FAAC0-7583-4F3A-AAA3-40643FBFF548}">
      <dsp:nvSpPr>
        <dsp:cNvPr id="0" name=""/>
        <dsp:cNvSpPr/>
      </dsp:nvSpPr>
      <dsp:spPr>
        <a:xfrm>
          <a:off x="4184260" y="3917292"/>
          <a:ext cx="2434817" cy="10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8" tIns="110428" rIns="110428" bIns="11042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Blockchain (Ethereum, Solidity)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Machine Learning (TensorFlow, scikit-learn)</a:t>
          </a:r>
          <a:endParaRPr lang="en-US" sz="1100" kern="1200"/>
        </a:p>
      </dsp:txBody>
      <dsp:txXfrm>
        <a:off x="4184260" y="3917292"/>
        <a:ext cx="2434817" cy="1043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2F984-8DA7-4896-9302-C200F32FE454}">
      <dsp:nvSpPr>
        <dsp:cNvPr id="0" name=""/>
        <dsp:cNvSpPr/>
      </dsp:nvSpPr>
      <dsp:spPr>
        <a:xfrm>
          <a:off x="0" y="3090025"/>
          <a:ext cx="1566853" cy="6760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435" tIns="113792" rIns="111435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Dashboard:</a:t>
          </a:r>
          <a:endParaRPr lang="en-US" sz="1600" kern="1200"/>
        </a:p>
      </dsp:txBody>
      <dsp:txXfrm>
        <a:off x="0" y="3090025"/>
        <a:ext cx="1566853" cy="676021"/>
      </dsp:txXfrm>
    </dsp:sp>
    <dsp:sp modelId="{9064427A-8668-4E63-8B83-358600459A33}">
      <dsp:nvSpPr>
        <dsp:cNvPr id="0" name=""/>
        <dsp:cNvSpPr/>
      </dsp:nvSpPr>
      <dsp:spPr>
        <a:xfrm>
          <a:off x="1566853" y="3090025"/>
          <a:ext cx="4700560" cy="6760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50" tIns="139700" rIns="9535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Separate dashboards for admin (detailed security metrics) and regular users (personal account status).</a:t>
          </a:r>
          <a:endParaRPr lang="en-US" sz="1100" kern="1200"/>
        </a:p>
      </dsp:txBody>
      <dsp:txXfrm>
        <a:off x="1566853" y="3090025"/>
        <a:ext cx="4700560" cy="676021"/>
      </dsp:txXfrm>
    </dsp:sp>
    <dsp:sp modelId="{A3667A77-A036-452A-B3F3-FFA009DE52CA}">
      <dsp:nvSpPr>
        <dsp:cNvPr id="0" name=""/>
        <dsp:cNvSpPr/>
      </dsp:nvSpPr>
      <dsp:spPr>
        <a:xfrm rot="10800000">
          <a:off x="0" y="2060443"/>
          <a:ext cx="1566853" cy="10397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435" tIns="113792" rIns="111435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Logging:</a:t>
          </a:r>
          <a:endParaRPr lang="en-US" sz="1600" kern="1200"/>
        </a:p>
      </dsp:txBody>
      <dsp:txXfrm rot="-10800000">
        <a:off x="0" y="2060443"/>
        <a:ext cx="1566853" cy="675819"/>
      </dsp:txXfrm>
    </dsp:sp>
    <dsp:sp modelId="{5AAB9EB8-23BA-4317-B140-1D7E1489015C}">
      <dsp:nvSpPr>
        <dsp:cNvPr id="0" name=""/>
        <dsp:cNvSpPr/>
      </dsp:nvSpPr>
      <dsp:spPr>
        <a:xfrm>
          <a:off x="1566853" y="2060443"/>
          <a:ext cx="4700560" cy="6758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50" tIns="139700" rIns="9535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Detailed intrusion logs (failed logins, suspicious activities) stored with geolocation data.</a:t>
          </a:r>
          <a:endParaRPr lang="en-US" sz="1100" kern="1200"/>
        </a:p>
      </dsp:txBody>
      <dsp:txXfrm>
        <a:off x="1566853" y="2060443"/>
        <a:ext cx="4700560" cy="675819"/>
      </dsp:txXfrm>
    </dsp:sp>
    <dsp:sp modelId="{2D44F176-D0C4-43CD-80C8-C5828B22F476}">
      <dsp:nvSpPr>
        <dsp:cNvPr id="0" name=""/>
        <dsp:cNvSpPr/>
      </dsp:nvSpPr>
      <dsp:spPr>
        <a:xfrm rot="10800000">
          <a:off x="0" y="1030862"/>
          <a:ext cx="1566853" cy="10397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435" tIns="113792" rIns="111435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Security Measures:</a:t>
          </a:r>
          <a:endParaRPr lang="en-US" sz="1600" kern="1200"/>
        </a:p>
      </dsp:txBody>
      <dsp:txXfrm rot="-10800000">
        <a:off x="0" y="1030862"/>
        <a:ext cx="1566853" cy="675819"/>
      </dsp:txXfrm>
    </dsp:sp>
    <dsp:sp modelId="{48506AD2-F1B3-4541-8054-FBAD653070E6}">
      <dsp:nvSpPr>
        <dsp:cNvPr id="0" name=""/>
        <dsp:cNvSpPr/>
      </dsp:nvSpPr>
      <dsp:spPr>
        <a:xfrm>
          <a:off x="1566853" y="1030862"/>
          <a:ext cx="4700560" cy="6758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50" tIns="139700" rIns="9535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JWT-based authentication and secure HTTP-only cookies.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Custom middleware for rate limiting and intrusion logging.</a:t>
          </a:r>
          <a:endParaRPr lang="en-US" sz="1100" kern="1200"/>
        </a:p>
      </dsp:txBody>
      <dsp:txXfrm>
        <a:off x="1566853" y="1030862"/>
        <a:ext cx="4700560" cy="675819"/>
      </dsp:txXfrm>
    </dsp:sp>
    <dsp:sp modelId="{6F6F6D93-C5E5-4466-B6CF-FAC27AEA0BC4}">
      <dsp:nvSpPr>
        <dsp:cNvPr id="0" name=""/>
        <dsp:cNvSpPr/>
      </dsp:nvSpPr>
      <dsp:spPr>
        <a:xfrm rot="10800000">
          <a:off x="0" y="1280"/>
          <a:ext cx="1566853" cy="103972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435" tIns="113792" rIns="111435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Architecture:</a:t>
          </a:r>
          <a:endParaRPr lang="en-US" sz="1600" kern="1200"/>
        </a:p>
      </dsp:txBody>
      <dsp:txXfrm rot="-10800000">
        <a:off x="0" y="1280"/>
        <a:ext cx="1566853" cy="675819"/>
      </dsp:txXfrm>
    </dsp:sp>
    <dsp:sp modelId="{F93704B9-9F6B-4516-A3C0-35E6E48EB1C9}">
      <dsp:nvSpPr>
        <dsp:cNvPr id="0" name=""/>
        <dsp:cNvSpPr/>
      </dsp:nvSpPr>
      <dsp:spPr>
        <a:xfrm>
          <a:off x="1566853" y="1280"/>
          <a:ext cx="4700560" cy="6758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50" tIns="139700" rIns="9535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MVC (Models, Views, Controllers)</a:t>
          </a:r>
          <a:endParaRPr lang="en-US" sz="1100" kern="1200"/>
        </a:p>
      </dsp:txBody>
      <dsp:txXfrm>
        <a:off x="1566853" y="1280"/>
        <a:ext cx="4700560" cy="675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5A81F-49D4-457D-9490-2224A8AB632F}">
      <dsp:nvSpPr>
        <dsp:cNvPr id="0" name=""/>
        <dsp:cNvSpPr/>
      </dsp:nvSpPr>
      <dsp:spPr>
        <a:xfrm rot="5400000">
          <a:off x="3536640" y="-1091332"/>
          <a:ext cx="1470140" cy="40204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Unit Testing:</a:t>
          </a:r>
          <a:r>
            <a:rPr lang="en-US" sz="1100" kern="1200"/>
            <a:t> Using Mocha &amp; Chai for back-end modules.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Integration Testing:</a:t>
          </a:r>
          <a:r>
            <a:rPr lang="en-US" sz="1100" kern="1200"/>
            <a:t> API endpoint testing with Postman/Insomnia.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Functional Testing:</a:t>
          </a:r>
          <a:r>
            <a:rPr lang="en-US" sz="1100" kern="1200"/>
            <a:t> End-to-end testing simulating real user scenarios.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Security Testing:</a:t>
          </a:r>
          <a:r>
            <a:rPr lang="en-US" sz="1100" kern="1200"/>
            <a:t> Stress tests to trigger rate limiting and validate 429 responses.</a:t>
          </a:r>
        </a:p>
      </dsp:txBody>
      <dsp:txXfrm rot="-5400000">
        <a:off x="2261494" y="255580"/>
        <a:ext cx="3948667" cy="1326608"/>
      </dsp:txXfrm>
    </dsp:sp>
    <dsp:sp modelId="{D9CF1EE3-83EA-4A85-9C47-D0D47AD6A07B}">
      <dsp:nvSpPr>
        <dsp:cNvPr id="0" name=""/>
        <dsp:cNvSpPr/>
      </dsp:nvSpPr>
      <dsp:spPr>
        <a:xfrm>
          <a:off x="0" y="45"/>
          <a:ext cx="2261494" cy="18376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/>
            <a:t>Testing Approach:</a:t>
          </a:r>
          <a:endParaRPr lang="en-US" sz="2800" kern="1200" dirty="0"/>
        </a:p>
      </dsp:txBody>
      <dsp:txXfrm>
        <a:off x="89708" y="89753"/>
        <a:ext cx="2082078" cy="1658260"/>
      </dsp:txXfrm>
    </dsp:sp>
    <dsp:sp modelId="{CA221840-D63F-4E10-B6CC-6540A2A600E0}">
      <dsp:nvSpPr>
        <dsp:cNvPr id="0" name=""/>
        <dsp:cNvSpPr/>
      </dsp:nvSpPr>
      <dsp:spPr>
        <a:xfrm rot="5400000">
          <a:off x="3536640" y="838226"/>
          <a:ext cx="1470140" cy="402043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Robust authentication and intrusion detection.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Effective logging of security events.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Responsive admin dashboard with real-time alerts.</a:t>
          </a:r>
        </a:p>
      </dsp:txBody>
      <dsp:txXfrm rot="-5400000">
        <a:off x="2261494" y="2185138"/>
        <a:ext cx="3948667" cy="1326608"/>
      </dsp:txXfrm>
    </dsp:sp>
    <dsp:sp modelId="{FA11B3B6-F532-43DE-87B8-0FB85236D61D}">
      <dsp:nvSpPr>
        <dsp:cNvPr id="0" name=""/>
        <dsp:cNvSpPr/>
      </dsp:nvSpPr>
      <dsp:spPr>
        <a:xfrm>
          <a:off x="0" y="1929605"/>
          <a:ext cx="2261494" cy="18376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Outcomes:</a:t>
          </a:r>
          <a:endParaRPr lang="en-US" sz="2800" kern="1200"/>
        </a:p>
      </dsp:txBody>
      <dsp:txXfrm>
        <a:off x="89708" y="2019313"/>
        <a:ext cx="2082078" cy="1658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49BA5-5B88-4326-BAFD-A8257E2A1958}">
      <dsp:nvSpPr>
        <dsp:cNvPr id="0" name=""/>
        <dsp:cNvSpPr/>
      </dsp:nvSpPr>
      <dsp:spPr>
        <a:xfrm>
          <a:off x="3605" y="812642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08420-B444-4333-810F-EA7C41A4F546}">
      <dsp:nvSpPr>
        <dsp:cNvPr id="0" name=""/>
        <dsp:cNvSpPr/>
      </dsp:nvSpPr>
      <dsp:spPr>
        <a:xfrm>
          <a:off x="3605" y="1767063"/>
          <a:ext cx="2463750" cy="4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  <a:latin typeface="Arial" panose="020B0604020202020204" pitchFamily="34" charset="0"/>
            </a:rPr>
            <a:t>Blockchain Integration:</a:t>
          </a:r>
          <a:endParaRPr lang="en-IN" sz="1400" kern="1200"/>
        </a:p>
      </dsp:txBody>
      <dsp:txXfrm>
        <a:off x="3605" y="1767063"/>
        <a:ext cx="2463750" cy="427306"/>
      </dsp:txXfrm>
    </dsp:sp>
    <dsp:sp modelId="{83B1509B-497D-4D46-82D9-062CFF919BB4}">
      <dsp:nvSpPr>
        <dsp:cNvPr id="0" name=""/>
        <dsp:cNvSpPr/>
      </dsp:nvSpPr>
      <dsp:spPr>
        <a:xfrm>
          <a:off x="3605" y="2237210"/>
          <a:ext cx="2463750" cy="71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  <a:latin typeface="Arial" panose="020B0604020202020204" pitchFamily="34" charset="0"/>
            </a:rPr>
            <a:t>Use Ethereum smart contracts to store cryptographic hashes of intrusion logs.</a:t>
          </a:r>
          <a:endParaRPr lang="en-IN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  <a:latin typeface="Arial" panose="020B0604020202020204" pitchFamily="34" charset="0"/>
            </a:rPr>
            <a:t>Achieve immutable, tamper-proof audit trails.</a:t>
          </a:r>
          <a:endParaRPr lang="en-IN" sz="1100" kern="1200"/>
        </a:p>
      </dsp:txBody>
      <dsp:txXfrm>
        <a:off x="3605" y="2237210"/>
        <a:ext cx="2463750" cy="717474"/>
      </dsp:txXfrm>
    </dsp:sp>
    <dsp:sp modelId="{194E4E2D-4B90-46C3-A47B-272B294767B2}">
      <dsp:nvSpPr>
        <dsp:cNvPr id="0" name=""/>
        <dsp:cNvSpPr/>
      </dsp:nvSpPr>
      <dsp:spPr>
        <a:xfrm>
          <a:off x="2898511" y="812642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D939-3507-456F-B5E2-CED6C5A790EB}">
      <dsp:nvSpPr>
        <dsp:cNvPr id="0" name=""/>
        <dsp:cNvSpPr/>
      </dsp:nvSpPr>
      <dsp:spPr>
        <a:xfrm>
          <a:off x="2898511" y="1767063"/>
          <a:ext cx="2463750" cy="4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  <a:latin typeface="Arial" panose="020B0604020202020204" pitchFamily="34" charset="0"/>
            </a:rPr>
            <a:t>Machine Learning Enhancements:</a:t>
          </a:r>
          <a:endParaRPr lang="en-IN" sz="1400" kern="1200"/>
        </a:p>
      </dsp:txBody>
      <dsp:txXfrm>
        <a:off x="2898511" y="1767063"/>
        <a:ext cx="2463750" cy="427306"/>
      </dsp:txXfrm>
    </dsp:sp>
    <dsp:sp modelId="{72A7185B-5263-4794-A9EF-A2EFB514B9CF}">
      <dsp:nvSpPr>
        <dsp:cNvPr id="0" name=""/>
        <dsp:cNvSpPr/>
      </dsp:nvSpPr>
      <dsp:spPr>
        <a:xfrm>
          <a:off x="2898511" y="2237210"/>
          <a:ext cx="2463750" cy="71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  <a:latin typeface="Arial" panose="020B0604020202020204" pitchFamily="34" charset="0"/>
            </a:rPr>
            <a:t>Analyze historical intrusion data to detect patterns.</a:t>
          </a:r>
          <a:endParaRPr lang="en-IN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  <a:latin typeface="Arial" panose="020B0604020202020204" pitchFamily="34" charset="0"/>
            </a:rPr>
            <a:t>Predict and mitigate potential threats in real-time.</a:t>
          </a:r>
        </a:p>
      </dsp:txBody>
      <dsp:txXfrm>
        <a:off x="2898511" y="2237210"/>
        <a:ext cx="2463750" cy="717474"/>
      </dsp:txXfrm>
    </dsp:sp>
    <dsp:sp modelId="{741A769F-635C-4A3C-BBCF-04E46BE0E776}">
      <dsp:nvSpPr>
        <dsp:cNvPr id="0" name=""/>
        <dsp:cNvSpPr/>
      </dsp:nvSpPr>
      <dsp:spPr>
        <a:xfrm>
          <a:off x="5793418" y="812642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63231-8F12-4F3C-87A4-ED0139E5405F}">
      <dsp:nvSpPr>
        <dsp:cNvPr id="0" name=""/>
        <dsp:cNvSpPr/>
      </dsp:nvSpPr>
      <dsp:spPr>
        <a:xfrm>
          <a:off x="5793418" y="1767063"/>
          <a:ext cx="2463750" cy="4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  <a:latin typeface="Arial" panose="020B0604020202020204" pitchFamily="34" charset="0"/>
            </a:rPr>
            <a:t>Mobile App Development:</a:t>
          </a:r>
          <a:endParaRPr lang="en-IN" sz="1400" kern="1200"/>
        </a:p>
      </dsp:txBody>
      <dsp:txXfrm>
        <a:off x="5793418" y="1767063"/>
        <a:ext cx="2463750" cy="427306"/>
      </dsp:txXfrm>
    </dsp:sp>
    <dsp:sp modelId="{BC0C88FC-2F3F-4E09-AB5F-30D472F37D90}">
      <dsp:nvSpPr>
        <dsp:cNvPr id="0" name=""/>
        <dsp:cNvSpPr/>
      </dsp:nvSpPr>
      <dsp:spPr>
        <a:xfrm>
          <a:off x="5793418" y="2237210"/>
          <a:ext cx="2463750" cy="71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  <a:latin typeface="Arial" panose="020B0604020202020204" pitchFamily="34" charset="0"/>
            </a:rPr>
            <a:t>Provide real-time alerts and remote management via mobile.</a:t>
          </a:r>
          <a:endParaRPr lang="en-IN" sz="1100" kern="1200"/>
        </a:p>
      </dsp:txBody>
      <dsp:txXfrm>
        <a:off x="5793418" y="2237210"/>
        <a:ext cx="2463750" cy="717474"/>
      </dsp:txXfrm>
    </dsp:sp>
    <dsp:sp modelId="{00C9C4B3-FB1A-488A-BBB5-2131F5B9BF06}">
      <dsp:nvSpPr>
        <dsp:cNvPr id="0" name=""/>
        <dsp:cNvSpPr/>
      </dsp:nvSpPr>
      <dsp:spPr>
        <a:xfrm>
          <a:off x="8688324" y="812642"/>
          <a:ext cx="862312" cy="862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0B950-E384-470E-A22D-D62DF83FF4B2}">
      <dsp:nvSpPr>
        <dsp:cNvPr id="0" name=""/>
        <dsp:cNvSpPr/>
      </dsp:nvSpPr>
      <dsp:spPr>
        <a:xfrm>
          <a:off x="8688324" y="1767063"/>
          <a:ext cx="2463750" cy="42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Advanced Analytics</a:t>
          </a:r>
        </a:p>
      </dsp:txBody>
      <dsp:txXfrm>
        <a:off x="8688324" y="1767063"/>
        <a:ext cx="2463750" cy="427306"/>
      </dsp:txXfrm>
    </dsp:sp>
    <dsp:sp modelId="{8513257E-F979-4253-9B91-FE1CE3236BF6}">
      <dsp:nvSpPr>
        <dsp:cNvPr id="0" name=""/>
        <dsp:cNvSpPr/>
      </dsp:nvSpPr>
      <dsp:spPr>
        <a:xfrm>
          <a:off x="8688324" y="2237210"/>
          <a:ext cx="2463750" cy="717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Enhance dashboards with detailed data visualization and reporting</a:t>
          </a:r>
          <a:endParaRPr lang="en-IN" sz="1100" kern="1200" dirty="0"/>
        </a:p>
      </dsp:txBody>
      <dsp:txXfrm>
        <a:off x="8688324" y="2237210"/>
        <a:ext cx="2463750" cy="717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3653-92B4-42F5-AADE-F2DC23C15E9B}">
      <dsp:nvSpPr>
        <dsp:cNvPr id="0" name=""/>
        <dsp:cNvSpPr/>
      </dsp:nvSpPr>
      <dsp:spPr>
        <a:xfrm>
          <a:off x="884427" y="0"/>
          <a:ext cx="1510523" cy="1460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3557A-0FFE-4D3A-80EE-8B86A09BBF51}">
      <dsp:nvSpPr>
        <dsp:cNvPr id="0" name=""/>
        <dsp:cNvSpPr/>
      </dsp:nvSpPr>
      <dsp:spPr>
        <a:xfrm>
          <a:off x="884427" y="1617296"/>
          <a:ext cx="4315781" cy="625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Summary:</a:t>
          </a:r>
          <a:endParaRPr lang="en-US" sz="3600" kern="1200"/>
        </a:p>
      </dsp:txBody>
      <dsp:txXfrm>
        <a:off x="884427" y="1617296"/>
        <a:ext cx="4315781" cy="625992"/>
      </dsp:txXfrm>
    </dsp:sp>
    <dsp:sp modelId="{ED2C1EA5-06F1-4A7B-B5A6-877F4F2100F6}">
      <dsp:nvSpPr>
        <dsp:cNvPr id="0" name=""/>
        <dsp:cNvSpPr/>
      </dsp:nvSpPr>
      <dsp:spPr>
        <a:xfrm>
          <a:off x="884427" y="2316148"/>
          <a:ext cx="4315781" cy="145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IDPS project successfully integrates secure authentication, real-time intrusion monitoring, and detailed event logging.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Modular design ensures scalability and a foundation for future blockchain and ML enhancements.</a:t>
          </a:r>
          <a:endParaRPr lang="en-US" sz="1700" kern="1200"/>
        </a:p>
      </dsp:txBody>
      <dsp:txXfrm>
        <a:off x="884427" y="2316148"/>
        <a:ext cx="4315781" cy="1451179"/>
      </dsp:txXfrm>
    </dsp:sp>
    <dsp:sp modelId="{D8B5CA89-F9DD-4EE9-B3EB-1D0201BB26BE}">
      <dsp:nvSpPr>
        <dsp:cNvPr id="0" name=""/>
        <dsp:cNvSpPr/>
      </dsp:nvSpPr>
      <dsp:spPr>
        <a:xfrm>
          <a:off x="5955470" y="0"/>
          <a:ext cx="1510523" cy="1460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AFBE-E610-49C7-A98F-870836D652D2}">
      <dsp:nvSpPr>
        <dsp:cNvPr id="0" name=""/>
        <dsp:cNvSpPr/>
      </dsp:nvSpPr>
      <dsp:spPr>
        <a:xfrm>
          <a:off x="5955470" y="1617296"/>
          <a:ext cx="4315781" cy="625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Final Thoughts:</a:t>
          </a:r>
          <a:endParaRPr lang="en-US" sz="3600" kern="1200"/>
        </a:p>
      </dsp:txBody>
      <dsp:txXfrm>
        <a:off x="5955470" y="1617296"/>
        <a:ext cx="4315781" cy="625992"/>
      </dsp:txXfrm>
    </dsp:sp>
    <dsp:sp modelId="{A7A68A95-3056-42A1-A0CB-C8ABCA905029}">
      <dsp:nvSpPr>
        <dsp:cNvPr id="0" name=""/>
        <dsp:cNvSpPr/>
      </dsp:nvSpPr>
      <dsp:spPr>
        <a:xfrm>
          <a:off x="5955470" y="2316148"/>
          <a:ext cx="4315781" cy="145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Emphasis on the importance of proactive security measures.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Future work will further enhance threat detection and system integrity.</a:t>
          </a:r>
          <a:endParaRPr lang="en-US" sz="1700" kern="1200"/>
        </a:p>
      </dsp:txBody>
      <dsp:txXfrm>
        <a:off x="5955470" y="2316148"/>
        <a:ext cx="4315781" cy="145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3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6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F377C-9C00-C9ED-5FA2-BF6F0689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30" r="-1" b="126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B8EB-D29B-32FB-59FD-A2E9FB07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Intrusion Detection and Prevention System using Smart Contracts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A368CE-952B-0DF4-4F27-C9CFABA380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55052" y="4482450"/>
            <a:ext cx="5824468" cy="17240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Presenter: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Aashish Singh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Roll No: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229301585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Project Guide: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Dr. Prashant Vats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Date: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February 2025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28653-9940-48DD-B43F-08B68549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IN" sz="4400" dirty="0"/>
              <a:t>Conclusion &amp; Final Thoughts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F2763D5-2755-18FB-ACA6-D5C3D0D24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443601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0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E159-251D-9475-5F63-8433D6DE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en-IN" sz="4400" dirty="0"/>
              <a:t>Introduction &amp; Motivation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8DCA65-1247-8FF4-0518-7AB8FB2ED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69" y="2578608"/>
            <a:ext cx="6281928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Context: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Cybersecurity threats and network intrusions are on the rise.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systems are often manual, error-prone, and vulnerable to brute-force attacks.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 a robust, automated system to detect and prevent unauthorized access.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 security using modern web technologies, with plans for blockchain-based logging and ML-driven threat prediction.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Laptop Secure">
            <a:extLst>
              <a:ext uri="{FF2B5EF4-FFF2-40B4-BE49-F238E27FC236}">
                <a16:creationId xmlns:a16="http://schemas.microsoft.com/office/drawing/2014/main" id="{B841196F-9C17-E265-661A-3EFEC02E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11780-3380-12A4-F691-1EC74D01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347" y="976160"/>
            <a:ext cx="5712733" cy="1463040"/>
          </a:xfrm>
        </p:spPr>
        <p:txBody>
          <a:bodyPr>
            <a:normAutofit/>
          </a:bodyPr>
          <a:lstStyle/>
          <a:p>
            <a:r>
              <a:rPr lang="en-IN" sz="4400" dirty="0"/>
              <a:t>Project Objectives</a:t>
            </a:r>
          </a:p>
        </p:txBody>
      </p:sp>
      <p:graphicFrame>
        <p:nvGraphicFramePr>
          <p:cNvPr id="16" name="Rectangle 2">
            <a:extLst>
              <a:ext uri="{FF2B5EF4-FFF2-40B4-BE49-F238E27FC236}">
                <a16:creationId xmlns:a16="http://schemas.microsoft.com/office/drawing/2014/main" id="{D821C831-C586-09C2-8D91-E9933DBDB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19261"/>
              </p:ext>
            </p:extLst>
          </p:nvPr>
        </p:nvGraphicFramePr>
        <p:xfrm>
          <a:off x="5732205" y="1678075"/>
          <a:ext cx="5938875" cy="4671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30B9FBA-674E-552A-1E07-B2A2805B0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869" y="976160"/>
            <a:ext cx="4454725" cy="4454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79B317-0D3D-ECF7-9F79-6245942A036E}"/>
              </a:ext>
            </a:extLst>
          </p:cNvPr>
          <p:cNvSpPr/>
          <p:nvPr/>
        </p:nvSpPr>
        <p:spPr>
          <a:xfrm>
            <a:off x="363794" y="245806"/>
            <a:ext cx="5594554" cy="84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0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9" name="Graphic 8" descr="A diagram of a system&#10;&#10;AI-generated content may be incorrect.">
            <a:extLst>
              <a:ext uri="{FF2B5EF4-FFF2-40B4-BE49-F238E27FC236}">
                <a16:creationId xmlns:a16="http://schemas.microsoft.com/office/drawing/2014/main" id="{20EC5D85-4C8F-BAB6-3159-E5FFE39A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" b="-3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98896-2030-1DDE-8613-E3B4B9E9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982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System Architecture 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32" name="Rectangle 2">
            <a:extLst>
              <a:ext uri="{FF2B5EF4-FFF2-40B4-BE49-F238E27FC236}">
                <a16:creationId xmlns:a16="http://schemas.microsoft.com/office/drawing/2014/main" id="{3E2483F3-5883-07D0-C305-88C2332AC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66251"/>
              </p:ext>
            </p:extLst>
          </p:nvPr>
        </p:nvGraphicFramePr>
        <p:xfrm>
          <a:off x="517871" y="2578608"/>
          <a:ext cx="4672966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55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2A2A-D7B8-7779-FE2F-C7D6962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en-IN" sz="4400" dirty="0"/>
              <a:t>Detailed Module Descriptions</a:t>
            </a:r>
          </a:p>
        </p:txBody>
      </p:sp>
      <p:graphicFrame>
        <p:nvGraphicFramePr>
          <p:cNvPr id="25" name="Rectangle 2">
            <a:extLst>
              <a:ext uri="{FF2B5EF4-FFF2-40B4-BE49-F238E27FC236}">
                <a16:creationId xmlns:a16="http://schemas.microsoft.com/office/drawing/2014/main" id="{195FC35C-741F-46E5-E858-81A3CED82C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869" y="2578608"/>
          <a:ext cx="6281928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A29ECF10-C8D0-076D-68AB-342AB4BDA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2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D60C-370B-84F3-E299-33544B0E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4032504" cy="3364992"/>
          </a:xfrm>
        </p:spPr>
        <p:txBody>
          <a:bodyPr>
            <a:normAutofit/>
          </a:bodyPr>
          <a:lstStyle/>
          <a:p>
            <a:r>
              <a:rPr lang="en-IN" sz="4000"/>
              <a:t>Technologies and Tools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54C297-56D8-7348-6413-746F78453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1541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7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79F52-4893-161D-6169-2FC55745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6267414" cy="1463040"/>
          </a:xfrm>
        </p:spPr>
        <p:txBody>
          <a:bodyPr>
            <a:normAutofit/>
          </a:bodyPr>
          <a:lstStyle/>
          <a:p>
            <a:r>
              <a:rPr lang="en-IN" sz="4400"/>
              <a:t>Implementation Highlights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Network Diagram">
            <a:extLst>
              <a:ext uri="{FF2B5EF4-FFF2-40B4-BE49-F238E27FC236}">
                <a16:creationId xmlns:a16="http://schemas.microsoft.com/office/drawing/2014/main" id="{BD7C078F-8ABB-FFC3-36F8-EC734D23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  <p:graphicFrame>
        <p:nvGraphicFramePr>
          <p:cNvPr id="18" name="Rectangle 2">
            <a:extLst>
              <a:ext uri="{FF2B5EF4-FFF2-40B4-BE49-F238E27FC236}">
                <a16:creationId xmlns:a16="http://schemas.microsoft.com/office/drawing/2014/main" id="{2E7E77B5-4382-835F-CFFE-B6FFEA3FD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83586"/>
              </p:ext>
            </p:extLst>
          </p:nvPr>
        </p:nvGraphicFramePr>
        <p:xfrm>
          <a:off x="521208" y="2578608"/>
          <a:ext cx="626741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018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5E5C1-CAE5-1BB5-C32C-E4BB291A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281928" cy="1463040"/>
          </a:xfrm>
        </p:spPr>
        <p:txBody>
          <a:bodyPr>
            <a:normAutofit/>
          </a:bodyPr>
          <a:lstStyle/>
          <a:p>
            <a:r>
              <a:rPr lang="en-IN" sz="4400"/>
              <a:t>Testing &amp; Evaluation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lask">
            <a:extLst>
              <a:ext uri="{FF2B5EF4-FFF2-40B4-BE49-F238E27FC236}">
                <a16:creationId xmlns:a16="http://schemas.microsoft.com/office/drawing/2014/main" id="{F0D92081-BDA4-1FD5-BBE4-AB56BBED1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77D69AD-0780-828E-1F41-0A9A096E2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723025"/>
              </p:ext>
            </p:extLst>
          </p:nvPr>
        </p:nvGraphicFramePr>
        <p:xfrm>
          <a:off x="517869" y="2578608"/>
          <a:ext cx="6281928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411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24BDC-A9D1-30B3-8778-4E98416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>
            <a:normAutofit/>
          </a:bodyPr>
          <a:lstStyle/>
          <a:p>
            <a:r>
              <a:rPr lang="en-IN" sz="4400" b="1"/>
              <a:t>Future Enhancements</a:t>
            </a:r>
            <a:br>
              <a:rPr lang="en-IN" sz="4400" b="1"/>
            </a:br>
            <a:endParaRPr lang="en-IN" sz="4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058DFDF-B275-42F2-157B-814C8367F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287050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6025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591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Intrusion Detection and Prevention System using Smart Contracts </vt:lpstr>
      <vt:lpstr>Introduction &amp; Motivation</vt:lpstr>
      <vt:lpstr>Project Objectives</vt:lpstr>
      <vt:lpstr>System Architecture Overview</vt:lpstr>
      <vt:lpstr>Detailed Module Descriptions</vt:lpstr>
      <vt:lpstr>Technologies and Tools</vt:lpstr>
      <vt:lpstr>Implementation Highlights</vt:lpstr>
      <vt:lpstr>Testing &amp; Evaluation</vt:lpstr>
      <vt:lpstr>Future Enhancements </vt:lpstr>
      <vt:lpstr>Conclusion &amp; 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Aashish Singh [CSE - 2022]</dc:creator>
  <cp:lastModifiedBy>Aashish Singh [CSE - 2022]</cp:lastModifiedBy>
  <cp:revision>1</cp:revision>
  <dcterms:created xsi:type="dcterms:W3CDTF">2025-02-19T22:38:50Z</dcterms:created>
  <dcterms:modified xsi:type="dcterms:W3CDTF">2025-02-19T23:23:14Z</dcterms:modified>
</cp:coreProperties>
</file>