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1834" r:id="rId3"/>
    <p:sldId id="1975" r:id="rId4"/>
    <p:sldId id="1981" r:id="rId5"/>
    <p:sldId id="2740" r:id="rId6"/>
    <p:sldId id="2769" r:id="rId7"/>
    <p:sldId id="1982" r:id="rId8"/>
    <p:sldId id="2729" r:id="rId9"/>
    <p:sldId id="2730" r:id="rId10"/>
    <p:sldId id="2731" r:id="rId11"/>
    <p:sldId id="2732" r:id="rId12"/>
    <p:sldId id="2770" r:id="rId13"/>
    <p:sldId id="1983" r:id="rId14"/>
    <p:sldId id="2735" r:id="rId15"/>
    <p:sldId id="2736" r:id="rId16"/>
    <p:sldId id="1984" r:id="rId17"/>
    <p:sldId id="2737" r:id="rId18"/>
    <p:sldId id="183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C5F5-3579-4D79-8AAB-52E661CB0A77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F70CA-DE38-4C61-9CB5-5528729B4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6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93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0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7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0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6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875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9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8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6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74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3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7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90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2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C9584-5C58-A8E1-176A-060A903FC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BE3BA-35BE-EA6F-5C0F-107B452D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38B7B-1416-A656-971C-19057C67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7EB55-9E92-59EE-4C79-87AE4061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071BA-3FF7-3EB1-D557-868C3E8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DE2E-7987-C09B-01AE-5830A63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079E3-01C7-919F-21FF-75FF3655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78E7-F359-F729-E54E-9A10BA5B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871A3-1849-9004-19F3-84130629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A89D3-DDB9-9034-FB04-452B416E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18FD7-E72D-44B7-397E-F44394D6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C91F8-025A-91BF-7929-0D490B78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79B7B-06C4-BED3-F4AA-CCF81F7E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70B4A-5C87-EB52-B02F-B04D04F3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F8B63-532E-E6C3-3BC4-934FBB82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75116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473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386643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6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D79543FB-05EA-4B9D-8AED-014B16BE890C}"/>
              </a:ext>
            </a:extLst>
          </p:cNvPr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79543FB-05EA-4B9D-8AED-014B16BE890C}"/>
              </a:ext>
            </a:extLst>
          </p:cNvPr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0AD6C65D-0FE3-4E82-89A8-93A09AFFD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16" t="7030" r="31559" b="11337"/>
          <a:stretch/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>
            <a:extLst>
              <a:ext uri="{FF2B5EF4-FFF2-40B4-BE49-F238E27FC236}">
                <a16:creationId xmlns:a16="http://schemas.microsoft.com/office/drawing/2014/main" id="{D79543FB-05EA-4B9D-8AED-014B16BE890C}"/>
              </a:ext>
            </a:extLst>
          </p:cNvPr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0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14231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83E6-ABF5-357A-4D50-F3F38BC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296DE-709E-1860-13FB-267CE203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45786-F42E-2332-375C-85B7C25A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4A24D-9872-FA4B-D22E-C4E18ECD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9CFE-2F58-ED2C-985A-A17BBE3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22C68-F0AC-5052-F2AD-6B6D9216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CC9FF-4208-EBB5-8EE1-30ED10F0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B6A84-5A4B-DFAC-683E-9DE73EB8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28B3D-1F1D-428A-C8F6-F554BDD1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C9A81-36C2-5716-E73E-82AC2EB0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9C3CD-DBB7-960D-9762-E672FAEE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C8A96-E41C-626D-0502-54011F8EB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6ACEC-6B1F-3F54-6AD4-42EED7743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E0FE5-0DB9-71AE-44F3-3ECB1F53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97948-7E5D-C102-418B-546F8612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5182F-09E8-5AF5-A0DC-20B2178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F9075-2C46-0DB9-0A3F-83999149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F8244-F5E6-C492-7A08-D4515FA6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A542D-B7F3-B0E8-1A0F-1F366C1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EE096-1733-676B-B287-54340975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502E3-022F-01D6-973A-76D8DFC7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05DC1-E6B2-E31A-ECC1-B0E7DF7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F2A5D-E37E-4448-FD3A-0837EB06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45FA2-2BFA-354A-D782-F1EF9CB7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F8240-C198-2598-8286-391DD397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7936A-0B28-112B-661E-F95FE97C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1EC0C-0601-77D3-7D2A-C245B50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2E305-E5A4-4961-1927-AABE947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8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5DA8-04D0-0DBD-4588-9F48E5BC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02A95-1C97-22F0-4296-8A3FC889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EEFE0-9431-7538-1875-04FC9B3D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2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670A-4D0A-F579-8ED8-A02280CC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B8803-9D19-9C6C-6915-B8959AD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1F0F5-7CED-044F-EE49-0CD0A122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E5D1B-9EB7-A898-2C53-5D1F1E66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8C744-6C87-E447-780D-67E825ED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E8DCA-39AD-0BF3-9646-EC32AAC3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8C33C-FD7E-36CA-C7E8-507F9457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440F5-4B8E-488E-E82B-5D96C9BB0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2A26F-CD02-39EF-0DC6-8A092575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1CFFD-F5D2-A3B7-A1C4-6DB674B5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7CC85-656B-2D2F-0B9A-E42E63E5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3D562-D19A-1193-6CE5-4A5C3755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AC838-2808-6876-005C-DC3EBA22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EACD3-DDC9-45E8-45C0-C6945F7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4A599-91C3-5AD8-ACCA-512B32E65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49D0-E64B-4F1C-BA98-57D964025B9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1A691-9552-564A-E2DB-440BE514A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6907-207C-F61F-317B-2A4479DF2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EDB1-943C-4CE0-BC0F-FE6EE808F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3758091"/>
            <a:ext cx="11160124" cy="1323439"/>
          </a:xfrm>
        </p:spPr>
        <p:txBody>
          <a:bodyPr/>
          <a:lstStyle/>
          <a:p>
            <a:pPr fontAlgn="ctr"/>
            <a:r>
              <a:rPr lang="zh-CN" altLang="en-US" sz="40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旅游景区智慧分析系统</a:t>
            </a:r>
            <a:br>
              <a:rPr lang="en-US" altLang="zh-CN" sz="40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汇报人：吕言虎　　　时间：</a:t>
            </a:r>
            <a:r>
              <a:rPr lang="en-US" altLang="zh-CN" dirty="0"/>
              <a:t>2024/3/26</a:t>
            </a:r>
          </a:p>
        </p:txBody>
      </p:sp>
    </p:spTree>
    <p:extLst>
      <p:ext uri="{BB962C8B-B14F-4D97-AF65-F5344CB8AC3E}">
        <p14:creationId xmlns:p14="http://schemas.microsoft.com/office/powerpoint/2010/main" val="381282544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硬数据采样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zh-CN" sz="2400" b="1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FB6FC6-1D65-26DA-7376-8143CD5A09D6}"/>
              </a:ext>
            </a:extLst>
          </p:cNvPr>
          <p:cNvSpPr txBox="1"/>
          <p:nvPr/>
        </p:nvSpPr>
        <p:spPr>
          <a:xfrm>
            <a:off x="225286" y="999387"/>
            <a:ext cx="1056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我们搜集到了市面上现有的智慧景区系统成品的系统设计构建以及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界面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国家数据网可视数据：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图片 23" descr="da697a2242f0c677d4745832676d0d7">
            <a:extLst>
              <a:ext uri="{FF2B5EF4-FFF2-40B4-BE49-F238E27FC236}">
                <a16:creationId xmlns:a16="http://schemas.microsoft.com/office/drawing/2014/main" id="{0D058E6A-B95D-5092-DA1C-C7AE9C6A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" y="1820657"/>
            <a:ext cx="6753225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20" descr="f347e72621dd9d95f8564f619b68673">
            <a:extLst>
              <a:ext uri="{FF2B5EF4-FFF2-40B4-BE49-F238E27FC236}">
                <a16:creationId xmlns:a16="http://schemas.microsoft.com/office/drawing/2014/main" id="{D77DBB7A-4F1F-0E83-5151-C3628F20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79" y="1985138"/>
            <a:ext cx="6416088" cy="304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842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硬数据采样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zh-CN" sz="2400" b="1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FB6FC6-1D65-26DA-7376-8143CD5A09D6}"/>
              </a:ext>
            </a:extLst>
          </p:cNvPr>
          <p:cNvSpPr txBox="1"/>
          <p:nvPr/>
        </p:nvSpPr>
        <p:spPr>
          <a:xfrm>
            <a:off x="225286" y="999387"/>
            <a:ext cx="1056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我们搜集到了市面上现有的智慧景区系统成品的系统设计构建以及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界面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国家数据网可视数据：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18" descr="9c7244c962ed1a1e13350e163158b32">
            <a:extLst>
              <a:ext uri="{FF2B5EF4-FFF2-40B4-BE49-F238E27FC236}">
                <a16:creationId xmlns:a16="http://schemas.microsoft.com/office/drawing/2014/main" id="{3E83B762-C4E4-3A78-1132-540DE94F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8" y="2119465"/>
            <a:ext cx="593248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2" descr="37d3db065bc8e7e81a44d901f114fb0">
            <a:extLst>
              <a:ext uri="{FF2B5EF4-FFF2-40B4-BE49-F238E27FC236}">
                <a16:creationId xmlns:a16="http://schemas.microsoft.com/office/drawing/2014/main" id="{C49A7C50-2A89-D631-1E7B-EA978D79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9" b="27090"/>
          <a:stretch>
            <a:fillRect/>
          </a:stretch>
        </p:blipFill>
        <p:spPr bwMode="auto">
          <a:xfrm>
            <a:off x="7050157" y="1328163"/>
            <a:ext cx="3495537" cy="469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43741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547219" y="1183043"/>
            <a:ext cx="4190733" cy="4954232"/>
            <a:chOff x="6909170" y="1354493"/>
            <a:chExt cx="4190733" cy="495423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C85FE5E-09D5-435E-9371-C76B9F6D3A2D}"/>
                </a:ext>
              </a:extLst>
            </p:cNvPr>
            <p:cNvGrpSpPr/>
            <p:nvPr/>
          </p:nvGrpSpPr>
          <p:grpSpPr>
            <a:xfrm>
              <a:off x="8398149" y="6153823"/>
              <a:ext cx="789631" cy="154902"/>
              <a:chOff x="7957225" y="6063574"/>
              <a:chExt cx="1190110" cy="23346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9BA6B66-6D1B-4E83-82F0-A62CDD2DF273}"/>
                  </a:ext>
                </a:extLst>
              </p:cNvPr>
              <p:cNvSpPr/>
              <p:nvPr userDrawn="1"/>
            </p:nvSpPr>
            <p:spPr>
              <a:xfrm>
                <a:off x="7957225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3FCFD58-8F7F-4BFF-A4D0-1B571F2C1D6E}"/>
                  </a:ext>
                </a:extLst>
              </p:cNvPr>
              <p:cNvSpPr/>
              <p:nvPr userDrawn="1"/>
            </p:nvSpPr>
            <p:spPr>
              <a:xfrm>
                <a:off x="8276107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908DC56-358E-436F-90F2-ABD1BF614384}"/>
                  </a:ext>
                </a:extLst>
              </p:cNvPr>
              <p:cNvSpPr/>
              <p:nvPr userDrawn="1"/>
            </p:nvSpPr>
            <p:spPr>
              <a:xfrm>
                <a:off x="8594989" y="6063574"/>
                <a:ext cx="233464" cy="23346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6D2865E-0C81-46C8-979F-353D8D420458}"/>
                  </a:ext>
                </a:extLst>
              </p:cNvPr>
              <p:cNvSpPr/>
              <p:nvPr userDrawn="1"/>
            </p:nvSpPr>
            <p:spPr>
              <a:xfrm>
                <a:off x="8913871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占位符 11">
              <a:extLst>
                <a:ext uri="{FF2B5EF4-FFF2-40B4-BE49-F238E27FC236}">
                  <a16:creationId xmlns:a16="http://schemas.microsoft.com/office/drawing/2014/main" id="{66267EB0-2290-4266-B111-351AB19F67B3}"/>
                </a:ext>
              </a:extLst>
            </p:cNvPr>
            <p:cNvSpPr txBox="1">
              <a:spLocks/>
            </p:cNvSpPr>
            <p:nvPr/>
          </p:nvSpPr>
          <p:spPr>
            <a:xfrm>
              <a:off x="6909170" y="4034115"/>
              <a:ext cx="4190733" cy="546127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/>
                <a:sym typeface="+mn-lt"/>
              </a:endParaRPr>
            </a:p>
          </p:txBody>
        </p:sp>
        <p:sp>
          <p:nvSpPr>
            <p:cNvPr id="28" name="文本占位符 12">
              <a:extLst>
                <a:ext uri="{FF2B5EF4-FFF2-40B4-BE49-F238E27FC236}">
                  <a16:creationId xmlns:a16="http://schemas.microsoft.com/office/drawing/2014/main" id="{0F7673E7-C907-4517-B8BE-868E548CB899}"/>
                </a:ext>
              </a:extLst>
            </p:cNvPr>
            <p:cNvSpPr txBox="1">
              <a:spLocks/>
            </p:cNvSpPr>
            <p:nvPr/>
          </p:nvSpPr>
          <p:spPr>
            <a:xfrm>
              <a:off x="6909170" y="3031304"/>
              <a:ext cx="4190733" cy="795391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latin typeface="微软雅黑" panose="020B0503020204020204" pitchFamily="34" charset="-122"/>
                  <a:cs typeface="+mn-ea"/>
                  <a:sym typeface="+mn-lt"/>
                </a:rPr>
                <a:t>面谈和原型</a:t>
              </a:r>
            </a:p>
          </p:txBody>
        </p:sp>
        <p:sp>
          <p:nvSpPr>
            <p:cNvPr id="29" name="books-group_25777">
              <a:extLst>
                <a:ext uri="{FF2B5EF4-FFF2-40B4-BE49-F238E27FC236}">
                  <a16:creationId xmlns:a16="http://schemas.microsoft.com/office/drawing/2014/main" id="{FD12FAAB-D69F-4732-848D-8F3726F086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94905" y="1354493"/>
              <a:ext cx="1419262" cy="1416441"/>
            </a:xfrm>
            <a:custGeom>
              <a:avLst/>
              <a:gdLst>
                <a:gd name="connsiteX0" fmla="*/ 19029 w 579692"/>
                <a:gd name="connsiteY0" fmla="*/ 524265 h 578540"/>
                <a:gd name="connsiteX1" fmla="*/ 63202 w 579692"/>
                <a:gd name="connsiteY1" fmla="*/ 560901 h 578540"/>
                <a:gd name="connsiteX2" fmla="*/ 516490 w 579692"/>
                <a:gd name="connsiteY2" fmla="*/ 560901 h 578540"/>
                <a:gd name="connsiteX3" fmla="*/ 560663 w 579692"/>
                <a:gd name="connsiteY3" fmla="*/ 524265 h 578540"/>
                <a:gd name="connsiteX4" fmla="*/ 543674 w 579692"/>
                <a:gd name="connsiteY4" fmla="*/ 524265 h 578540"/>
                <a:gd name="connsiteX5" fmla="*/ 36018 w 579692"/>
                <a:gd name="connsiteY5" fmla="*/ 524265 h 578540"/>
                <a:gd name="connsiteX6" fmla="*/ 371701 w 579692"/>
                <a:gd name="connsiteY6" fmla="*/ 434026 h 578540"/>
                <a:gd name="connsiteX7" fmla="*/ 480441 w 579692"/>
                <a:gd name="connsiteY7" fmla="*/ 434026 h 578540"/>
                <a:gd name="connsiteX8" fmla="*/ 480441 w 579692"/>
                <a:gd name="connsiteY8" fmla="*/ 452349 h 578540"/>
                <a:gd name="connsiteX9" fmla="*/ 371701 w 579692"/>
                <a:gd name="connsiteY9" fmla="*/ 452349 h 578540"/>
                <a:gd name="connsiteX10" fmla="*/ 371701 w 579692"/>
                <a:gd name="connsiteY10" fmla="*/ 398143 h 578540"/>
                <a:gd name="connsiteX11" fmla="*/ 480441 w 579692"/>
                <a:gd name="connsiteY11" fmla="*/ 398143 h 578540"/>
                <a:gd name="connsiteX12" fmla="*/ 480441 w 579692"/>
                <a:gd name="connsiteY12" fmla="*/ 415703 h 578540"/>
                <a:gd name="connsiteX13" fmla="*/ 371701 w 579692"/>
                <a:gd name="connsiteY13" fmla="*/ 415703 h 578540"/>
                <a:gd name="connsiteX14" fmla="*/ 371701 w 579692"/>
                <a:gd name="connsiteY14" fmla="*/ 361496 h 578540"/>
                <a:gd name="connsiteX15" fmla="*/ 480441 w 579692"/>
                <a:gd name="connsiteY15" fmla="*/ 361496 h 578540"/>
                <a:gd name="connsiteX16" fmla="*/ 480441 w 579692"/>
                <a:gd name="connsiteY16" fmla="*/ 379819 h 578540"/>
                <a:gd name="connsiteX17" fmla="*/ 371701 w 579692"/>
                <a:gd name="connsiteY17" fmla="*/ 379819 h 578540"/>
                <a:gd name="connsiteX18" fmla="*/ 217486 w 579692"/>
                <a:gd name="connsiteY18" fmla="*/ 358064 h 578540"/>
                <a:gd name="connsiteX19" fmla="*/ 217486 w 579692"/>
                <a:gd name="connsiteY19" fmla="*/ 383144 h 578540"/>
                <a:gd name="connsiteX20" fmla="*/ 242605 w 579692"/>
                <a:gd name="connsiteY20" fmla="*/ 370943 h 578540"/>
                <a:gd name="connsiteX21" fmla="*/ 203909 w 579692"/>
                <a:gd name="connsiteY21" fmla="*/ 335695 h 578540"/>
                <a:gd name="connsiteX22" fmla="*/ 212734 w 579692"/>
                <a:gd name="connsiteY22" fmla="*/ 335695 h 578540"/>
                <a:gd name="connsiteX23" fmla="*/ 267044 w 579692"/>
                <a:gd name="connsiteY23" fmla="*/ 362809 h 578540"/>
                <a:gd name="connsiteX24" fmla="*/ 271796 w 579692"/>
                <a:gd name="connsiteY24" fmla="*/ 370943 h 578540"/>
                <a:gd name="connsiteX25" fmla="*/ 267044 w 579692"/>
                <a:gd name="connsiteY25" fmla="*/ 379077 h 578540"/>
                <a:gd name="connsiteX26" fmla="*/ 212734 w 579692"/>
                <a:gd name="connsiteY26" fmla="*/ 406191 h 578540"/>
                <a:gd name="connsiteX27" fmla="*/ 208661 w 579692"/>
                <a:gd name="connsiteY27" fmla="*/ 406869 h 578540"/>
                <a:gd name="connsiteX28" fmla="*/ 203909 w 579692"/>
                <a:gd name="connsiteY28" fmla="*/ 405513 h 578540"/>
                <a:gd name="connsiteX29" fmla="*/ 199157 w 579692"/>
                <a:gd name="connsiteY29" fmla="*/ 398057 h 578540"/>
                <a:gd name="connsiteX30" fmla="*/ 199157 w 579692"/>
                <a:gd name="connsiteY30" fmla="*/ 343829 h 578540"/>
                <a:gd name="connsiteX31" fmla="*/ 203909 w 579692"/>
                <a:gd name="connsiteY31" fmla="*/ 335695 h 578540"/>
                <a:gd name="connsiteX32" fmla="*/ 462118 w 579692"/>
                <a:gd name="connsiteY32" fmla="*/ 325504 h 578540"/>
                <a:gd name="connsiteX33" fmla="*/ 480441 w 579692"/>
                <a:gd name="connsiteY33" fmla="*/ 325504 h 578540"/>
                <a:gd name="connsiteX34" fmla="*/ 480441 w 579692"/>
                <a:gd name="connsiteY34" fmla="*/ 343827 h 578540"/>
                <a:gd name="connsiteX35" fmla="*/ 462118 w 579692"/>
                <a:gd name="connsiteY35" fmla="*/ 343827 h 578540"/>
                <a:gd name="connsiteX36" fmla="*/ 426125 w 579692"/>
                <a:gd name="connsiteY36" fmla="*/ 325504 h 578540"/>
                <a:gd name="connsiteX37" fmla="*/ 443794 w 579692"/>
                <a:gd name="connsiteY37" fmla="*/ 325504 h 578540"/>
                <a:gd name="connsiteX38" fmla="*/ 443794 w 579692"/>
                <a:gd name="connsiteY38" fmla="*/ 343827 h 578540"/>
                <a:gd name="connsiteX39" fmla="*/ 426125 w 579692"/>
                <a:gd name="connsiteY39" fmla="*/ 343827 h 578540"/>
                <a:gd name="connsiteX40" fmla="*/ 371701 w 579692"/>
                <a:gd name="connsiteY40" fmla="*/ 325504 h 578540"/>
                <a:gd name="connsiteX41" fmla="*/ 407693 w 579692"/>
                <a:gd name="connsiteY41" fmla="*/ 325504 h 578540"/>
                <a:gd name="connsiteX42" fmla="*/ 407693 w 579692"/>
                <a:gd name="connsiteY42" fmla="*/ 343827 h 578540"/>
                <a:gd name="connsiteX43" fmla="*/ 371701 w 579692"/>
                <a:gd name="connsiteY43" fmla="*/ 343827 h 578540"/>
                <a:gd name="connsiteX44" fmla="*/ 127088 w 579692"/>
                <a:gd name="connsiteY44" fmla="*/ 307153 h 578540"/>
                <a:gd name="connsiteX45" fmla="*/ 127088 w 579692"/>
                <a:gd name="connsiteY45" fmla="*/ 434030 h 578540"/>
                <a:gd name="connsiteX46" fmla="*/ 335030 w 579692"/>
                <a:gd name="connsiteY46" fmla="*/ 434030 h 578540"/>
                <a:gd name="connsiteX47" fmla="*/ 335030 w 579692"/>
                <a:gd name="connsiteY47" fmla="*/ 307153 h 578540"/>
                <a:gd name="connsiteX48" fmla="*/ 117574 w 579692"/>
                <a:gd name="connsiteY48" fmla="*/ 289512 h 578540"/>
                <a:gd name="connsiteX49" fmla="*/ 344544 w 579692"/>
                <a:gd name="connsiteY49" fmla="*/ 289512 h 578540"/>
                <a:gd name="connsiteX50" fmla="*/ 353378 w 579692"/>
                <a:gd name="connsiteY50" fmla="*/ 298332 h 578540"/>
                <a:gd name="connsiteX51" fmla="*/ 353378 w 579692"/>
                <a:gd name="connsiteY51" fmla="*/ 442850 h 578540"/>
                <a:gd name="connsiteX52" fmla="*/ 344544 w 579692"/>
                <a:gd name="connsiteY52" fmla="*/ 452349 h 578540"/>
                <a:gd name="connsiteX53" fmla="*/ 117574 w 579692"/>
                <a:gd name="connsiteY53" fmla="*/ 452349 h 578540"/>
                <a:gd name="connsiteX54" fmla="*/ 108740 w 579692"/>
                <a:gd name="connsiteY54" fmla="*/ 442850 h 578540"/>
                <a:gd name="connsiteX55" fmla="*/ 108740 w 579692"/>
                <a:gd name="connsiteY55" fmla="*/ 298332 h 578540"/>
                <a:gd name="connsiteX56" fmla="*/ 117574 w 579692"/>
                <a:gd name="connsiteY56" fmla="*/ 289512 h 578540"/>
                <a:gd name="connsiteX57" fmla="*/ 298953 w 579692"/>
                <a:gd name="connsiteY57" fmla="*/ 252866 h 578540"/>
                <a:gd name="connsiteX58" fmla="*/ 353378 w 579692"/>
                <a:gd name="connsiteY58" fmla="*/ 252866 h 578540"/>
                <a:gd name="connsiteX59" fmla="*/ 353378 w 579692"/>
                <a:gd name="connsiteY59" fmla="*/ 271189 h 578540"/>
                <a:gd name="connsiteX60" fmla="*/ 298953 w 579692"/>
                <a:gd name="connsiteY60" fmla="*/ 271189 h 578540"/>
                <a:gd name="connsiteX61" fmla="*/ 262961 w 579692"/>
                <a:gd name="connsiteY61" fmla="*/ 252866 h 578540"/>
                <a:gd name="connsiteX62" fmla="*/ 280630 w 579692"/>
                <a:gd name="connsiteY62" fmla="*/ 252866 h 578540"/>
                <a:gd name="connsiteX63" fmla="*/ 280630 w 579692"/>
                <a:gd name="connsiteY63" fmla="*/ 271189 h 578540"/>
                <a:gd name="connsiteX64" fmla="*/ 262961 w 579692"/>
                <a:gd name="connsiteY64" fmla="*/ 271189 h 578540"/>
                <a:gd name="connsiteX65" fmla="*/ 226314 w 579692"/>
                <a:gd name="connsiteY65" fmla="*/ 252866 h 578540"/>
                <a:gd name="connsiteX66" fmla="*/ 244637 w 579692"/>
                <a:gd name="connsiteY66" fmla="*/ 252866 h 578540"/>
                <a:gd name="connsiteX67" fmla="*/ 244637 w 579692"/>
                <a:gd name="connsiteY67" fmla="*/ 271189 h 578540"/>
                <a:gd name="connsiteX68" fmla="*/ 226314 w 579692"/>
                <a:gd name="connsiteY68" fmla="*/ 271189 h 578540"/>
                <a:gd name="connsiteX69" fmla="*/ 190322 w 579692"/>
                <a:gd name="connsiteY69" fmla="*/ 252866 h 578540"/>
                <a:gd name="connsiteX70" fmla="*/ 208645 w 579692"/>
                <a:gd name="connsiteY70" fmla="*/ 252866 h 578540"/>
                <a:gd name="connsiteX71" fmla="*/ 208645 w 579692"/>
                <a:gd name="connsiteY71" fmla="*/ 271189 h 578540"/>
                <a:gd name="connsiteX72" fmla="*/ 190322 w 579692"/>
                <a:gd name="connsiteY72" fmla="*/ 271189 h 578540"/>
                <a:gd name="connsiteX73" fmla="*/ 108740 w 579692"/>
                <a:gd name="connsiteY73" fmla="*/ 252866 h 578540"/>
                <a:gd name="connsiteX74" fmla="*/ 171890 w 579692"/>
                <a:gd name="connsiteY74" fmla="*/ 252866 h 578540"/>
                <a:gd name="connsiteX75" fmla="*/ 171890 w 579692"/>
                <a:gd name="connsiteY75" fmla="*/ 271189 h 578540"/>
                <a:gd name="connsiteX76" fmla="*/ 108740 w 579692"/>
                <a:gd name="connsiteY76" fmla="*/ 271189 h 578540"/>
                <a:gd name="connsiteX77" fmla="*/ 81551 w 579692"/>
                <a:gd name="connsiteY77" fmla="*/ 235249 h 578540"/>
                <a:gd name="connsiteX78" fmla="*/ 81551 w 579692"/>
                <a:gd name="connsiteY78" fmla="*/ 469989 h 578540"/>
                <a:gd name="connsiteX79" fmla="*/ 498141 w 579692"/>
                <a:gd name="connsiteY79" fmla="*/ 469989 h 578540"/>
                <a:gd name="connsiteX80" fmla="*/ 498141 w 579692"/>
                <a:gd name="connsiteY80" fmla="*/ 235249 h 578540"/>
                <a:gd name="connsiteX81" fmla="*/ 470957 w 579692"/>
                <a:gd name="connsiteY81" fmla="*/ 235249 h 578540"/>
                <a:gd name="connsiteX82" fmla="*/ 470957 w 579692"/>
                <a:gd name="connsiteY82" fmla="*/ 289524 h 578540"/>
                <a:gd name="connsiteX83" fmla="*/ 466880 w 579692"/>
                <a:gd name="connsiteY83" fmla="*/ 296987 h 578540"/>
                <a:gd name="connsiteX84" fmla="*/ 462123 w 579692"/>
                <a:gd name="connsiteY84" fmla="*/ 298344 h 578540"/>
                <a:gd name="connsiteX85" fmla="*/ 458045 w 579692"/>
                <a:gd name="connsiteY85" fmla="*/ 297666 h 578540"/>
                <a:gd name="connsiteX86" fmla="*/ 426104 w 579692"/>
                <a:gd name="connsiteY86" fmla="*/ 281383 h 578540"/>
                <a:gd name="connsiteX87" fmla="*/ 393484 w 579692"/>
                <a:gd name="connsiteY87" fmla="*/ 297666 h 578540"/>
                <a:gd name="connsiteX88" fmla="*/ 384649 w 579692"/>
                <a:gd name="connsiteY88" fmla="*/ 296987 h 578540"/>
                <a:gd name="connsiteX89" fmla="*/ 380572 w 579692"/>
                <a:gd name="connsiteY89" fmla="*/ 289524 h 578540"/>
                <a:gd name="connsiteX90" fmla="*/ 380572 w 579692"/>
                <a:gd name="connsiteY90" fmla="*/ 235249 h 578540"/>
                <a:gd name="connsiteX91" fmla="*/ 398921 w 579692"/>
                <a:gd name="connsiteY91" fmla="*/ 198613 h 578540"/>
                <a:gd name="connsiteX92" fmla="*/ 398921 w 579692"/>
                <a:gd name="connsiteY92" fmla="*/ 274599 h 578540"/>
                <a:gd name="connsiteX93" fmla="*/ 422027 w 579692"/>
                <a:gd name="connsiteY93" fmla="*/ 263065 h 578540"/>
                <a:gd name="connsiteX94" fmla="*/ 426104 w 579692"/>
                <a:gd name="connsiteY94" fmla="*/ 262387 h 578540"/>
                <a:gd name="connsiteX95" fmla="*/ 430182 w 579692"/>
                <a:gd name="connsiteY95" fmla="*/ 263065 h 578540"/>
                <a:gd name="connsiteX96" fmla="*/ 453288 w 579692"/>
                <a:gd name="connsiteY96" fmla="*/ 274599 h 578540"/>
                <a:gd name="connsiteX97" fmla="*/ 453288 w 579692"/>
                <a:gd name="connsiteY97" fmla="*/ 198613 h 578540"/>
                <a:gd name="connsiteX98" fmla="*/ 72716 w 579692"/>
                <a:gd name="connsiteY98" fmla="*/ 198613 h 578540"/>
                <a:gd name="connsiteX99" fmla="*/ 45533 w 579692"/>
                <a:gd name="connsiteY99" fmla="*/ 225751 h 578540"/>
                <a:gd name="connsiteX100" fmla="*/ 45533 w 579692"/>
                <a:gd name="connsiteY100" fmla="*/ 506625 h 578540"/>
                <a:gd name="connsiteX101" fmla="*/ 534839 w 579692"/>
                <a:gd name="connsiteY101" fmla="*/ 506625 h 578540"/>
                <a:gd name="connsiteX102" fmla="*/ 534839 w 579692"/>
                <a:gd name="connsiteY102" fmla="*/ 225751 h 578540"/>
                <a:gd name="connsiteX103" fmla="*/ 507655 w 579692"/>
                <a:gd name="connsiteY103" fmla="*/ 198613 h 578540"/>
                <a:gd name="connsiteX104" fmla="*/ 470957 w 579692"/>
                <a:gd name="connsiteY104" fmla="*/ 198613 h 578540"/>
                <a:gd name="connsiteX105" fmla="*/ 470957 w 579692"/>
                <a:gd name="connsiteY105" fmla="*/ 216931 h 578540"/>
                <a:gd name="connsiteX106" fmla="*/ 507655 w 579692"/>
                <a:gd name="connsiteY106" fmla="*/ 216931 h 578540"/>
                <a:gd name="connsiteX107" fmla="*/ 516490 w 579692"/>
                <a:gd name="connsiteY107" fmla="*/ 225751 h 578540"/>
                <a:gd name="connsiteX108" fmla="*/ 516490 w 579692"/>
                <a:gd name="connsiteY108" fmla="*/ 479488 h 578540"/>
                <a:gd name="connsiteX109" fmla="*/ 507655 w 579692"/>
                <a:gd name="connsiteY109" fmla="*/ 488307 h 578540"/>
                <a:gd name="connsiteX110" fmla="*/ 72716 w 579692"/>
                <a:gd name="connsiteY110" fmla="*/ 488307 h 578540"/>
                <a:gd name="connsiteX111" fmla="*/ 63202 w 579692"/>
                <a:gd name="connsiteY111" fmla="*/ 479488 h 578540"/>
                <a:gd name="connsiteX112" fmla="*/ 63202 w 579692"/>
                <a:gd name="connsiteY112" fmla="*/ 225751 h 578540"/>
                <a:gd name="connsiteX113" fmla="*/ 72716 w 579692"/>
                <a:gd name="connsiteY113" fmla="*/ 216931 h 578540"/>
                <a:gd name="connsiteX114" fmla="*/ 380572 w 579692"/>
                <a:gd name="connsiteY114" fmla="*/ 216931 h 578540"/>
                <a:gd name="connsiteX115" fmla="*/ 380572 w 579692"/>
                <a:gd name="connsiteY115" fmla="*/ 198613 h 578540"/>
                <a:gd name="connsiteX116" fmla="*/ 426104 w 579692"/>
                <a:gd name="connsiteY116" fmla="*/ 126698 h 578540"/>
                <a:gd name="connsiteX117" fmla="*/ 416590 w 579692"/>
                <a:gd name="connsiteY117" fmla="*/ 135518 h 578540"/>
                <a:gd name="connsiteX118" fmla="*/ 426104 w 579692"/>
                <a:gd name="connsiteY118" fmla="*/ 144338 h 578540"/>
                <a:gd name="connsiteX119" fmla="*/ 434939 w 579692"/>
                <a:gd name="connsiteY119" fmla="*/ 135518 h 578540"/>
                <a:gd name="connsiteX120" fmla="*/ 426104 w 579692"/>
                <a:gd name="connsiteY120" fmla="*/ 126698 h 578540"/>
                <a:gd name="connsiteX121" fmla="*/ 217469 w 579692"/>
                <a:gd name="connsiteY121" fmla="*/ 84635 h 578540"/>
                <a:gd name="connsiteX122" fmla="*/ 217469 w 579692"/>
                <a:gd name="connsiteY122" fmla="*/ 180974 h 578540"/>
                <a:gd name="connsiteX123" fmla="*/ 362223 w 579692"/>
                <a:gd name="connsiteY123" fmla="*/ 180974 h 578540"/>
                <a:gd name="connsiteX124" fmla="*/ 362223 w 579692"/>
                <a:gd name="connsiteY124" fmla="*/ 84635 h 578540"/>
                <a:gd name="connsiteX125" fmla="*/ 292904 w 579692"/>
                <a:gd name="connsiteY125" fmla="*/ 107702 h 578540"/>
                <a:gd name="connsiteX126" fmla="*/ 290186 w 579692"/>
                <a:gd name="connsiteY126" fmla="*/ 108381 h 578540"/>
                <a:gd name="connsiteX127" fmla="*/ 286788 w 579692"/>
                <a:gd name="connsiteY127" fmla="*/ 107702 h 578540"/>
                <a:gd name="connsiteX128" fmla="*/ 290186 w 579692"/>
                <a:gd name="connsiteY128" fmla="*/ 18148 h 578540"/>
                <a:gd name="connsiteX129" fmla="*/ 182810 w 579692"/>
                <a:gd name="connsiteY129" fmla="*/ 54105 h 578540"/>
                <a:gd name="connsiteX130" fmla="*/ 290186 w 579692"/>
                <a:gd name="connsiteY130" fmla="*/ 90063 h 578540"/>
                <a:gd name="connsiteX131" fmla="*/ 397561 w 579692"/>
                <a:gd name="connsiteY131" fmla="*/ 54105 h 578540"/>
                <a:gd name="connsiteX132" fmla="*/ 286788 w 579692"/>
                <a:gd name="connsiteY132" fmla="*/ 508 h 578540"/>
                <a:gd name="connsiteX133" fmla="*/ 292904 w 579692"/>
                <a:gd name="connsiteY133" fmla="*/ 508 h 578540"/>
                <a:gd name="connsiteX134" fmla="*/ 428823 w 579692"/>
                <a:gd name="connsiteY134" fmla="*/ 45286 h 578540"/>
                <a:gd name="connsiteX135" fmla="*/ 434939 w 579692"/>
                <a:gd name="connsiteY135" fmla="*/ 54105 h 578540"/>
                <a:gd name="connsiteX136" fmla="*/ 434939 w 579692"/>
                <a:gd name="connsiteY136" fmla="*/ 109737 h 578540"/>
                <a:gd name="connsiteX137" fmla="*/ 453288 w 579692"/>
                <a:gd name="connsiteY137" fmla="*/ 135518 h 578540"/>
                <a:gd name="connsiteX138" fmla="*/ 426104 w 579692"/>
                <a:gd name="connsiteY138" fmla="*/ 162656 h 578540"/>
                <a:gd name="connsiteX139" fmla="*/ 398921 w 579692"/>
                <a:gd name="connsiteY139" fmla="*/ 135518 h 578540"/>
                <a:gd name="connsiteX140" fmla="*/ 416590 w 579692"/>
                <a:gd name="connsiteY140" fmla="*/ 109737 h 578540"/>
                <a:gd name="connsiteX141" fmla="*/ 416590 w 579692"/>
                <a:gd name="connsiteY141" fmla="*/ 66996 h 578540"/>
                <a:gd name="connsiteX142" fmla="*/ 380572 w 579692"/>
                <a:gd name="connsiteY142" fmla="*/ 78529 h 578540"/>
                <a:gd name="connsiteX143" fmla="*/ 380572 w 579692"/>
                <a:gd name="connsiteY143" fmla="*/ 180974 h 578540"/>
                <a:gd name="connsiteX144" fmla="*/ 389406 w 579692"/>
                <a:gd name="connsiteY144" fmla="*/ 180974 h 578540"/>
                <a:gd name="connsiteX145" fmla="*/ 462123 w 579692"/>
                <a:gd name="connsiteY145" fmla="*/ 180974 h 578540"/>
                <a:gd name="connsiteX146" fmla="*/ 507655 w 579692"/>
                <a:gd name="connsiteY146" fmla="*/ 180974 h 578540"/>
                <a:gd name="connsiteX147" fmla="*/ 552508 w 579692"/>
                <a:gd name="connsiteY147" fmla="*/ 225751 h 578540"/>
                <a:gd name="connsiteX148" fmla="*/ 552508 w 579692"/>
                <a:gd name="connsiteY148" fmla="*/ 506625 h 578540"/>
                <a:gd name="connsiteX149" fmla="*/ 570857 w 579692"/>
                <a:gd name="connsiteY149" fmla="*/ 506625 h 578540"/>
                <a:gd name="connsiteX150" fmla="*/ 579692 w 579692"/>
                <a:gd name="connsiteY150" fmla="*/ 515445 h 578540"/>
                <a:gd name="connsiteX151" fmla="*/ 516490 w 579692"/>
                <a:gd name="connsiteY151" fmla="*/ 578540 h 578540"/>
                <a:gd name="connsiteX152" fmla="*/ 63202 w 579692"/>
                <a:gd name="connsiteY152" fmla="*/ 578540 h 578540"/>
                <a:gd name="connsiteX153" fmla="*/ 0 w 579692"/>
                <a:gd name="connsiteY153" fmla="*/ 515445 h 578540"/>
                <a:gd name="connsiteX154" fmla="*/ 8835 w 579692"/>
                <a:gd name="connsiteY154" fmla="*/ 506625 h 578540"/>
                <a:gd name="connsiteX155" fmla="*/ 27184 w 579692"/>
                <a:gd name="connsiteY155" fmla="*/ 506625 h 578540"/>
                <a:gd name="connsiteX156" fmla="*/ 27184 w 579692"/>
                <a:gd name="connsiteY156" fmla="*/ 225751 h 578540"/>
                <a:gd name="connsiteX157" fmla="*/ 72716 w 579692"/>
                <a:gd name="connsiteY157" fmla="*/ 180974 h 578540"/>
                <a:gd name="connsiteX158" fmla="*/ 199120 w 579692"/>
                <a:gd name="connsiteY158" fmla="*/ 180974 h 578540"/>
                <a:gd name="connsiteX159" fmla="*/ 199120 w 579692"/>
                <a:gd name="connsiteY159" fmla="*/ 78529 h 578540"/>
                <a:gd name="connsiteX160" fmla="*/ 150869 w 579692"/>
                <a:gd name="connsiteY160" fmla="*/ 62925 h 578540"/>
                <a:gd name="connsiteX161" fmla="*/ 144753 w 579692"/>
                <a:gd name="connsiteY161" fmla="*/ 54105 h 578540"/>
                <a:gd name="connsiteX162" fmla="*/ 150869 w 579692"/>
                <a:gd name="connsiteY162" fmla="*/ 45286 h 57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79692" h="578540">
                  <a:moveTo>
                    <a:pt x="19029" y="524265"/>
                  </a:moveTo>
                  <a:cubicBezTo>
                    <a:pt x="23106" y="545296"/>
                    <a:pt x="41455" y="560901"/>
                    <a:pt x="63202" y="560901"/>
                  </a:cubicBezTo>
                  <a:lnTo>
                    <a:pt x="516490" y="560901"/>
                  </a:lnTo>
                  <a:cubicBezTo>
                    <a:pt x="538237" y="560901"/>
                    <a:pt x="556586" y="545296"/>
                    <a:pt x="560663" y="524265"/>
                  </a:cubicBezTo>
                  <a:lnTo>
                    <a:pt x="543674" y="524265"/>
                  </a:lnTo>
                  <a:lnTo>
                    <a:pt x="36018" y="524265"/>
                  </a:lnTo>
                  <a:close/>
                  <a:moveTo>
                    <a:pt x="371701" y="434026"/>
                  </a:moveTo>
                  <a:lnTo>
                    <a:pt x="480441" y="434026"/>
                  </a:lnTo>
                  <a:lnTo>
                    <a:pt x="480441" y="452349"/>
                  </a:lnTo>
                  <a:lnTo>
                    <a:pt x="371701" y="452349"/>
                  </a:lnTo>
                  <a:close/>
                  <a:moveTo>
                    <a:pt x="371701" y="398143"/>
                  </a:moveTo>
                  <a:lnTo>
                    <a:pt x="480441" y="398143"/>
                  </a:lnTo>
                  <a:lnTo>
                    <a:pt x="480441" y="415703"/>
                  </a:lnTo>
                  <a:lnTo>
                    <a:pt x="371701" y="415703"/>
                  </a:lnTo>
                  <a:close/>
                  <a:moveTo>
                    <a:pt x="371701" y="361496"/>
                  </a:moveTo>
                  <a:lnTo>
                    <a:pt x="480441" y="361496"/>
                  </a:lnTo>
                  <a:lnTo>
                    <a:pt x="480441" y="379819"/>
                  </a:lnTo>
                  <a:lnTo>
                    <a:pt x="371701" y="379819"/>
                  </a:lnTo>
                  <a:close/>
                  <a:moveTo>
                    <a:pt x="217486" y="358064"/>
                  </a:moveTo>
                  <a:lnTo>
                    <a:pt x="217486" y="383144"/>
                  </a:lnTo>
                  <a:lnTo>
                    <a:pt x="242605" y="370943"/>
                  </a:lnTo>
                  <a:close/>
                  <a:moveTo>
                    <a:pt x="203909" y="335695"/>
                  </a:moveTo>
                  <a:cubicBezTo>
                    <a:pt x="206625" y="334339"/>
                    <a:pt x="209340" y="334339"/>
                    <a:pt x="212734" y="335695"/>
                  </a:cubicBezTo>
                  <a:lnTo>
                    <a:pt x="267044" y="362809"/>
                  </a:lnTo>
                  <a:cubicBezTo>
                    <a:pt x="269759" y="364164"/>
                    <a:pt x="271796" y="367554"/>
                    <a:pt x="271796" y="370943"/>
                  </a:cubicBezTo>
                  <a:cubicBezTo>
                    <a:pt x="271796" y="374332"/>
                    <a:pt x="269759" y="377044"/>
                    <a:pt x="267044" y="379077"/>
                  </a:cubicBezTo>
                  <a:lnTo>
                    <a:pt x="212734" y="406191"/>
                  </a:lnTo>
                  <a:cubicBezTo>
                    <a:pt x="211377" y="406869"/>
                    <a:pt x="210019" y="406869"/>
                    <a:pt x="208661" y="406869"/>
                  </a:cubicBezTo>
                  <a:cubicBezTo>
                    <a:pt x="206625" y="406869"/>
                    <a:pt x="205267" y="406191"/>
                    <a:pt x="203909" y="405513"/>
                  </a:cubicBezTo>
                  <a:cubicBezTo>
                    <a:pt x="201194" y="404158"/>
                    <a:pt x="199157" y="400768"/>
                    <a:pt x="199157" y="398057"/>
                  </a:cubicBezTo>
                  <a:lnTo>
                    <a:pt x="199157" y="343829"/>
                  </a:lnTo>
                  <a:cubicBezTo>
                    <a:pt x="199157" y="340440"/>
                    <a:pt x="201194" y="337728"/>
                    <a:pt x="203909" y="335695"/>
                  </a:cubicBezTo>
                  <a:close/>
                  <a:moveTo>
                    <a:pt x="462118" y="325504"/>
                  </a:moveTo>
                  <a:lnTo>
                    <a:pt x="480441" y="325504"/>
                  </a:lnTo>
                  <a:lnTo>
                    <a:pt x="480441" y="343827"/>
                  </a:lnTo>
                  <a:lnTo>
                    <a:pt x="462118" y="343827"/>
                  </a:lnTo>
                  <a:close/>
                  <a:moveTo>
                    <a:pt x="426125" y="325504"/>
                  </a:moveTo>
                  <a:lnTo>
                    <a:pt x="443794" y="325504"/>
                  </a:lnTo>
                  <a:lnTo>
                    <a:pt x="443794" y="343827"/>
                  </a:lnTo>
                  <a:lnTo>
                    <a:pt x="426125" y="343827"/>
                  </a:lnTo>
                  <a:close/>
                  <a:moveTo>
                    <a:pt x="371701" y="325504"/>
                  </a:moveTo>
                  <a:lnTo>
                    <a:pt x="407693" y="325504"/>
                  </a:lnTo>
                  <a:lnTo>
                    <a:pt x="407693" y="343827"/>
                  </a:lnTo>
                  <a:lnTo>
                    <a:pt x="371701" y="343827"/>
                  </a:lnTo>
                  <a:close/>
                  <a:moveTo>
                    <a:pt x="127088" y="307153"/>
                  </a:moveTo>
                  <a:lnTo>
                    <a:pt x="127088" y="434030"/>
                  </a:lnTo>
                  <a:lnTo>
                    <a:pt x="335030" y="434030"/>
                  </a:lnTo>
                  <a:lnTo>
                    <a:pt x="335030" y="307153"/>
                  </a:lnTo>
                  <a:close/>
                  <a:moveTo>
                    <a:pt x="117574" y="289512"/>
                  </a:moveTo>
                  <a:lnTo>
                    <a:pt x="344544" y="289512"/>
                  </a:lnTo>
                  <a:cubicBezTo>
                    <a:pt x="349301" y="289512"/>
                    <a:pt x="353378" y="293583"/>
                    <a:pt x="353378" y="298332"/>
                  </a:cubicBezTo>
                  <a:lnTo>
                    <a:pt x="353378" y="442850"/>
                  </a:lnTo>
                  <a:cubicBezTo>
                    <a:pt x="353378" y="448278"/>
                    <a:pt x="349301" y="452349"/>
                    <a:pt x="344544" y="452349"/>
                  </a:cubicBezTo>
                  <a:lnTo>
                    <a:pt x="117574" y="452349"/>
                  </a:lnTo>
                  <a:cubicBezTo>
                    <a:pt x="112817" y="452349"/>
                    <a:pt x="108740" y="448278"/>
                    <a:pt x="108740" y="442850"/>
                  </a:cubicBezTo>
                  <a:lnTo>
                    <a:pt x="108740" y="298332"/>
                  </a:lnTo>
                  <a:cubicBezTo>
                    <a:pt x="108740" y="293583"/>
                    <a:pt x="112817" y="289512"/>
                    <a:pt x="117574" y="289512"/>
                  </a:cubicBezTo>
                  <a:close/>
                  <a:moveTo>
                    <a:pt x="298953" y="252866"/>
                  </a:moveTo>
                  <a:lnTo>
                    <a:pt x="353378" y="252866"/>
                  </a:lnTo>
                  <a:lnTo>
                    <a:pt x="353378" y="271189"/>
                  </a:lnTo>
                  <a:lnTo>
                    <a:pt x="298953" y="271189"/>
                  </a:lnTo>
                  <a:close/>
                  <a:moveTo>
                    <a:pt x="262961" y="252866"/>
                  </a:moveTo>
                  <a:lnTo>
                    <a:pt x="280630" y="252866"/>
                  </a:lnTo>
                  <a:lnTo>
                    <a:pt x="280630" y="271189"/>
                  </a:lnTo>
                  <a:lnTo>
                    <a:pt x="262961" y="271189"/>
                  </a:lnTo>
                  <a:close/>
                  <a:moveTo>
                    <a:pt x="226314" y="252866"/>
                  </a:moveTo>
                  <a:lnTo>
                    <a:pt x="244637" y="252866"/>
                  </a:lnTo>
                  <a:lnTo>
                    <a:pt x="244637" y="271189"/>
                  </a:lnTo>
                  <a:lnTo>
                    <a:pt x="226314" y="271189"/>
                  </a:lnTo>
                  <a:close/>
                  <a:moveTo>
                    <a:pt x="190322" y="252866"/>
                  </a:moveTo>
                  <a:lnTo>
                    <a:pt x="208645" y="252866"/>
                  </a:lnTo>
                  <a:lnTo>
                    <a:pt x="208645" y="271189"/>
                  </a:lnTo>
                  <a:lnTo>
                    <a:pt x="190322" y="271189"/>
                  </a:lnTo>
                  <a:close/>
                  <a:moveTo>
                    <a:pt x="108740" y="252866"/>
                  </a:moveTo>
                  <a:lnTo>
                    <a:pt x="171890" y="252866"/>
                  </a:lnTo>
                  <a:lnTo>
                    <a:pt x="171890" y="271189"/>
                  </a:lnTo>
                  <a:lnTo>
                    <a:pt x="108740" y="271189"/>
                  </a:lnTo>
                  <a:close/>
                  <a:moveTo>
                    <a:pt x="81551" y="235249"/>
                  </a:moveTo>
                  <a:lnTo>
                    <a:pt x="81551" y="469989"/>
                  </a:lnTo>
                  <a:lnTo>
                    <a:pt x="498141" y="469989"/>
                  </a:lnTo>
                  <a:lnTo>
                    <a:pt x="498141" y="235249"/>
                  </a:lnTo>
                  <a:lnTo>
                    <a:pt x="470957" y="235249"/>
                  </a:lnTo>
                  <a:lnTo>
                    <a:pt x="470957" y="289524"/>
                  </a:lnTo>
                  <a:cubicBezTo>
                    <a:pt x="470957" y="292238"/>
                    <a:pt x="469598" y="295630"/>
                    <a:pt x="466880" y="296987"/>
                  </a:cubicBezTo>
                  <a:cubicBezTo>
                    <a:pt x="465521" y="297666"/>
                    <a:pt x="463482" y="298344"/>
                    <a:pt x="462123" y="298344"/>
                  </a:cubicBezTo>
                  <a:cubicBezTo>
                    <a:pt x="460763" y="298344"/>
                    <a:pt x="459404" y="298344"/>
                    <a:pt x="458045" y="297666"/>
                  </a:cubicBezTo>
                  <a:lnTo>
                    <a:pt x="426104" y="281383"/>
                  </a:lnTo>
                  <a:lnTo>
                    <a:pt x="393484" y="297666"/>
                  </a:lnTo>
                  <a:cubicBezTo>
                    <a:pt x="390765" y="299022"/>
                    <a:pt x="387367" y="298344"/>
                    <a:pt x="384649" y="296987"/>
                  </a:cubicBezTo>
                  <a:cubicBezTo>
                    <a:pt x="381931" y="295630"/>
                    <a:pt x="380572" y="292238"/>
                    <a:pt x="380572" y="289524"/>
                  </a:cubicBezTo>
                  <a:lnTo>
                    <a:pt x="380572" y="235249"/>
                  </a:lnTo>
                  <a:close/>
                  <a:moveTo>
                    <a:pt x="398921" y="198613"/>
                  </a:moveTo>
                  <a:lnTo>
                    <a:pt x="398921" y="274599"/>
                  </a:lnTo>
                  <a:lnTo>
                    <a:pt x="422027" y="263065"/>
                  </a:lnTo>
                  <a:cubicBezTo>
                    <a:pt x="423386" y="262387"/>
                    <a:pt x="424745" y="262387"/>
                    <a:pt x="426104" y="262387"/>
                  </a:cubicBezTo>
                  <a:cubicBezTo>
                    <a:pt x="427463" y="262387"/>
                    <a:pt x="428823" y="262387"/>
                    <a:pt x="430182" y="263065"/>
                  </a:cubicBezTo>
                  <a:lnTo>
                    <a:pt x="453288" y="274599"/>
                  </a:lnTo>
                  <a:lnTo>
                    <a:pt x="453288" y="198613"/>
                  </a:lnTo>
                  <a:close/>
                  <a:moveTo>
                    <a:pt x="72716" y="198613"/>
                  </a:moveTo>
                  <a:cubicBezTo>
                    <a:pt x="57765" y="198613"/>
                    <a:pt x="45533" y="210825"/>
                    <a:pt x="45533" y="225751"/>
                  </a:cubicBezTo>
                  <a:lnTo>
                    <a:pt x="45533" y="506625"/>
                  </a:lnTo>
                  <a:lnTo>
                    <a:pt x="534839" y="506625"/>
                  </a:lnTo>
                  <a:lnTo>
                    <a:pt x="534839" y="225751"/>
                  </a:lnTo>
                  <a:cubicBezTo>
                    <a:pt x="534839" y="210825"/>
                    <a:pt x="522606" y="198613"/>
                    <a:pt x="507655" y="198613"/>
                  </a:cubicBezTo>
                  <a:lnTo>
                    <a:pt x="470957" y="198613"/>
                  </a:lnTo>
                  <a:lnTo>
                    <a:pt x="470957" y="216931"/>
                  </a:lnTo>
                  <a:lnTo>
                    <a:pt x="507655" y="216931"/>
                  </a:lnTo>
                  <a:cubicBezTo>
                    <a:pt x="512412" y="216931"/>
                    <a:pt x="516490" y="221002"/>
                    <a:pt x="516490" y="225751"/>
                  </a:cubicBezTo>
                  <a:lnTo>
                    <a:pt x="516490" y="479488"/>
                  </a:lnTo>
                  <a:cubicBezTo>
                    <a:pt x="516490" y="484237"/>
                    <a:pt x="512412" y="488307"/>
                    <a:pt x="507655" y="488307"/>
                  </a:cubicBezTo>
                  <a:lnTo>
                    <a:pt x="72716" y="488307"/>
                  </a:lnTo>
                  <a:cubicBezTo>
                    <a:pt x="67280" y="488307"/>
                    <a:pt x="63202" y="484237"/>
                    <a:pt x="63202" y="479488"/>
                  </a:cubicBezTo>
                  <a:lnTo>
                    <a:pt x="63202" y="225751"/>
                  </a:lnTo>
                  <a:cubicBezTo>
                    <a:pt x="63202" y="221002"/>
                    <a:pt x="67280" y="216931"/>
                    <a:pt x="72716" y="216931"/>
                  </a:cubicBezTo>
                  <a:lnTo>
                    <a:pt x="380572" y="216931"/>
                  </a:lnTo>
                  <a:lnTo>
                    <a:pt x="380572" y="198613"/>
                  </a:lnTo>
                  <a:close/>
                  <a:moveTo>
                    <a:pt x="426104" y="126698"/>
                  </a:moveTo>
                  <a:cubicBezTo>
                    <a:pt x="420667" y="126698"/>
                    <a:pt x="416590" y="130769"/>
                    <a:pt x="416590" y="135518"/>
                  </a:cubicBezTo>
                  <a:cubicBezTo>
                    <a:pt x="416590" y="140267"/>
                    <a:pt x="420667" y="144338"/>
                    <a:pt x="426104" y="144338"/>
                  </a:cubicBezTo>
                  <a:cubicBezTo>
                    <a:pt x="430861" y="144338"/>
                    <a:pt x="434939" y="140267"/>
                    <a:pt x="434939" y="135518"/>
                  </a:cubicBezTo>
                  <a:cubicBezTo>
                    <a:pt x="434939" y="130769"/>
                    <a:pt x="430861" y="126698"/>
                    <a:pt x="426104" y="126698"/>
                  </a:cubicBezTo>
                  <a:close/>
                  <a:moveTo>
                    <a:pt x="217469" y="84635"/>
                  </a:moveTo>
                  <a:lnTo>
                    <a:pt x="217469" y="180974"/>
                  </a:lnTo>
                  <a:lnTo>
                    <a:pt x="362223" y="180974"/>
                  </a:lnTo>
                  <a:lnTo>
                    <a:pt x="362223" y="84635"/>
                  </a:lnTo>
                  <a:lnTo>
                    <a:pt x="292904" y="107702"/>
                  </a:lnTo>
                  <a:cubicBezTo>
                    <a:pt x="292225" y="108381"/>
                    <a:pt x="290865" y="108381"/>
                    <a:pt x="290186" y="108381"/>
                  </a:cubicBezTo>
                  <a:cubicBezTo>
                    <a:pt x="288827" y="108381"/>
                    <a:pt x="288147" y="108381"/>
                    <a:pt x="286788" y="107702"/>
                  </a:cubicBezTo>
                  <a:close/>
                  <a:moveTo>
                    <a:pt x="290186" y="18148"/>
                  </a:moveTo>
                  <a:lnTo>
                    <a:pt x="182810" y="54105"/>
                  </a:lnTo>
                  <a:lnTo>
                    <a:pt x="290186" y="90063"/>
                  </a:lnTo>
                  <a:lnTo>
                    <a:pt x="397561" y="54105"/>
                  </a:lnTo>
                  <a:close/>
                  <a:moveTo>
                    <a:pt x="286788" y="508"/>
                  </a:moveTo>
                  <a:cubicBezTo>
                    <a:pt x="288827" y="-170"/>
                    <a:pt x="290865" y="-170"/>
                    <a:pt x="292904" y="508"/>
                  </a:cubicBezTo>
                  <a:lnTo>
                    <a:pt x="428823" y="45286"/>
                  </a:lnTo>
                  <a:cubicBezTo>
                    <a:pt x="432221" y="46642"/>
                    <a:pt x="434939" y="50035"/>
                    <a:pt x="434939" y="54105"/>
                  </a:cubicBezTo>
                  <a:lnTo>
                    <a:pt x="434939" y="109737"/>
                  </a:lnTo>
                  <a:cubicBezTo>
                    <a:pt x="445133" y="113808"/>
                    <a:pt x="453288" y="123985"/>
                    <a:pt x="453288" y="135518"/>
                  </a:cubicBezTo>
                  <a:cubicBezTo>
                    <a:pt x="453288" y="150444"/>
                    <a:pt x="441055" y="162656"/>
                    <a:pt x="426104" y="162656"/>
                  </a:cubicBezTo>
                  <a:cubicBezTo>
                    <a:pt x="411153" y="162656"/>
                    <a:pt x="398921" y="150444"/>
                    <a:pt x="398921" y="135518"/>
                  </a:cubicBezTo>
                  <a:cubicBezTo>
                    <a:pt x="398921" y="123985"/>
                    <a:pt x="406396" y="113808"/>
                    <a:pt x="416590" y="109737"/>
                  </a:cubicBezTo>
                  <a:lnTo>
                    <a:pt x="416590" y="66996"/>
                  </a:lnTo>
                  <a:lnTo>
                    <a:pt x="380572" y="78529"/>
                  </a:lnTo>
                  <a:lnTo>
                    <a:pt x="380572" y="180974"/>
                  </a:lnTo>
                  <a:lnTo>
                    <a:pt x="389406" y="180974"/>
                  </a:lnTo>
                  <a:lnTo>
                    <a:pt x="462123" y="180974"/>
                  </a:lnTo>
                  <a:lnTo>
                    <a:pt x="507655" y="180974"/>
                  </a:lnTo>
                  <a:cubicBezTo>
                    <a:pt x="532121" y="180974"/>
                    <a:pt x="552508" y="201327"/>
                    <a:pt x="552508" y="225751"/>
                  </a:cubicBezTo>
                  <a:lnTo>
                    <a:pt x="552508" y="506625"/>
                  </a:lnTo>
                  <a:lnTo>
                    <a:pt x="570857" y="506625"/>
                  </a:lnTo>
                  <a:cubicBezTo>
                    <a:pt x="575614" y="506625"/>
                    <a:pt x="579692" y="510696"/>
                    <a:pt x="579692" y="515445"/>
                  </a:cubicBezTo>
                  <a:cubicBezTo>
                    <a:pt x="579692" y="550046"/>
                    <a:pt x="551149" y="578540"/>
                    <a:pt x="516490" y="578540"/>
                  </a:cubicBezTo>
                  <a:lnTo>
                    <a:pt x="63202" y="578540"/>
                  </a:lnTo>
                  <a:cubicBezTo>
                    <a:pt x="28543" y="578540"/>
                    <a:pt x="0" y="550046"/>
                    <a:pt x="0" y="515445"/>
                  </a:cubicBezTo>
                  <a:cubicBezTo>
                    <a:pt x="0" y="510696"/>
                    <a:pt x="4078" y="506625"/>
                    <a:pt x="8835" y="506625"/>
                  </a:cubicBezTo>
                  <a:lnTo>
                    <a:pt x="27184" y="506625"/>
                  </a:lnTo>
                  <a:lnTo>
                    <a:pt x="27184" y="225751"/>
                  </a:lnTo>
                  <a:cubicBezTo>
                    <a:pt x="27184" y="201327"/>
                    <a:pt x="47571" y="180974"/>
                    <a:pt x="72716" y="180974"/>
                  </a:cubicBezTo>
                  <a:lnTo>
                    <a:pt x="199120" y="180974"/>
                  </a:lnTo>
                  <a:lnTo>
                    <a:pt x="199120" y="78529"/>
                  </a:lnTo>
                  <a:lnTo>
                    <a:pt x="150869" y="62925"/>
                  </a:lnTo>
                  <a:cubicBezTo>
                    <a:pt x="147471" y="61568"/>
                    <a:pt x="144753" y="58176"/>
                    <a:pt x="144753" y="54105"/>
                  </a:cubicBezTo>
                  <a:cubicBezTo>
                    <a:pt x="144753" y="50035"/>
                    <a:pt x="147471" y="46642"/>
                    <a:pt x="150869" y="452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5055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24439"/>
            <a:ext cx="8643848" cy="480131"/>
          </a:xfrm>
        </p:spPr>
        <p:txBody>
          <a:bodyPr/>
          <a:lstStyle/>
          <a:p>
            <a:r>
              <a:rPr lang="zh-CN" altLang="en-US" dirty="0"/>
              <a:t>面谈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424609" y="1459875"/>
            <a:ext cx="9215060" cy="39128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0E09A-7BCD-FCFE-223E-02C8DEFC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34" y="767934"/>
            <a:ext cx="3871016" cy="5296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7F4841-6EF5-2B24-292E-DE7252DD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9" y="1309468"/>
            <a:ext cx="6290149" cy="42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435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24439"/>
            <a:ext cx="8643848" cy="480131"/>
          </a:xfrm>
        </p:spPr>
        <p:txBody>
          <a:bodyPr/>
          <a:lstStyle/>
          <a:p>
            <a:r>
              <a:rPr lang="zh-CN" altLang="en-US" dirty="0"/>
              <a:t>原型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424609" y="1459875"/>
            <a:ext cx="9215060" cy="39128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E0B31-CFF6-1BD5-82A9-5BB9A0EB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5" y="1003473"/>
            <a:ext cx="3684436" cy="45739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DEF2A7-5C64-CD66-43DB-48214B47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027" y="1223916"/>
            <a:ext cx="3970966" cy="4573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369AA7-3984-F5CF-F5D7-23DC01E80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93" y="1146313"/>
            <a:ext cx="3956647" cy="47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38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150687" y="1181633"/>
            <a:ext cx="4984278" cy="4955642"/>
            <a:chOff x="6512398" y="1353083"/>
            <a:chExt cx="4984278" cy="4955642"/>
          </a:xfrm>
        </p:grpSpPr>
        <p:sp>
          <p:nvSpPr>
            <p:cNvPr id="26" name="文本占位符 11">
              <a:extLst>
                <a:ext uri="{FF2B5EF4-FFF2-40B4-BE49-F238E27FC236}">
                  <a16:creationId xmlns:a16="http://schemas.microsoft.com/office/drawing/2014/main" id="{66267EB0-2290-4266-B111-351AB19F67B3}"/>
                </a:ext>
              </a:extLst>
            </p:cNvPr>
            <p:cNvSpPr txBox="1">
              <a:spLocks/>
            </p:cNvSpPr>
            <p:nvPr/>
          </p:nvSpPr>
          <p:spPr>
            <a:xfrm>
              <a:off x="6512398" y="4034115"/>
              <a:ext cx="4984278" cy="5461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/>
                <a:sym typeface="+mn-lt"/>
              </a:endParaRPr>
            </a:p>
          </p:txBody>
        </p:sp>
        <p:sp>
          <p:nvSpPr>
            <p:cNvPr id="27" name="文本占位符 12">
              <a:extLst>
                <a:ext uri="{FF2B5EF4-FFF2-40B4-BE49-F238E27FC236}">
                  <a16:creationId xmlns:a16="http://schemas.microsoft.com/office/drawing/2014/main" id="{0F7673E7-C907-4517-B8BE-868E548CB899}"/>
                </a:ext>
              </a:extLst>
            </p:cNvPr>
            <p:cNvSpPr txBox="1">
              <a:spLocks/>
            </p:cNvSpPr>
            <p:nvPr/>
          </p:nvSpPr>
          <p:spPr>
            <a:xfrm>
              <a:off x="6909170" y="3031304"/>
              <a:ext cx="4190733" cy="795391"/>
            </a:xfrm>
            <a:prstGeom prst="rect">
              <a:avLst/>
            </a:prstGeom>
          </p:spPr>
          <p:txBody>
            <a:bodyPr vert="horz" lIns="0" tIns="0" rIns="0" bIns="0" rtlCol="0" anchor="ctr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/>
                  <a:cs typeface="+mn-cs"/>
                  <a:sym typeface="+mn-lt"/>
                </a:rPr>
                <a:t>技术博客</a:t>
              </a:r>
              <a:r>
                <a:rPr kumimoji="0" lang="en-US" altLang="zh-CN" sz="4000" b="1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/>
                  <a:cs typeface="+mn-cs"/>
                  <a:sym typeface="+mn-lt"/>
                </a:rPr>
                <a:t>/</a:t>
              </a:r>
              <a:r>
                <a:rPr kumimoji="0" lang="zh-CN" altLang="en-US" sz="4000" b="1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/>
                  <a:cs typeface="+mn-cs"/>
                  <a:sym typeface="+mn-lt"/>
                </a:rPr>
                <a:t>需求文档</a:t>
              </a:r>
            </a:p>
          </p:txBody>
        </p:sp>
        <p:sp>
          <p:nvSpPr>
            <p:cNvPr id="28" name="books-group_25777">
              <a:extLst>
                <a:ext uri="{FF2B5EF4-FFF2-40B4-BE49-F238E27FC236}">
                  <a16:creationId xmlns:a16="http://schemas.microsoft.com/office/drawing/2014/main" id="{90FFD559-C529-49B9-A54F-8543F8A93E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10569" y="1353083"/>
              <a:ext cx="1387936" cy="1419261"/>
            </a:xfrm>
            <a:custGeom>
              <a:avLst/>
              <a:gdLst>
                <a:gd name="connsiteX0" fmla="*/ 75418 w 590915"/>
                <a:gd name="connsiteY0" fmla="*/ 479492 h 604252"/>
                <a:gd name="connsiteX1" fmla="*/ 398146 w 590915"/>
                <a:gd name="connsiteY1" fmla="*/ 479492 h 604252"/>
                <a:gd name="connsiteX2" fmla="*/ 408150 w 590915"/>
                <a:gd name="connsiteY2" fmla="*/ 489477 h 604252"/>
                <a:gd name="connsiteX3" fmla="*/ 398146 w 590915"/>
                <a:gd name="connsiteY3" fmla="*/ 499462 h 604252"/>
                <a:gd name="connsiteX4" fmla="*/ 75418 w 590915"/>
                <a:gd name="connsiteY4" fmla="*/ 499462 h 604252"/>
                <a:gd name="connsiteX5" fmla="*/ 65414 w 590915"/>
                <a:gd name="connsiteY5" fmla="*/ 489477 h 604252"/>
                <a:gd name="connsiteX6" fmla="*/ 75418 w 590915"/>
                <a:gd name="connsiteY6" fmla="*/ 479492 h 604252"/>
                <a:gd name="connsiteX7" fmla="*/ 75418 w 590915"/>
                <a:gd name="connsiteY7" fmla="*/ 424451 h 604252"/>
                <a:gd name="connsiteX8" fmla="*/ 398146 w 590915"/>
                <a:gd name="connsiteY8" fmla="*/ 424451 h 604252"/>
                <a:gd name="connsiteX9" fmla="*/ 408150 w 590915"/>
                <a:gd name="connsiteY9" fmla="*/ 434436 h 604252"/>
                <a:gd name="connsiteX10" fmla="*/ 398146 w 590915"/>
                <a:gd name="connsiteY10" fmla="*/ 444421 h 604252"/>
                <a:gd name="connsiteX11" fmla="*/ 75418 w 590915"/>
                <a:gd name="connsiteY11" fmla="*/ 444421 h 604252"/>
                <a:gd name="connsiteX12" fmla="*/ 65414 w 590915"/>
                <a:gd name="connsiteY12" fmla="*/ 434436 h 604252"/>
                <a:gd name="connsiteX13" fmla="*/ 75418 w 590915"/>
                <a:gd name="connsiteY13" fmla="*/ 424451 h 604252"/>
                <a:gd name="connsiteX14" fmla="*/ 75418 w 590915"/>
                <a:gd name="connsiteY14" fmla="*/ 369410 h 604252"/>
                <a:gd name="connsiteX15" fmla="*/ 398146 w 590915"/>
                <a:gd name="connsiteY15" fmla="*/ 369410 h 604252"/>
                <a:gd name="connsiteX16" fmla="*/ 408150 w 590915"/>
                <a:gd name="connsiteY16" fmla="*/ 379395 h 604252"/>
                <a:gd name="connsiteX17" fmla="*/ 398146 w 590915"/>
                <a:gd name="connsiteY17" fmla="*/ 389380 h 604252"/>
                <a:gd name="connsiteX18" fmla="*/ 75418 w 590915"/>
                <a:gd name="connsiteY18" fmla="*/ 389380 h 604252"/>
                <a:gd name="connsiteX19" fmla="*/ 65414 w 590915"/>
                <a:gd name="connsiteY19" fmla="*/ 379395 h 604252"/>
                <a:gd name="connsiteX20" fmla="*/ 75418 w 590915"/>
                <a:gd name="connsiteY20" fmla="*/ 369410 h 604252"/>
                <a:gd name="connsiteX21" fmla="*/ 75418 w 590915"/>
                <a:gd name="connsiteY21" fmla="*/ 314369 h 604252"/>
                <a:gd name="connsiteX22" fmla="*/ 398146 w 590915"/>
                <a:gd name="connsiteY22" fmla="*/ 314369 h 604252"/>
                <a:gd name="connsiteX23" fmla="*/ 408150 w 590915"/>
                <a:gd name="connsiteY23" fmla="*/ 324354 h 604252"/>
                <a:gd name="connsiteX24" fmla="*/ 398146 w 590915"/>
                <a:gd name="connsiteY24" fmla="*/ 334339 h 604252"/>
                <a:gd name="connsiteX25" fmla="*/ 75418 w 590915"/>
                <a:gd name="connsiteY25" fmla="*/ 334339 h 604252"/>
                <a:gd name="connsiteX26" fmla="*/ 65414 w 590915"/>
                <a:gd name="connsiteY26" fmla="*/ 324354 h 604252"/>
                <a:gd name="connsiteX27" fmla="*/ 75418 w 590915"/>
                <a:gd name="connsiteY27" fmla="*/ 314369 h 604252"/>
                <a:gd name="connsiteX28" fmla="*/ 50518 w 590915"/>
                <a:gd name="connsiteY28" fmla="*/ 275707 h 604252"/>
                <a:gd name="connsiteX29" fmla="*/ 20007 w 590915"/>
                <a:gd name="connsiteY29" fmla="*/ 306174 h 604252"/>
                <a:gd name="connsiteX30" fmla="*/ 20007 w 590915"/>
                <a:gd name="connsiteY30" fmla="*/ 510354 h 604252"/>
                <a:gd name="connsiteX31" fmla="*/ 50518 w 590915"/>
                <a:gd name="connsiteY31" fmla="*/ 540821 h 604252"/>
                <a:gd name="connsiteX32" fmla="*/ 86730 w 590915"/>
                <a:gd name="connsiteY32" fmla="*/ 540821 h 604252"/>
                <a:gd name="connsiteX33" fmla="*/ 94533 w 590915"/>
                <a:gd name="connsiteY33" fmla="*/ 544617 h 604252"/>
                <a:gd name="connsiteX34" fmla="*/ 96334 w 590915"/>
                <a:gd name="connsiteY34" fmla="*/ 553207 h 604252"/>
                <a:gd name="connsiteX35" fmla="*/ 90432 w 590915"/>
                <a:gd name="connsiteY35" fmla="*/ 576382 h 604252"/>
                <a:gd name="connsiteX36" fmla="*/ 165358 w 590915"/>
                <a:gd name="connsiteY36" fmla="*/ 541720 h 604252"/>
                <a:gd name="connsiteX37" fmla="*/ 169559 w 590915"/>
                <a:gd name="connsiteY37" fmla="*/ 540821 h 604252"/>
                <a:gd name="connsiteX38" fmla="*/ 423047 w 590915"/>
                <a:gd name="connsiteY38" fmla="*/ 540821 h 604252"/>
                <a:gd name="connsiteX39" fmla="*/ 453558 w 590915"/>
                <a:gd name="connsiteY39" fmla="*/ 510354 h 604252"/>
                <a:gd name="connsiteX40" fmla="*/ 453558 w 590915"/>
                <a:gd name="connsiteY40" fmla="*/ 306174 h 604252"/>
                <a:gd name="connsiteX41" fmla="*/ 423047 w 590915"/>
                <a:gd name="connsiteY41" fmla="*/ 275707 h 604252"/>
                <a:gd name="connsiteX42" fmla="*/ 50518 w 590915"/>
                <a:gd name="connsiteY42" fmla="*/ 255729 h 604252"/>
                <a:gd name="connsiteX43" fmla="*/ 423047 w 590915"/>
                <a:gd name="connsiteY43" fmla="*/ 255729 h 604252"/>
                <a:gd name="connsiteX44" fmla="*/ 473565 w 590915"/>
                <a:gd name="connsiteY44" fmla="*/ 306174 h 604252"/>
                <a:gd name="connsiteX45" fmla="*/ 473565 w 590915"/>
                <a:gd name="connsiteY45" fmla="*/ 510354 h 604252"/>
                <a:gd name="connsiteX46" fmla="*/ 423047 w 590915"/>
                <a:gd name="connsiteY46" fmla="*/ 560799 h 604252"/>
                <a:gd name="connsiteX47" fmla="*/ 171760 w 590915"/>
                <a:gd name="connsiteY47" fmla="*/ 560799 h 604252"/>
                <a:gd name="connsiteX48" fmla="*/ 79828 w 590915"/>
                <a:gd name="connsiteY48" fmla="*/ 603353 h 604252"/>
                <a:gd name="connsiteX49" fmla="*/ 75626 w 590915"/>
                <a:gd name="connsiteY49" fmla="*/ 604252 h 604252"/>
                <a:gd name="connsiteX50" fmla="*/ 69224 w 590915"/>
                <a:gd name="connsiteY50" fmla="*/ 601955 h 604252"/>
                <a:gd name="connsiteX51" fmla="*/ 65923 w 590915"/>
                <a:gd name="connsiteY51" fmla="*/ 591865 h 604252"/>
                <a:gd name="connsiteX52" fmla="*/ 73826 w 590915"/>
                <a:gd name="connsiteY52" fmla="*/ 560799 h 604252"/>
                <a:gd name="connsiteX53" fmla="*/ 50518 w 590915"/>
                <a:gd name="connsiteY53" fmla="*/ 560799 h 604252"/>
                <a:gd name="connsiteX54" fmla="*/ 0 w 590915"/>
                <a:gd name="connsiteY54" fmla="*/ 510354 h 604252"/>
                <a:gd name="connsiteX55" fmla="*/ 0 w 590915"/>
                <a:gd name="connsiteY55" fmla="*/ 306174 h 604252"/>
                <a:gd name="connsiteX56" fmla="*/ 50518 w 590915"/>
                <a:gd name="connsiteY56" fmla="*/ 255729 h 604252"/>
                <a:gd name="connsiteX57" fmla="*/ 454971 w 590915"/>
                <a:gd name="connsiteY57" fmla="*/ 168510 h 604252"/>
                <a:gd name="connsiteX58" fmla="*/ 462060 w 590915"/>
                <a:gd name="connsiteY58" fmla="*/ 171406 h 604252"/>
                <a:gd name="connsiteX59" fmla="*/ 464956 w 590915"/>
                <a:gd name="connsiteY59" fmla="*/ 178495 h 604252"/>
                <a:gd name="connsiteX60" fmla="*/ 462060 w 590915"/>
                <a:gd name="connsiteY60" fmla="*/ 185485 h 604252"/>
                <a:gd name="connsiteX61" fmla="*/ 454971 w 590915"/>
                <a:gd name="connsiteY61" fmla="*/ 188480 h 604252"/>
                <a:gd name="connsiteX62" fmla="*/ 447882 w 590915"/>
                <a:gd name="connsiteY62" fmla="*/ 185485 h 604252"/>
                <a:gd name="connsiteX63" fmla="*/ 444986 w 590915"/>
                <a:gd name="connsiteY63" fmla="*/ 178495 h 604252"/>
                <a:gd name="connsiteX64" fmla="*/ 447882 w 590915"/>
                <a:gd name="connsiteY64" fmla="*/ 171406 h 604252"/>
                <a:gd name="connsiteX65" fmla="*/ 454971 w 590915"/>
                <a:gd name="connsiteY65" fmla="*/ 168510 h 604252"/>
                <a:gd name="connsiteX66" fmla="*/ 456382 w 590915"/>
                <a:gd name="connsiteY66" fmla="*/ 43327 h 604252"/>
                <a:gd name="connsiteX67" fmla="*/ 499815 w 590915"/>
                <a:gd name="connsiteY67" fmla="*/ 86702 h 604252"/>
                <a:gd name="connsiteX68" fmla="*/ 479199 w 590915"/>
                <a:gd name="connsiteY68" fmla="*/ 123580 h 604252"/>
                <a:gd name="connsiteX69" fmla="*/ 478799 w 590915"/>
                <a:gd name="connsiteY69" fmla="*/ 123880 h 604252"/>
                <a:gd name="connsiteX70" fmla="*/ 464989 w 590915"/>
                <a:gd name="connsiteY70" fmla="*/ 148266 h 604252"/>
                <a:gd name="connsiteX71" fmla="*/ 455281 w 590915"/>
                <a:gd name="connsiteY71" fmla="*/ 158560 h 604252"/>
                <a:gd name="connsiteX72" fmla="*/ 454881 w 590915"/>
                <a:gd name="connsiteY72" fmla="*/ 158560 h 604252"/>
                <a:gd name="connsiteX73" fmla="*/ 444973 w 590915"/>
                <a:gd name="connsiteY73" fmla="*/ 148866 h 604252"/>
                <a:gd name="connsiteX74" fmla="*/ 468791 w 590915"/>
                <a:gd name="connsiteY74" fmla="*/ 106590 h 604252"/>
                <a:gd name="connsiteX75" fmla="*/ 479800 w 590915"/>
                <a:gd name="connsiteY75" fmla="*/ 86702 h 604252"/>
                <a:gd name="connsiteX76" fmla="*/ 456382 w 590915"/>
                <a:gd name="connsiteY76" fmla="*/ 63315 h 604252"/>
                <a:gd name="connsiteX77" fmla="*/ 432964 w 590915"/>
                <a:gd name="connsiteY77" fmla="*/ 86702 h 604252"/>
                <a:gd name="connsiteX78" fmla="*/ 422957 w 590915"/>
                <a:gd name="connsiteY78" fmla="*/ 96696 h 604252"/>
                <a:gd name="connsiteX79" fmla="*/ 412949 w 590915"/>
                <a:gd name="connsiteY79" fmla="*/ 86702 h 604252"/>
                <a:gd name="connsiteX80" fmla="*/ 456382 w 590915"/>
                <a:gd name="connsiteY80" fmla="*/ 43327 h 604252"/>
                <a:gd name="connsiteX81" fmla="*/ 372361 w 590915"/>
                <a:gd name="connsiteY81" fmla="*/ 19982 h 604252"/>
                <a:gd name="connsiteX82" fmla="*/ 341854 w 590915"/>
                <a:gd name="connsiteY82" fmla="*/ 50454 h 604252"/>
                <a:gd name="connsiteX83" fmla="*/ 341854 w 590915"/>
                <a:gd name="connsiteY83" fmla="*/ 170245 h 604252"/>
                <a:gd name="connsiteX84" fmla="*/ 372361 w 590915"/>
                <a:gd name="connsiteY84" fmla="*/ 200717 h 604252"/>
                <a:gd name="connsiteX85" fmla="*/ 417472 w 590915"/>
                <a:gd name="connsiteY85" fmla="*/ 200717 h 604252"/>
                <a:gd name="connsiteX86" fmla="*/ 421673 w 590915"/>
                <a:gd name="connsiteY86" fmla="*/ 201616 h 604252"/>
                <a:gd name="connsiteX87" fmla="*/ 490090 w 590915"/>
                <a:gd name="connsiteY87" fmla="*/ 233287 h 604252"/>
                <a:gd name="connsiteX88" fmla="*/ 490390 w 590915"/>
                <a:gd name="connsiteY88" fmla="*/ 210508 h 604252"/>
                <a:gd name="connsiteX89" fmla="*/ 500393 w 590915"/>
                <a:gd name="connsiteY89" fmla="*/ 200717 h 604252"/>
                <a:gd name="connsiteX90" fmla="*/ 540403 w 590915"/>
                <a:gd name="connsiteY90" fmla="*/ 200717 h 604252"/>
                <a:gd name="connsiteX91" fmla="*/ 570910 w 590915"/>
                <a:gd name="connsiteY91" fmla="*/ 170245 h 604252"/>
                <a:gd name="connsiteX92" fmla="*/ 570910 w 590915"/>
                <a:gd name="connsiteY92" fmla="*/ 50454 h 604252"/>
                <a:gd name="connsiteX93" fmla="*/ 540403 w 590915"/>
                <a:gd name="connsiteY93" fmla="*/ 19982 h 604252"/>
                <a:gd name="connsiteX94" fmla="*/ 372361 w 590915"/>
                <a:gd name="connsiteY94" fmla="*/ 0 h 604252"/>
                <a:gd name="connsiteX95" fmla="*/ 540403 w 590915"/>
                <a:gd name="connsiteY95" fmla="*/ 0 h 604252"/>
                <a:gd name="connsiteX96" fmla="*/ 590915 w 590915"/>
                <a:gd name="connsiteY96" fmla="*/ 50454 h 604252"/>
                <a:gd name="connsiteX97" fmla="*/ 590915 w 590915"/>
                <a:gd name="connsiteY97" fmla="*/ 170245 h 604252"/>
                <a:gd name="connsiteX98" fmla="*/ 540403 w 590915"/>
                <a:gd name="connsiteY98" fmla="*/ 220699 h 604252"/>
                <a:gd name="connsiteX99" fmla="*/ 510295 w 590915"/>
                <a:gd name="connsiteY99" fmla="*/ 220699 h 604252"/>
                <a:gd name="connsiteX100" fmla="*/ 509795 w 590915"/>
                <a:gd name="connsiteY100" fmla="*/ 248973 h 604252"/>
                <a:gd name="connsiteX101" fmla="*/ 505194 w 590915"/>
                <a:gd name="connsiteY101" fmla="*/ 257265 h 604252"/>
                <a:gd name="connsiteX102" fmla="*/ 499793 w 590915"/>
                <a:gd name="connsiteY102" fmla="*/ 258764 h 604252"/>
                <a:gd name="connsiteX103" fmla="*/ 495592 w 590915"/>
                <a:gd name="connsiteY103" fmla="*/ 257865 h 604252"/>
                <a:gd name="connsiteX104" fmla="*/ 415272 w 590915"/>
                <a:gd name="connsiteY104" fmla="*/ 220699 h 604252"/>
                <a:gd name="connsiteX105" fmla="*/ 372361 w 590915"/>
                <a:gd name="connsiteY105" fmla="*/ 220699 h 604252"/>
                <a:gd name="connsiteX106" fmla="*/ 321849 w 590915"/>
                <a:gd name="connsiteY106" fmla="*/ 170245 h 604252"/>
                <a:gd name="connsiteX107" fmla="*/ 321849 w 590915"/>
                <a:gd name="connsiteY107" fmla="*/ 50454 h 604252"/>
                <a:gd name="connsiteX108" fmla="*/ 372361 w 590915"/>
                <a:gd name="connsiteY108" fmla="*/ 0 h 60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90915" h="604252">
                  <a:moveTo>
                    <a:pt x="75418" y="479492"/>
                  </a:moveTo>
                  <a:lnTo>
                    <a:pt x="398146" y="479492"/>
                  </a:lnTo>
                  <a:cubicBezTo>
                    <a:pt x="403748" y="479492"/>
                    <a:pt x="408150" y="483985"/>
                    <a:pt x="408150" y="489477"/>
                  </a:cubicBezTo>
                  <a:cubicBezTo>
                    <a:pt x="408150" y="495069"/>
                    <a:pt x="403748" y="499462"/>
                    <a:pt x="398146" y="499462"/>
                  </a:cubicBezTo>
                  <a:lnTo>
                    <a:pt x="75418" y="499462"/>
                  </a:lnTo>
                  <a:cubicBezTo>
                    <a:pt x="69916" y="499462"/>
                    <a:pt x="65414" y="495069"/>
                    <a:pt x="65414" y="489477"/>
                  </a:cubicBezTo>
                  <a:cubicBezTo>
                    <a:pt x="65414" y="483985"/>
                    <a:pt x="69916" y="479492"/>
                    <a:pt x="75418" y="479492"/>
                  </a:cubicBezTo>
                  <a:close/>
                  <a:moveTo>
                    <a:pt x="75418" y="424451"/>
                  </a:moveTo>
                  <a:lnTo>
                    <a:pt x="398146" y="424451"/>
                  </a:lnTo>
                  <a:cubicBezTo>
                    <a:pt x="403748" y="424451"/>
                    <a:pt x="408150" y="428944"/>
                    <a:pt x="408150" y="434436"/>
                  </a:cubicBezTo>
                  <a:cubicBezTo>
                    <a:pt x="408150" y="439928"/>
                    <a:pt x="403748" y="444421"/>
                    <a:pt x="398146" y="444421"/>
                  </a:cubicBezTo>
                  <a:lnTo>
                    <a:pt x="75418" y="444421"/>
                  </a:lnTo>
                  <a:cubicBezTo>
                    <a:pt x="69916" y="444421"/>
                    <a:pt x="65414" y="439928"/>
                    <a:pt x="65414" y="434436"/>
                  </a:cubicBezTo>
                  <a:cubicBezTo>
                    <a:pt x="65414" y="428944"/>
                    <a:pt x="69916" y="424451"/>
                    <a:pt x="75418" y="424451"/>
                  </a:cubicBezTo>
                  <a:close/>
                  <a:moveTo>
                    <a:pt x="75418" y="369410"/>
                  </a:moveTo>
                  <a:lnTo>
                    <a:pt x="398146" y="369410"/>
                  </a:lnTo>
                  <a:cubicBezTo>
                    <a:pt x="403748" y="369410"/>
                    <a:pt x="408150" y="373903"/>
                    <a:pt x="408150" y="379395"/>
                  </a:cubicBezTo>
                  <a:cubicBezTo>
                    <a:pt x="408150" y="384887"/>
                    <a:pt x="403748" y="389380"/>
                    <a:pt x="398146" y="389380"/>
                  </a:cubicBezTo>
                  <a:lnTo>
                    <a:pt x="75418" y="389380"/>
                  </a:lnTo>
                  <a:cubicBezTo>
                    <a:pt x="69916" y="389380"/>
                    <a:pt x="65414" y="384887"/>
                    <a:pt x="65414" y="379395"/>
                  </a:cubicBezTo>
                  <a:cubicBezTo>
                    <a:pt x="65414" y="373903"/>
                    <a:pt x="69916" y="369410"/>
                    <a:pt x="75418" y="369410"/>
                  </a:cubicBezTo>
                  <a:close/>
                  <a:moveTo>
                    <a:pt x="75418" y="314369"/>
                  </a:moveTo>
                  <a:lnTo>
                    <a:pt x="398146" y="314369"/>
                  </a:lnTo>
                  <a:cubicBezTo>
                    <a:pt x="403748" y="314369"/>
                    <a:pt x="408150" y="318862"/>
                    <a:pt x="408150" y="324354"/>
                  </a:cubicBezTo>
                  <a:cubicBezTo>
                    <a:pt x="408150" y="329846"/>
                    <a:pt x="403748" y="334339"/>
                    <a:pt x="398146" y="334339"/>
                  </a:cubicBezTo>
                  <a:lnTo>
                    <a:pt x="75418" y="334339"/>
                  </a:lnTo>
                  <a:cubicBezTo>
                    <a:pt x="69916" y="334339"/>
                    <a:pt x="65414" y="329846"/>
                    <a:pt x="65414" y="324354"/>
                  </a:cubicBezTo>
                  <a:cubicBezTo>
                    <a:pt x="65414" y="318862"/>
                    <a:pt x="69916" y="314369"/>
                    <a:pt x="75418" y="314369"/>
                  </a:cubicBezTo>
                  <a:close/>
                  <a:moveTo>
                    <a:pt x="50518" y="275707"/>
                  </a:moveTo>
                  <a:cubicBezTo>
                    <a:pt x="33712" y="275707"/>
                    <a:pt x="20007" y="289393"/>
                    <a:pt x="20007" y="306174"/>
                  </a:cubicBezTo>
                  <a:lnTo>
                    <a:pt x="20007" y="510354"/>
                  </a:lnTo>
                  <a:cubicBezTo>
                    <a:pt x="20007" y="527135"/>
                    <a:pt x="33712" y="540821"/>
                    <a:pt x="50518" y="540821"/>
                  </a:cubicBezTo>
                  <a:lnTo>
                    <a:pt x="86730" y="540821"/>
                  </a:lnTo>
                  <a:cubicBezTo>
                    <a:pt x="89731" y="540821"/>
                    <a:pt x="92732" y="542219"/>
                    <a:pt x="94533" y="544617"/>
                  </a:cubicBezTo>
                  <a:cubicBezTo>
                    <a:pt x="96434" y="547114"/>
                    <a:pt x="97134" y="550210"/>
                    <a:pt x="96334" y="553207"/>
                  </a:cubicBezTo>
                  <a:lnTo>
                    <a:pt x="90432" y="576382"/>
                  </a:lnTo>
                  <a:lnTo>
                    <a:pt x="165358" y="541720"/>
                  </a:lnTo>
                  <a:cubicBezTo>
                    <a:pt x="166758" y="541120"/>
                    <a:pt x="168159" y="540821"/>
                    <a:pt x="169559" y="540821"/>
                  </a:cubicBezTo>
                  <a:lnTo>
                    <a:pt x="423047" y="540821"/>
                  </a:lnTo>
                  <a:cubicBezTo>
                    <a:pt x="439853" y="540821"/>
                    <a:pt x="453558" y="527135"/>
                    <a:pt x="453558" y="510354"/>
                  </a:cubicBezTo>
                  <a:lnTo>
                    <a:pt x="453558" y="306174"/>
                  </a:lnTo>
                  <a:cubicBezTo>
                    <a:pt x="453558" y="289393"/>
                    <a:pt x="439853" y="275707"/>
                    <a:pt x="423047" y="275707"/>
                  </a:cubicBezTo>
                  <a:close/>
                  <a:moveTo>
                    <a:pt x="50518" y="255729"/>
                  </a:moveTo>
                  <a:lnTo>
                    <a:pt x="423047" y="255729"/>
                  </a:lnTo>
                  <a:cubicBezTo>
                    <a:pt x="450857" y="255729"/>
                    <a:pt x="473565" y="278404"/>
                    <a:pt x="473565" y="306174"/>
                  </a:cubicBezTo>
                  <a:lnTo>
                    <a:pt x="473565" y="510354"/>
                  </a:lnTo>
                  <a:cubicBezTo>
                    <a:pt x="473565" y="538124"/>
                    <a:pt x="450857" y="560799"/>
                    <a:pt x="423047" y="560799"/>
                  </a:cubicBezTo>
                  <a:lnTo>
                    <a:pt x="171760" y="560799"/>
                  </a:lnTo>
                  <a:lnTo>
                    <a:pt x="79828" y="603353"/>
                  </a:lnTo>
                  <a:cubicBezTo>
                    <a:pt x="78427" y="603952"/>
                    <a:pt x="77027" y="604252"/>
                    <a:pt x="75626" y="604252"/>
                  </a:cubicBezTo>
                  <a:cubicBezTo>
                    <a:pt x="73326" y="604252"/>
                    <a:pt x="71025" y="603553"/>
                    <a:pt x="69224" y="601955"/>
                  </a:cubicBezTo>
                  <a:cubicBezTo>
                    <a:pt x="66223" y="599557"/>
                    <a:pt x="64923" y="595561"/>
                    <a:pt x="65923" y="591865"/>
                  </a:cubicBezTo>
                  <a:lnTo>
                    <a:pt x="73826" y="560799"/>
                  </a:lnTo>
                  <a:lnTo>
                    <a:pt x="50518" y="560799"/>
                  </a:lnTo>
                  <a:cubicBezTo>
                    <a:pt x="22708" y="560799"/>
                    <a:pt x="0" y="538124"/>
                    <a:pt x="0" y="510354"/>
                  </a:cubicBezTo>
                  <a:lnTo>
                    <a:pt x="0" y="306174"/>
                  </a:lnTo>
                  <a:cubicBezTo>
                    <a:pt x="0" y="278404"/>
                    <a:pt x="22708" y="255729"/>
                    <a:pt x="50518" y="255729"/>
                  </a:cubicBezTo>
                  <a:close/>
                  <a:moveTo>
                    <a:pt x="454971" y="168510"/>
                  </a:moveTo>
                  <a:cubicBezTo>
                    <a:pt x="457567" y="168510"/>
                    <a:pt x="460163" y="169509"/>
                    <a:pt x="462060" y="171406"/>
                  </a:cubicBezTo>
                  <a:cubicBezTo>
                    <a:pt x="463858" y="173303"/>
                    <a:pt x="464956" y="175799"/>
                    <a:pt x="464956" y="178495"/>
                  </a:cubicBezTo>
                  <a:cubicBezTo>
                    <a:pt x="464956" y="181091"/>
                    <a:pt x="463858" y="183687"/>
                    <a:pt x="462060" y="185485"/>
                  </a:cubicBezTo>
                  <a:cubicBezTo>
                    <a:pt x="460163" y="187382"/>
                    <a:pt x="457567" y="188480"/>
                    <a:pt x="454971" y="188480"/>
                  </a:cubicBezTo>
                  <a:cubicBezTo>
                    <a:pt x="452375" y="188480"/>
                    <a:pt x="449779" y="187382"/>
                    <a:pt x="447882" y="185485"/>
                  </a:cubicBezTo>
                  <a:cubicBezTo>
                    <a:pt x="446084" y="183687"/>
                    <a:pt x="444986" y="181091"/>
                    <a:pt x="444986" y="178495"/>
                  </a:cubicBezTo>
                  <a:cubicBezTo>
                    <a:pt x="444986" y="175799"/>
                    <a:pt x="446084" y="173303"/>
                    <a:pt x="447882" y="171406"/>
                  </a:cubicBezTo>
                  <a:cubicBezTo>
                    <a:pt x="449779" y="169509"/>
                    <a:pt x="452375" y="168510"/>
                    <a:pt x="454971" y="168510"/>
                  </a:cubicBezTo>
                  <a:close/>
                  <a:moveTo>
                    <a:pt x="456382" y="43327"/>
                  </a:moveTo>
                  <a:cubicBezTo>
                    <a:pt x="480300" y="43327"/>
                    <a:pt x="499815" y="62816"/>
                    <a:pt x="499815" y="86702"/>
                  </a:cubicBezTo>
                  <a:cubicBezTo>
                    <a:pt x="499815" y="101893"/>
                    <a:pt x="492109" y="115685"/>
                    <a:pt x="479199" y="123580"/>
                  </a:cubicBezTo>
                  <a:cubicBezTo>
                    <a:pt x="479099" y="123680"/>
                    <a:pt x="478999" y="123780"/>
                    <a:pt x="478799" y="123880"/>
                  </a:cubicBezTo>
                  <a:cubicBezTo>
                    <a:pt x="469892" y="128977"/>
                    <a:pt x="464588" y="138272"/>
                    <a:pt x="464989" y="148266"/>
                  </a:cubicBezTo>
                  <a:cubicBezTo>
                    <a:pt x="465089" y="153763"/>
                    <a:pt x="460785" y="158360"/>
                    <a:pt x="455281" y="158560"/>
                  </a:cubicBezTo>
                  <a:cubicBezTo>
                    <a:pt x="455181" y="158560"/>
                    <a:pt x="455081" y="158560"/>
                    <a:pt x="454881" y="158560"/>
                  </a:cubicBezTo>
                  <a:cubicBezTo>
                    <a:pt x="449577" y="158560"/>
                    <a:pt x="445073" y="154263"/>
                    <a:pt x="444973" y="148866"/>
                  </a:cubicBezTo>
                  <a:cubicBezTo>
                    <a:pt x="444373" y="131576"/>
                    <a:pt x="453480" y="115385"/>
                    <a:pt x="468791" y="106590"/>
                  </a:cubicBezTo>
                  <a:cubicBezTo>
                    <a:pt x="475697" y="102293"/>
                    <a:pt x="479800" y="94897"/>
                    <a:pt x="479800" y="86702"/>
                  </a:cubicBezTo>
                  <a:cubicBezTo>
                    <a:pt x="479800" y="73809"/>
                    <a:pt x="469292" y="63315"/>
                    <a:pt x="456382" y="63315"/>
                  </a:cubicBezTo>
                  <a:cubicBezTo>
                    <a:pt x="443472" y="63315"/>
                    <a:pt x="432964" y="73809"/>
                    <a:pt x="432964" y="86702"/>
                  </a:cubicBezTo>
                  <a:cubicBezTo>
                    <a:pt x="432964" y="92299"/>
                    <a:pt x="428461" y="96696"/>
                    <a:pt x="422957" y="96696"/>
                  </a:cubicBezTo>
                  <a:cubicBezTo>
                    <a:pt x="417452" y="96696"/>
                    <a:pt x="412949" y="92299"/>
                    <a:pt x="412949" y="86702"/>
                  </a:cubicBezTo>
                  <a:cubicBezTo>
                    <a:pt x="412949" y="62816"/>
                    <a:pt x="432464" y="43327"/>
                    <a:pt x="456382" y="43327"/>
                  </a:cubicBezTo>
                  <a:close/>
                  <a:moveTo>
                    <a:pt x="372361" y="19982"/>
                  </a:moveTo>
                  <a:cubicBezTo>
                    <a:pt x="355557" y="19982"/>
                    <a:pt x="341854" y="33669"/>
                    <a:pt x="341854" y="50454"/>
                  </a:cubicBezTo>
                  <a:lnTo>
                    <a:pt x="341854" y="170245"/>
                  </a:lnTo>
                  <a:cubicBezTo>
                    <a:pt x="341854" y="187029"/>
                    <a:pt x="355557" y="200717"/>
                    <a:pt x="372361" y="200717"/>
                  </a:cubicBezTo>
                  <a:lnTo>
                    <a:pt x="417472" y="200717"/>
                  </a:lnTo>
                  <a:cubicBezTo>
                    <a:pt x="418973" y="200717"/>
                    <a:pt x="420373" y="201017"/>
                    <a:pt x="421673" y="201616"/>
                  </a:cubicBezTo>
                  <a:lnTo>
                    <a:pt x="490090" y="233287"/>
                  </a:lnTo>
                  <a:lnTo>
                    <a:pt x="490390" y="210508"/>
                  </a:lnTo>
                  <a:cubicBezTo>
                    <a:pt x="490490" y="205113"/>
                    <a:pt x="494891" y="200717"/>
                    <a:pt x="500393" y="200717"/>
                  </a:cubicBezTo>
                  <a:lnTo>
                    <a:pt x="540403" y="200717"/>
                  </a:lnTo>
                  <a:cubicBezTo>
                    <a:pt x="557207" y="200717"/>
                    <a:pt x="570910" y="187029"/>
                    <a:pt x="570910" y="170245"/>
                  </a:cubicBezTo>
                  <a:lnTo>
                    <a:pt x="570910" y="50454"/>
                  </a:lnTo>
                  <a:cubicBezTo>
                    <a:pt x="570910" y="33669"/>
                    <a:pt x="557207" y="19982"/>
                    <a:pt x="540403" y="19982"/>
                  </a:cubicBezTo>
                  <a:close/>
                  <a:moveTo>
                    <a:pt x="372361" y="0"/>
                  </a:moveTo>
                  <a:lnTo>
                    <a:pt x="540403" y="0"/>
                  </a:lnTo>
                  <a:cubicBezTo>
                    <a:pt x="568309" y="0"/>
                    <a:pt x="590915" y="22679"/>
                    <a:pt x="590915" y="50454"/>
                  </a:cubicBezTo>
                  <a:lnTo>
                    <a:pt x="590915" y="170245"/>
                  </a:lnTo>
                  <a:cubicBezTo>
                    <a:pt x="590915" y="198019"/>
                    <a:pt x="568309" y="220699"/>
                    <a:pt x="540403" y="220699"/>
                  </a:cubicBezTo>
                  <a:lnTo>
                    <a:pt x="510295" y="220699"/>
                  </a:lnTo>
                  <a:lnTo>
                    <a:pt x="509795" y="248973"/>
                  </a:lnTo>
                  <a:cubicBezTo>
                    <a:pt x="509795" y="252370"/>
                    <a:pt x="507995" y="255467"/>
                    <a:pt x="505194" y="257265"/>
                  </a:cubicBezTo>
                  <a:cubicBezTo>
                    <a:pt x="503494" y="258264"/>
                    <a:pt x="501693" y="258764"/>
                    <a:pt x="499793" y="258764"/>
                  </a:cubicBezTo>
                  <a:cubicBezTo>
                    <a:pt x="498392" y="258764"/>
                    <a:pt x="496992" y="258464"/>
                    <a:pt x="495592" y="257865"/>
                  </a:cubicBezTo>
                  <a:lnTo>
                    <a:pt x="415272" y="220699"/>
                  </a:lnTo>
                  <a:lnTo>
                    <a:pt x="372361" y="220699"/>
                  </a:lnTo>
                  <a:cubicBezTo>
                    <a:pt x="344555" y="220699"/>
                    <a:pt x="321849" y="198019"/>
                    <a:pt x="321849" y="170245"/>
                  </a:cubicBezTo>
                  <a:lnTo>
                    <a:pt x="321849" y="50454"/>
                  </a:lnTo>
                  <a:cubicBezTo>
                    <a:pt x="321849" y="22679"/>
                    <a:pt x="344555" y="0"/>
                    <a:pt x="372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 Light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A7DD6F5-44F8-475A-8A50-574E936A7934}"/>
                </a:ext>
              </a:extLst>
            </p:cNvPr>
            <p:cNvGrpSpPr/>
            <p:nvPr/>
          </p:nvGrpSpPr>
          <p:grpSpPr>
            <a:xfrm>
              <a:off x="8398149" y="6153823"/>
              <a:ext cx="789631" cy="154902"/>
              <a:chOff x="7957225" y="6063574"/>
              <a:chExt cx="1190110" cy="23346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D1CB378-1D31-4837-A1BD-3DD979FDD203}"/>
                  </a:ext>
                </a:extLst>
              </p:cNvPr>
              <p:cNvSpPr/>
              <p:nvPr userDrawn="1"/>
            </p:nvSpPr>
            <p:spPr>
              <a:xfrm>
                <a:off x="7957225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844E31-A7A8-4B61-8656-FD1F7055C6D4}"/>
                  </a:ext>
                </a:extLst>
              </p:cNvPr>
              <p:cNvSpPr/>
              <p:nvPr userDrawn="1"/>
            </p:nvSpPr>
            <p:spPr>
              <a:xfrm>
                <a:off x="8276107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D7AE8C8-E44A-4C25-8F80-8D62AD7FBB30}"/>
                  </a:ext>
                </a:extLst>
              </p:cNvPr>
              <p:cNvSpPr/>
              <p:nvPr userDrawn="1"/>
            </p:nvSpPr>
            <p:spPr>
              <a:xfrm>
                <a:off x="8594989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64830C1-C1E2-4171-9D04-EE3463FFFA1B}"/>
                  </a:ext>
                </a:extLst>
              </p:cNvPr>
              <p:cNvSpPr/>
              <p:nvPr userDrawn="1"/>
            </p:nvSpPr>
            <p:spPr>
              <a:xfrm>
                <a:off x="8913871" y="6063574"/>
                <a:ext cx="233464" cy="23346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8459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24439"/>
            <a:ext cx="8643848" cy="480131"/>
          </a:xfrm>
        </p:spPr>
        <p:txBody>
          <a:bodyPr/>
          <a:lstStyle/>
          <a:p>
            <a:r>
              <a:rPr lang="zh-CN" altLang="en-US" dirty="0"/>
              <a:t>技术博客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424609" y="1459875"/>
            <a:ext cx="9215060" cy="39128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2724C-EE5D-9F52-C2D7-F2EC0CE5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31" y="954156"/>
            <a:ext cx="9297692" cy="4608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1A8D3B-E4A1-6199-F7E1-99B8E861E1DC}"/>
              </a:ext>
            </a:extLst>
          </p:cNvPr>
          <p:cNvSpPr txBox="1"/>
          <p:nvPr/>
        </p:nvSpPr>
        <p:spPr>
          <a:xfrm>
            <a:off x="2169203" y="5699028"/>
            <a:ext cx="806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https://blog.csdn.net/2303_79472532/article/details/137010126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97776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敬请各位批评指正</a:t>
            </a: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>
            <a:extLst>
              <a:ext uri="{FF2B5EF4-FFF2-40B4-BE49-F238E27FC236}">
                <a16:creationId xmlns:a16="http://schemas.microsoft.com/office/drawing/2014/main" id="{D6C6CD6F-C4DD-4132-B940-A678FA889E35}"/>
              </a:ext>
            </a:extLst>
          </p:cNvPr>
          <p:cNvSpPr txBox="1">
            <a:spLocks/>
          </p:cNvSpPr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3" name="内容占位符 10">
            <a:extLst>
              <a:ext uri="{FF2B5EF4-FFF2-40B4-BE49-F238E27FC236}">
                <a16:creationId xmlns:a16="http://schemas.microsoft.com/office/drawing/2014/main" id="{CF7F6C6B-EBA6-4DCB-ABA7-830DDD2F4334}"/>
              </a:ext>
            </a:extLst>
          </p:cNvPr>
          <p:cNvSpPr txBox="1">
            <a:spLocks/>
          </p:cNvSpPr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022EDC2-0163-4D59-8AEE-B77C7B56ACDC}"/>
              </a:ext>
            </a:extLst>
          </p:cNvPr>
          <p:cNvGrpSpPr/>
          <p:nvPr/>
        </p:nvGrpSpPr>
        <p:grpSpPr>
          <a:xfrm>
            <a:off x="6395581" y="994374"/>
            <a:ext cx="4733510" cy="1098506"/>
            <a:chOff x="5337036" y="1031947"/>
            <a:chExt cx="4733510" cy="1098506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612668" cy="109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b="1" i="1" dirty="0">
                  <a:solidFill>
                    <a:schemeClr val="accent1"/>
                  </a:solidFill>
                  <a:cs typeface="+mn-ea"/>
                  <a:sym typeface="+mn-lt"/>
                </a:rPr>
                <a:t>1</a:t>
              </a:r>
              <a:endParaRPr lang="zh-CN" altLang="en-US" sz="5400" b="1" i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C5D337B-57EC-400D-BC7A-F1EF82A84720}"/>
                </a:ext>
              </a:extLst>
            </p:cNvPr>
            <p:cNvGrpSpPr/>
            <p:nvPr/>
          </p:nvGrpSpPr>
          <p:grpSpPr>
            <a:xfrm>
              <a:off x="6377227" y="1310773"/>
              <a:ext cx="3693319" cy="738957"/>
              <a:chOff x="6377228" y="1308662"/>
              <a:chExt cx="3693319" cy="73251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6377228" y="1308662"/>
                <a:ext cx="3693319" cy="536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项目前景和范围</a:t>
                </a:r>
                <a:r>
                  <a:rPr lang="en-US" altLang="zh-CN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	</a:t>
                </a:r>
                <a:endParaRPr lang="zh-CN" altLang="en-US" sz="3200" b="1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6384142" y="1773078"/>
                <a:ext cx="65" cy="26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9E3ED5-E505-453B-A89D-2EA83CC5BC39}"/>
              </a:ext>
            </a:extLst>
          </p:cNvPr>
          <p:cNvGrpSpPr/>
          <p:nvPr/>
        </p:nvGrpSpPr>
        <p:grpSpPr>
          <a:xfrm>
            <a:off x="6395581" y="5038533"/>
            <a:ext cx="4523888" cy="1098506"/>
            <a:chOff x="5337036" y="1031947"/>
            <a:chExt cx="4523888" cy="109850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21B0BAD-FF0C-45F5-AC06-04605D027D58}"/>
                </a:ext>
              </a:extLst>
            </p:cNvPr>
            <p:cNvSpPr txBox="1"/>
            <p:nvPr/>
          </p:nvSpPr>
          <p:spPr>
            <a:xfrm>
              <a:off x="5337036" y="1031947"/>
              <a:ext cx="612668" cy="109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b="1" i="1" dirty="0">
                  <a:solidFill>
                    <a:schemeClr val="accent1"/>
                  </a:solidFill>
                  <a:cs typeface="+mn-ea"/>
                  <a:sym typeface="+mn-lt"/>
                </a:rPr>
                <a:t>4</a:t>
              </a:r>
              <a:endParaRPr lang="zh-CN" altLang="en-US" sz="6000" b="1" i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C3F2E44-81D1-4A88-8996-8AD8E73C1E80}"/>
                </a:ext>
              </a:extLst>
            </p:cNvPr>
            <p:cNvGrpSpPr/>
            <p:nvPr/>
          </p:nvGrpSpPr>
          <p:grpSpPr>
            <a:xfrm>
              <a:off x="6384010" y="1307441"/>
              <a:ext cx="3476914" cy="742289"/>
              <a:chOff x="6384011" y="1305359"/>
              <a:chExt cx="3476914" cy="735821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5B273F-6ABE-4AF7-8C0C-AA24DBBF2AA9}"/>
                  </a:ext>
                </a:extLst>
              </p:cNvPr>
              <p:cNvSpPr txBox="1"/>
              <p:nvPr/>
            </p:nvSpPr>
            <p:spPr>
              <a:xfrm>
                <a:off x="6384011" y="1305359"/>
                <a:ext cx="3476914" cy="536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技术博客</a:t>
                </a:r>
                <a:r>
                  <a:rPr lang="en-US" altLang="zh-CN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/</a:t>
                </a:r>
                <a:r>
                  <a:rPr lang="zh-CN" altLang="en-US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需求文档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32C253-4FE6-4709-87B3-C18FA7038DD8}"/>
                  </a:ext>
                </a:extLst>
              </p:cNvPr>
              <p:cNvSpPr txBox="1"/>
              <p:nvPr/>
            </p:nvSpPr>
            <p:spPr>
              <a:xfrm>
                <a:off x="6384142" y="1773078"/>
                <a:ext cx="65" cy="26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E300563-CF9C-4E5F-98A6-A489FEF59EBB}"/>
              </a:ext>
            </a:extLst>
          </p:cNvPr>
          <p:cNvGrpSpPr/>
          <p:nvPr/>
        </p:nvGrpSpPr>
        <p:grpSpPr>
          <a:xfrm>
            <a:off x="6395581" y="2342427"/>
            <a:ext cx="5150662" cy="1098506"/>
            <a:chOff x="5337036" y="1031947"/>
            <a:chExt cx="5150662" cy="109850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93C7166-B910-44BC-9A1A-11B7DFB2D36D}"/>
                </a:ext>
              </a:extLst>
            </p:cNvPr>
            <p:cNvSpPr txBox="1"/>
            <p:nvPr/>
          </p:nvSpPr>
          <p:spPr>
            <a:xfrm>
              <a:off x="5337036" y="1031947"/>
              <a:ext cx="612668" cy="109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b="1" i="1" dirty="0">
                  <a:solidFill>
                    <a:schemeClr val="accent1"/>
                  </a:solidFill>
                  <a:cs typeface="+mn-ea"/>
                  <a:sym typeface="+mn-lt"/>
                </a:rPr>
                <a:t>2</a:t>
              </a:r>
              <a:endParaRPr lang="zh-CN" altLang="en-US" sz="6000" b="1" i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659A6B8-5979-4C40-B01D-250DCE134000}"/>
                </a:ext>
              </a:extLst>
            </p:cNvPr>
            <p:cNvGrpSpPr/>
            <p:nvPr/>
          </p:nvGrpSpPr>
          <p:grpSpPr>
            <a:xfrm>
              <a:off x="6384010" y="1314105"/>
              <a:ext cx="4103688" cy="735625"/>
              <a:chOff x="6384011" y="1311965"/>
              <a:chExt cx="4103688" cy="729215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CF46444-6738-4E06-AA31-F49884B01C20}"/>
                  </a:ext>
                </a:extLst>
              </p:cNvPr>
              <p:cNvSpPr txBox="1"/>
              <p:nvPr/>
            </p:nvSpPr>
            <p:spPr>
              <a:xfrm>
                <a:off x="6384011" y="1311965"/>
                <a:ext cx="4103688" cy="536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涉众分析和硬数据采样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5401AAD-A138-42AD-AFE0-A9635F662C46}"/>
                  </a:ext>
                </a:extLst>
              </p:cNvPr>
              <p:cNvSpPr txBox="1"/>
              <p:nvPr/>
            </p:nvSpPr>
            <p:spPr>
              <a:xfrm>
                <a:off x="6384142" y="1773078"/>
                <a:ext cx="65" cy="26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604B901-DEF0-4DA5-8081-584EDB1B10EB}"/>
              </a:ext>
            </a:extLst>
          </p:cNvPr>
          <p:cNvGrpSpPr/>
          <p:nvPr/>
        </p:nvGrpSpPr>
        <p:grpSpPr>
          <a:xfrm>
            <a:off x="6395581" y="3690480"/>
            <a:ext cx="3153409" cy="1098506"/>
            <a:chOff x="5337036" y="1031947"/>
            <a:chExt cx="3153409" cy="1098506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93BA0B9-4FDA-4DEE-A82A-8733841DB5D6}"/>
                </a:ext>
              </a:extLst>
            </p:cNvPr>
            <p:cNvSpPr txBox="1"/>
            <p:nvPr/>
          </p:nvSpPr>
          <p:spPr>
            <a:xfrm>
              <a:off x="5337036" y="1031947"/>
              <a:ext cx="612668" cy="109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b="1" i="1" dirty="0">
                  <a:solidFill>
                    <a:schemeClr val="accent1"/>
                  </a:solidFill>
                  <a:cs typeface="+mn-ea"/>
                  <a:sym typeface="+mn-lt"/>
                </a:rPr>
                <a:t>3</a:t>
              </a:r>
              <a:endParaRPr lang="zh-CN" altLang="en-US" sz="6000" b="1" i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9E73199-5063-4C49-B0F2-EB4D0DE1A904}"/>
                </a:ext>
              </a:extLst>
            </p:cNvPr>
            <p:cNvGrpSpPr/>
            <p:nvPr/>
          </p:nvGrpSpPr>
          <p:grpSpPr>
            <a:xfrm>
              <a:off x="6384141" y="1310773"/>
              <a:ext cx="2106304" cy="738957"/>
              <a:chOff x="6384142" y="1308662"/>
              <a:chExt cx="2106304" cy="732518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AF4F4A3-E3E5-4ACB-B7C5-0D9279E93E0F}"/>
                  </a:ext>
                </a:extLst>
              </p:cNvPr>
              <p:cNvSpPr txBox="1"/>
              <p:nvPr/>
            </p:nvSpPr>
            <p:spPr>
              <a:xfrm>
                <a:off x="6438602" y="1308662"/>
                <a:ext cx="2051844" cy="536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cs typeface="+mn-ea"/>
                    <a:sym typeface="+mn-lt"/>
                  </a:rPr>
                  <a:t>面谈和原型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A9F0505-2260-4EBA-9C18-F0E4167E158E}"/>
                  </a:ext>
                </a:extLst>
              </p:cNvPr>
              <p:cNvSpPr txBox="1"/>
              <p:nvPr/>
            </p:nvSpPr>
            <p:spPr>
              <a:xfrm>
                <a:off x="6384142" y="1773078"/>
                <a:ext cx="65" cy="26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9491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682593" y="1286273"/>
            <a:ext cx="5919985" cy="4851002"/>
            <a:chOff x="5682593" y="1286273"/>
            <a:chExt cx="5919985" cy="485100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0BD2FF2-AD95-4944-BB7E-831CBF748C84}"/>
                </a:ext>
              </a:extLst>
            </p:cNvPr>
            <p:cNvGrpSpPr/>
            <p:nvPr/>
          </p:nvGrpSpPr>
          <p:grpSpPr>
            <a:xfrm>
              <a:off x="8036199" y="5982373"/>
              <a:ext cx="789631" cy="154902"/>
              <a:chOff x="7957225" y="6063574"/>
              <a:chExt cx="1190110" cy="23346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4AD1F0F-5F4B-482F-ABBE-F1E0E620C990}"/>
                  </a:ext>
                </a:extLst>
              </p:cNvPr>
              <p:cNvSpPr/>
              <p:nvPr userDrawn="1"/>
            </p:nvSpPr>
            <p:spPr>
              <a:xfrm>
                <a:off x="7957225" y="6063574"/>
                <a:ext cx="233464" cy="23346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FB1D3B4-3899-4D0B-A15D-6584C6BFF362}"/>
                  </a:ext>
                </a:extLst>
              </p:cNvPr>
              <p:cNvSpPr/>
              <p:nvPr userDrawn="1"/>
            </p:nvSpPr>
            <p:spPr>
              <a:xfrm>
                <a:off x="8276107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2343562-AB72-47B2-8273-F6D7E31B10B1}"/>
                  </a:ext>
                </a:extLst>
              </p:cNvPr>
              <p:cNvSpPr/>
              <p:nvPr userDrawn="1"/>
            </p:nvSpPr>
            <p:spPr>
              <a:xfrm>
                <a:off x="8594989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E09256E-5322-4AC7-8160-8A97E41C21FC}"/>
                  </a:ext>
                </a:extLst>
              </p:cNvPr>
              <p:cNvSpPr/>
              <p:nvPr userDrawn="1"/>
            </p:nvSpPr>
            <p:spPr>
              <a:xfrm>
                <a:off x="8913871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books-group_25777">
              <a:extLst>
                <a:ext uri="{FF2B5EF4-FFF2-40B4-BE49-F238E27FC236}">
                  <a16:creationId xmlns:a16="http://schemas.microsoft.com/office/drawing/2014/main" id="{E3E821FB-CDBB-47BD-BAF7-07298D0363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32955" y="1286273"/>
              <a:ext cx="1419262" cy="1209980"/>
            </a:xfrm>
            <a:custGeom>
              <a:avLst/>
              <a:gdLst>
                <a:gd name="connsiteX0" fmla="*/ 450223 w 602653"/>
                <a:gd name="connsiteY0" fmla="*/ 470824 h 513787"/>
                <a:gd name="connsiteX1" fmla="*/ 450223 w 602653"/>
                <a:gd name="connsiteY1" fmla="*/ 484218 h 513787"/>
                <a:gd name="connsiteX2" fmla="*/ 491727 w 602653"/>
                <a:gd name="connsiteY2" fmla="*/ 484218 h 513787"/>
                <a:gd name="connsiteX3" fmla="*/ 491727 w 602653"/>
                <a:gd name="connsiteY3" fmla="*/ 470824 h 513787"/>
                <a:gd name="connsiteX4" fmla="*/ 145266 w 602653"/>
                <a:gd name="connsiteY4" fmla="*/ 444288 h 513787"/>
                <a:gd name="connsiteX5" fmla="*/ 140964 w 602653"/>
                <a:gd name="connsiteY5" fmla="*/ 480175 h 513787"/>
                <a:gd name="connsiteX6" fmla="*/ 162475 w 602653"/>
                <a:gd name="connsiteY6" fmla="*/ 482702 h 513787"/>
                <a:gd name="connsiteX7" fmla="*/ 166777 w 602653"/>
                <a:gd name="connsiteY7" fmla="*/ 446815 h 513787"/>
                <a:gd name="connsiteX8" fmla="*/ 450223 w 602653"/>
                <a:gd name="connsiteY8" fmla="*/ 422807 h 513787"/>
                <a:gd name="connsiteX9" fmla="*/ 450223 w 602653"/>
                <a:gd name="connsiteY9" fmla="*/ 447321 h 513787"/>
                <a:gd name="connsiteX10" fmla="*/ 491727 w 602653"/>
                <a:gd name="connsiteY10" fmla="*/ 447321 h 513787"/>
                <a:gd name="connsiteX11" fmla="*/ 491727 w 602653"/>
                <a:gd name="connsiteY11" fmla="*/ 422807 h 513787"/>
                <a:gd name="connsiteX12" fmla="*/ 23536 w 602653"/>
                <a:gd name="connsiteY12" fmla="*/ 422807 h 513787"/>
                <a:gd name="connsiteX13" fmla="*/ 23536 w 602653"/>
                <a:gd name="connsiteY13" fmla="*/ 484218 h 513787"/>
                <a:gd name="connsiteX14" fmla="*/ 110341 w 602653"/>
                <a:gd name="connsiteY14" fmla="*/ 484218 h 513787"/>
                <a:gd name="connsiteX15" fmla="*/ 110341 w 602653"/>
                <a:gd name="connsiteY15" fmla="*/ 422807 h 513787"/>
                <a:gd name="connsiteX16" fmla="*/ 150327 w 602653"/>
                <a:gd name="connsiteY16" fmla="*/ 403852 h 513787"/>
                <a:gd name="connsiteX17" fmla="*/ 148809 w 602653"/>
                <a:gd name="connsiteY17" fmla="*/ 415478 h 513787"/>
                <a:gd name="connsiteX18" fmla="*/ 148303 w 602653"/>
                <a:gd name="connsiteY18" fmla="*/ 420785 h 513787"/>
                <a:gd name="connsiteX19" fmla="*/ 169814 w 602653"/>
                <a:gd name="connsiteY19" fmla="*/ 423312 h 513787"/>
                <a:gd name="connsiteX20" fmla="*/ 170320 w 602653"/>
                <a:gd name="connsiteY20" fmla="*/ 418005 h 513787"/>
                <a:gd name="connsiteX21" fmla="*/ 171839 w 602653"/>
                <a:gd name="connsiteY21" fmla="*/ 406380 h 513787"/>
                <a:gd name="connsiteX22" fmla="*/ 450223 w 602653"/>
                <a:gd name="connsiteY22" fmla="*/ 377822 h 513787"/>
                <a:gd name="connsiteX23" fmla="*/ 450223 w 602653"/>
                <a:gd name="connsiteY23" fmla="*/ 399303 h 513787"/>
                <a:gd name="connsiteX24" fmla="*/ 491727 w 602653"/>
                <a:gd name="connsiteY24" fmla="*/ 399303 h 513787"/>
                <a:gd name="connsiteX25" fmla="*/ 491727 w 602653"/>
                <a:gd name="connsiteY25" fmla="*/ 377822 h 513787"/>
                <a:gd name="connsiteX26" fmla="*/ 23536 w 602653"/>
                <a:gd name="connsiteY26" fmla="*/ 365438 h 513787"/>
                <a:gd name="connsiteX27" fmla="*/ 23536 w 602653"/>
                <a:gd name="connsiteY27" fmla="*/ 399303 h 513787"/>
                <a:gd name="connsiteX28" fmla="*/ 110341 w 602653"/>
                <a:gd name="connsiteY28" fmla="*/ 399303 h 513787"/>
                <a:gd name="connsiteX29" fmla="*/ 110341 w 602653"/>
                <a:gd name="connsiteY29" fmla="*/ 365438 h 513787"/>
                <a:gd name="connsiteX30" fmla="*/ 156401 w 602653"/>
                <a:gd name="connsiteY30" fmla="*/ 354319 h 513787"/>
                <a:gd name="connsiteX31" fmla="*/ 153111 w 602653"/>
                <a:gd name="connsiteY31" fmla="*/ 380349 h 513787"/>
                <a:gd name="connsiteX32" fmla="*/ 174623 w 602653"/>
                <a:gd name="connsiteY32" fmla="*/ 383129 h 513787"/>
                <a:gd name="connsiteX33" fmla="*/ 177913 w 602653"/>
                <a:gd name="connsiteY33" fmla="*/ 356846 h 513787"/>
                <a:gd name="connsiteX34" fmla="*/ 161210 w 602653"/>
                <a:gd name="connsiteY34" fmla="*/ 313883 h 513787"/>
                <a:gd name="connsiteX35" fmla="*/ 159185 w 602653"/>
                <a:gd name="connsiteY35" fmla="*/ 330815 h 513787"/>
                <a:gd name="connsiteX36" fmla="*/ 180697 w 602653"/>
                <a:gd name="connsiteY36" fmla="*/ 333343 h 513787"/>
                <a:gd name="connsiteX37" fmla="*/ 182721 w 602653"/>
                <a:gd name="connsiteY37" fmla="*/ 316410 h 513787"/>
                <a:gd name="connsiteX38" fmla="*/ 545893 w 602653"/>
                <a:gd name="connsiteY38" fmla="*/ 311881 h 513787"/>
                <a:gd name="connsiteX39" fmla="*/ 559070 w 602653"/>
                <a:gd name="connsiteY39" fmla="*/ 322239 h 513787"/>
                <a:gd name="connsiteX40" fmla="*/ 573007 w 602653"/>
                <a:gd name="connsiteY40" fmla="*/ 442998 h 513787"/>
                <a:gd name="connsiteX41" fmla="*/ 562618 w 602653"/>
                <a:gd name="connsiteY41" fmla="*/ 455882 h 513787"/>
                <a:gd name="connsiteX42" fmla="*/ 561097 w 602653"/>
                <a:gd name="connsiteY42" fmla="*/ 456135 h 513787"/>
                <a:gd name="connsiteX43" fmla="*/ 549441 w 602653"/>
                <a:gd name="connsiteY43" fmla="*/ 445524 h 513787"/>
                <a:gd name="connsiteX44" fmla="*/ 535504 w 602653"/>
                <a:gd name="connsiteY44" fmla="*/ 325018 h 513787"/>
                <a:gd name="connsiteX45" fmla="*/ 545893 w 602653"/>
                <a:gd name="connsiteY45" fmla="*/ 311881 h 513787"/>
                <a:gd name="connsiteX46" fmla="*/ 23536 w 602653"/>
                <a:gd name="connsiteY46" fmla="*/ 294423 h 513787"/>
                <a:gd name="connsiteX47" fmla="*/ 23536 w 602653"/>
                <a:gd name="connsiteY47" fmla="*/ 341682 h 513787"/>
                <a:gd name="connsiteX48" fmla="*/ 110341 w 602653"/>
                <a:gd name="connsiteY48" fmla="*/ 341682 h 513787"/>
                <a:gd name="connsiteX49" fmla="*/ 110341 w 602653"/>
                <a:gd name="connsiteY49" fmla="*/ 294423 h 513787"/>
                <a:gd name="connsiteX50" fmla="*/ 407453 w 602653"/>
                <a:gd name="connsiteY50" fmla="*/ 265107 h 513787"/>
                <a:gd name="connsiteX51" fmla="*/ 404416 w 602653"/>
                <a:gd name="connsiteY51" fmla="*/ 265612 h 513787"/>
                <a:gd name="connsiteX52" fmla="*/ 342412 w 602653"/>
                <a:gd name="connsiteY52" fmla="*/ 265612 h 513787"/>
                <a:gd name="connsiteX53" fmla="*/ 340894 w 602653"/>
                <a:gd name="connsiteY53" fmla="*/ 265360 h 513787"/>
                <a:gd name="connsiteX54" fmla="*/ 340894 w 602653"/>
                <a:gd name="connsiteY54" fmla="*/ 484218 h 513787"/>
                <a:gd name="connsiteX55" fmla="*/ 407453 w 602653"/>
                <a:gd name="connsiteY55" fmla="*/ 484218 h 513787"/>
                <a:gd name="connsiteX56" fmla="*/ 167283 w 602653"/>
                <a:gd name="connsiteY56" fmla="*/ 264349 h 513787"/>
                <a:gd name="connsiteX57" fmla="*/ 163993 w 602653"/>
                <a:gd name="connsiteY57" fmla="*/ 290379 h 513787"/>
                <a:gd name="connsiteX58" fmla="*/ 185505 w 602653"/>
                <a:gd name="connsiteY58" fmla="*/ 293159 h 513787"/>
                <a:gd name="connsiteX59" fmla="*/ 188795 w 602653"/>
                <a:gd name="connsiteY59" fmla="*/ 266876 h 513787"/>
                <a:gd name="connsiteX60" fmla="*/ 23536 w 602653"/>
                <a:gd name="connsiteY60" fmla="*/ 236802 h 513787"/>
                <a:gd name="connsiteX61" fmla="*/ 23536 w 602653"/>
                <a:gd name="connsiteY61" fmla="*/ 270920 h 513787"/>
                <a:gd name="connsiteX62" fmla="*/ 110341 w 602653"/>
                <a:gd name="connsiteY62" fmla="*/ 270920 h 513787"/>
                <a:gd name="connsiteX63" fmla="*/ 110341 w 602653"/>
                <a:gd name="connsiteY63" fmla="*/ 236802 h 513787"/>
                <a:gd name="connsiteX64" fmla="*/ 172092 w 602653"/>
                <a:gd name="connsiteY64" fmla="*/ 223913 h 513787"/>
                <a:gd name="connsiteX65" fmla="*/ 171586 w 602653"/>
                <a:gd name="connsiteY65" fmla="*/ 229220 h 513787"/>
                <a:gd name="connsiteX66" fmla="*/ 170067 w 602653"/>
                <a:gd name="connsiteY66" fmla="*/ 240845 h 513787"/>
                <a:gd name="connsiteX67" fmla="*/ 191579 w 602653"/>
                <a:gd name="connsiteY67" fmla="*/ 243373 h 513787"/>
                <a:gd name="connsiteX68" fmla="*/ 193097 w 602653"/>
                <a:gd name="connsiteY68" fmla="*/ 231747 h 513787"/>
                <a:gd name="connsiteX69" fmla="*/ 193603 w 602653"/>
                <a:gd name="connsiteY69" fmla="*/ 226440 h 513787"/>
                <a:gd name="connsiteX70" fmla="*/ 354307 w 602653"/>
                <a:gd name="connsiteY70" fmla="*/ 222649 h 513787"/>
                <a:gd name="connsiteX71" fmla="*/ 354307 w 602653"/>
                <a:gd name="connsiteY71" fmla="*/ 242109 h 513787"/>
                <a:gd name="connsiteX72" fmla="*/ 392774 w 602653"/>
                <a:gd name="connsiteY72" fmla="*/ 242109 h 513787"/>
                <a:gd name="connsiteX73" fmla="*/ 392774 w 602653"/>
                <a:gd name="connsiteY73" fmla="*/ 222649 h 513787"/>
                <a:gd name="connsiteX74" fmla="*/ 547404 w 602653"/>
                <a:gd name="connsiteY74" fmla="*/ 203948 h 513787"/>
                <a:gd name="connsiteX75" fmla="*/ 516529 w 602653"/>
                <a:gd name="connsiteY75" fmla="*/ 207233 h 513787"/>
                <a:gd name="connsiteX76" fmla="*/ 546898 w 602653"/>
                <a:gd name="connsiteY76" fmla="*/ 489020 h 513787"/>
                <a:gd name="connsiteX77" fmla="*/ 577773 w 602653"/>
                <a:gd name="connsiteY77" fmla="*/ 485735 h 513787"/>
                <a:gd name="connsiteX78" fmla="*/ 340894 w 602653"/>
                <a:gd name="connsiteY78" fmla="*/ 182972 h 513787"/>
                <a:gd name="connsiteX79" fmla="*/ 340894 w 602653"/>
                <a:gd name="connsiteY79" fmla="*/ 199146 h 513787"/>
                <a:gd name="connsiteX80" fmla="*/ 342412 w 602653"/>
                <a:gd name="connsiteY80" fmla="*/ 198893 h 513787"/>
                <a:gd name="connsiteX81" fmla="*/ 404416 w 602653"/>
                <a:gd name="connsiteY81" fmla="*/ 198893 h 513787"/>
                <a:gd name="connsiteX82" fmla="*/ 407453 w 602653"/>
                <a:gd name="connsiteY82" fmla="*/ 199651 h 513787"/>
                <a:gd name="connsiteX83" fmla="*/ 407453 w 602653"/>
                <a:gd name="connsiteY83" fmla="*/ 182972 h 513787"/>
                <a:gd name="connsiteX84" fmla="*/ 23536 w 602653"/>
                <a:gd name="connsiteY84" fmla="*/ 166039 h 513787"/>
                <a:gd name="connsiteX85" fmla="*/ 23536 w 602653"/>
                <a:gd name="connsiteY85" fmla="*/ 213299 h 513787"/>
                <a:gd name="connsiteX86" fmla="*/ 110341 w 602653"/>
                <a:gd name="connsiteY86" fmla="*/ 213299 h 513787"/>
                <a:gd name="connsiteX87" fmla="*/ 110341 w 602653"/>
                <a:gd name="connsiteY87" fmla="*/ 166039 h 513787"/>
                <a:gd name="connsiteX88" fmla="*/ 179431 w 602653"/>
                <a:gd name="connsiteY88" fmla="*/ 164523 h 513787"/>
                <a:gd name="connsiteX89" fmla="*/ 174876 w 602653"/>
                <a:gd name="connsiteY89" fmla="*/ 200410 h 513787"/>
                <a:gd name="connsiteX90" fmla="*/ 196387 w 602653"/>
                <a:gd name="connsiteY90" fmla="*/ 202937 h 513787"/>
                <a:gd name="connsiteX91" fmla="*/ 200943 w 602653"/>
                <a:gd name="connsiteY91" fmla="*/ 167050 h 513787"/>
                <a:gd name="connsiteX92" fmla="*/ 450223 w 602653"/>
                <a:gd name="connsiteY92" fmla="*/ 108418 h 513787"/>
                <a:gd name="connsiteX93" fmla="*/ 450223 w 602653"/>
                <a:gd name="connsiteY93" fmla="*/ 354319 h 513787"/>
                <a:gd name="connsiteX94" fmla="*/ 491727 w 602653"/>
                <a:gd name="connsiteY94" fmla="*/ 354319 h 513787"/>
                <a:gd name="connsiteX95" fmla="*/ 491727 w 602653"/>
                <a:gd name="connsiteY95" fmla="*/ 108418 h 513787"/>
                <a:gd name="connsiteX96" fmla="*/ 23536 w 602653"/>
                <a:gd name="connsiteY96" fmla="*/ 108418 h 513787"/>
                <a:gd name="connsiteX97" fmla="*/ 23536 w 602653"/>
                <a:gd name="connsiteY97" fmla="*/ 142536 h 513787"/>
                <a:gd name="connsiteX98" fmla="*/ 110341 w 602653"/>
                <a:gd name="connsiteY98" fmla="*/ 142536 h 513787"/>
                <a:gd name="connsiteX99" fmla="*/ 110341 w 602653"/>
                <a:gd name="connsiteY99" fmla="*/ 108418 h 513787"/>
                <a:gd name="connsiteX100" fmla="*/ 225744 w 602653"/>
                <a:gd name="connsiteY100" fmla="*/ 73795 h 513787"/>
                <a:gd name="connsiteX101" fmla="*/ 225744 w 602653"/>
                <a:gd name="connsiteY101" fmla="*/ 484218 h 513787"/>
                <a:gd name="connsiteX102" fmla="*/ 317358 w 602653"/>
                <a:gd name="connsiteY102" fmla="*/ 484218 h 513787"/>
                <a:gd name="connsiteX103" fmla="*/ 317358 w 602653"/>
                <a:gd name="connsiteY103" fmla="*/ 171346 h 513787"/>
                <a:gd name="connsiteX104" fmla="*/ 317358 w 602653"/>
                <a:gd name="connsiteY104" fmla="*/ 73795 h 513787"/>
                <a:gd name="connsiteX105" fmla="*/ 23536 w 602653"/>
                <a:gd name="connsiteY105" fmla="*/ 23503 h 513787"/>
                <a:gd name="connsiteX106" fmla="*/ 23536 w 602653"/>
                <a:gd name="connsiteY106" fmla="*/ 84915 h 513787"/>
                <a:gd name="connsiteX107" fmla="*/ 110341 w 602653"/>
                <a:gd name="connsiteY107" fmla="*/ 84915 h 513787"/>
                <a:gd name="connsiteX108" fmla="*/ 110341 w 602653"/>
                <a:gd name="connsiteY108" fmla="*/ 23503 h 513787"/>
                <a:gd name="connsiteX109" fmla="*/ 11895 w 602653"/>
                <a:gd name="connsiteY109" fmla="*/ 0 h 513787"/>
                <a:gd name="connsiteX110" fmla="*/ 122236 w 602653"/>
                <a:gd name="connsiteY110" fmla="*/ 0 h 513787"/>
                <a:gd name="connsiteX111" fmla="*/ 134130 w 602653"/>
                <a:gd name="connsiteY111" fmla="*/ 11878 h 513787"/>
                <a:gd name="connsiteX112" fmla="*/ 134130 w 602653"/>
                <a:gd name="connsiteY112" fmla="*/ 96793 h 513787"/>
                <a:gd name="connsiteX113" fmla="*/ 134130 w 602653"/>
                <a:gd name="connsiteY113" fmla="*/ 154161 h 513787"/>
                <a:gd name="connsiteX114" fmla="*/ 134130 w 602653"/>
                <a:gd name="connsiteY114" fmla="*/ 225177 h 513787"/>
                <a:gd name="connsiteX115" fmla="*/ 134130 w 602653"/>
                <a:gd name="connsiteY115" fmla="*/ 282798 h 513787"/>
                <a:gd name="connsiteX116" fmla="*/ 134130 w 602653"/>
                <a:gd name="connsiteY116" fmla="*/ 339661 h 513787"/>
                <a:gd name="connsiteX117" fmla="*/ 139192 w 602653"/>
                <a:gd name="connsiteY117" fmla="*/ 299225 h 513787"/>
                <a:gd name="connsiteX118" fmla="*/ 148809 w 602653"/>
                <a:gd name="connsiteY118" fmla="*/ 219617 h 513787"/>
                <a:gd name="connsiteX119" fmla="*/ 150074 w 602653"/>
                <a:gd name="connsiteY119" fmla="*/ 209255 h 513787"/>
                <a:gd name="connsiteX120" fmla="*/ 157413 w 602653"/>
                <a:gd name="connsiteY120" fmla="*/ 149865 h 513787"/>
                <a:gd name="connsiteX121" fmla="*/ 161716 w 602653"/>
                <a:gd name="connsiteY121" fmla="*/ 142031 h 513787"/>
                <a:gd name="connsiteX122" fmla="*/ 170573 w 602653"/>
                <a:gd name="connsiteY122" fmla="*/ 139503 h 513787"/>
                <a:gd name="connsiteX123" fmla="*/ 202208 w 602653"/>
                <a:gd name="connsiteY123" fmla="*/ 143547 h 513787"/>
                <a:gd name="connsiteX124" fmla="*/ 202208 w 602653"/>
                <a:gd name="connsiteY124" fmla="*/ 61917 h 513787"/>
                <a:gd name="connsiteX125" fmla="*/ 214103 w 602653"/>
                <a:gd name="connsiteY125" fmla="*/ 50292 h 513787"/>
                <a:gd name="connsiteX126" fmla="*/ 328999 w 602653"/>
                <a:gd name="connsiteY126" fmla="*/ 50292 h 513787"/>
                <a:gd name="connsiteX127" fmla="*/ 340894 w 602653"/>
                <a:gd name="connsiteY127" fmla="*/ 61917 h 513787"/>
                <a:gd name="connsiteX128" fmla="*/ 340894 w 602653"/>
                <a:gd name="connsiteY128" fmla="*/ 159468 h 513787"/>
                <a:gd name="connsiteX129" fmla="*/ 419348 w 602653"/>
                <a:gd name="connsiteY129" fmla="*/ 159468 h 513787"/>
                <a:gd name="connsiteX130" fmla="*/ 426687 w 602653"/>
                <a:gd name="connsiteY130" fmla="*/ 162248 h 513787"/>
                <a:gd name="connsiteX131" fmla="*/ 426687 w 602653"/>
                <a:gd name="connsiteY131" fmla="*/ 96793 h 513787"/>
                <a:gd name="connsiteX132" fmla="*/ 438581 w 602653"/>
                <a:gd name="connsiteY132" fmla="*/ 84915 h 513787"/>
                <a:gd name="connsiteX133" fmla="*/ 503622 w 602653"/>
                <a:gd name="connsiteY133" fmla="*/ 84915 h 513787"/>
                <a:gd name="connsiteX134" fmla="*/ 515263 w 602653"/>
                <a:gd name="connsiteY134" fmla="*/ 96793 h 513787"/>
                <a:gd name="connsiteX135" fmla="*/ 515263 w 602653"/>
                <a:gd name="connsiteY135" fmla="*/ 183730 h 513787"/>
                <a:gd name="connsiteX136" fmla="*/ 556515 w 602653"/>
                <a:gd name="connsiteY136" fmla="*/ 179181 h 513787"/>
                <a:gd name="connsiteX137" fmla="*/ 569675 w 602653"/>
                <a:gd name="connsiteY137" fmla="*/ 189795 h 513787"/>
                <a:gd name="connsiteX138" fmla="*/ 602575 w 602653"/>
                <a:gd name="connsiteY138" fmla="*/ 494833 h 513787"/>
                <a:gd name="connsiteX139" fmla="*/ 592199 w 602653"/>
                <a:gd name="connsiteY139" fmla="*/ 507974 h 513787"/>
                <a:gd name="connsiteX140" fmla="*/ 537787 w 602653"/>
                <a:gd name="connsiteY140" fmla="*/ 513787 h 513787"/>
                <a:gd name="connsiteX141" fmla="*/ 536522 w 602653"/>
                <a:gd name="connsiteY141" fmla="*/ 513787 h 513787"/>
                <a:gd name="connsiteX142" fmla="*/ 524880 w 602653"/>
                <a:gd name="connsiteY142" fmla="*/ 503425 h 513787"/>
                <a:gd name="connsiteX143" fmla="*/ 515263 w 602653"/>
                <a:gd name="connsiteY143" fmla="*/ 416236 h 513787"/>
                <a:gd name="connsiteX144" fmla="*/ 515263 w 602653"/>
                <a:gd name="connsiteY144" fmla="*/ 495844 h 513787"/>
                <a:gd name="connsiteX145" fmla="*/ 503622 w 602653"/>
                <a:gd name="connsiteY145" fmla="*/ 507722 h 513787"/>
                <a:gd name="connsiteX146" fmla="*/ 438581 w 602653"/>
                <a:gd name="connsiteY146" fmla="*/ 507722 h 513787"/>
                <a:gd name="connsiteX147" fmla="*/ 428964 w 602653"/>
                <a:gd name="connsiteY147" fmla="*/ 502415 h 513787"/>
                <a:gd name="connsiteX148" fmla="*/ 419348 w 602653"/>
                <a:gd name="connsiteY148" fmla="*/ 507722 h 513787"/>
                <a:gd name="connsiteX149" fmla="*/ 328999 w 602653"/>
                <a:gd name="connsiteY149" fmla="*/ 507722 h 513787"/>
                <a:gd name="connsiteX150" fmla="*/ 214103 w 602653"/>
                <a:gd name="connsiteY150" fmla="*/ 507722 h 513787"/>
                <a:gd name="connsiteX151" fmla="*/ 202208 w 602653"/>
                <a:gd name="connsiteY151" fmla="*/ 495844 h 513787"/>
                <a:gd name="connsiteX152" fmla="*/ 202208 w 602653"/>
                <a:gd name="connsiteY152" fmla="*/ 352044 h 513787"/>
                <a:gd name="connsiteX153" fmla="*/ 193097 w 602653"/>
                <a:gd name="connsiteY153" fmla="*/ 427608 h 513787"/>
                <a:gd name="connsiteX154" fmla="*/ 191832 w 602653"/>
                <a:gd name="connsiteY154" fmla="*/ 437970 h 513787"/>
                <a:gd name="connsiteX155" fmla="*/ 184493 w 602653"/>
                <a:gd name="connsiteY155" fmla="*/ 497360 h 513787"/>
                <a:gd name="connsiteX156" fmla="*/ 180190 w 602653"/>
                <a:gd name="connsiteY156" fmla="*/ 505195 h 513787"/>
                <a:gd name="connsiteX157" fmla="*/ 172851 w 602653"/>
                <a:gd name="connsiteY157" fmla="*/ 507722 h 513787"/>
                <a:gd name="connsiteX158" fmla="*/ 171333 w 602653"/>
                <a:gd name="connsiteY158" fmla="*/ 507722 h 513787"/>
                <a:gd name="connsiteX159" fmla="*/ 131600 w 602653"/>
                <a:gd name="connsiteY159" fmla="*/ 502920 h 513787"/>
                <a:gd name="connsiteX160" fmla="*/ 122236 w 602653"/>
                <a:gd name="connsiteY160" fmla="*/ 507722 h 513787"/>
                <a:gd name="connsiteX161" fmla="*/ 11895 w 602653"/>
                <a:gd name="connsiteY161" fmla="*/ 507722 h 513787"/>
                <a:gd name="connsiteX162" fmla="*/ 0 w 602653"/>
                <a:gd name="connsiteY162" fmla="*/ 496096 h 513787"/>
                <a:gd name="connsiteX163" fmla="*/ 0 w 602653"/>
                <a:gd name="connsiteY163" fmla="*/ 411181 h 513787"/>
                <a:gd name="connsiteX164" fmla="*/ 0 w 602653"/>
                <a:gd name="connsiteY164" fmla="*/ 353560 h 513787"/>
                <a:gd name="connsiteX165" fmla="*/ 0 w 602653"/>
                <a:gd name="connsiteY165" fmla="*/ 282798 h 513787"/>
                <a:gd name="connsiteX166" fmla="*/ 0 w 602653"/>
                <a:gd name="connsiteY166" fmla="*/ 225177 h 513787"/>
                <a:gd name="connsiteX167" fmla="*/ 0 w 602653"/>
                <a:gd name="connsiteY167" fmla="*/ 154161 h 513787"/>
                <a:gd name="connsiteX168" fmla="*/ 0 w 602653"/>
                <a:gd name="connsiteY168" fmla="*/ 96793 h 513787"/>
                <a:gd name="connsiteX169" fmla="*/ 0 w 602653"/>
                <a:gd name="connsiteY169" fmla="*/ 11878 h 513787"/>
                <a:gd name="connsiteX170" fmla="*/ 11895 w 602653"/>
                <a:gd name="connsiteY170" fmla="*/ 0 h 51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02653" h="513787">
                  <a:moveTo>
                    <a:pt x="450223" y="470824"/>
                  </a:moveTo>
                  <a:lnTo>
                    <a:pt x="450223" y="484218"/>
                  </a:lnTo>
                  <a:lnTo>
                    <a:pt x="491727" y="484218"/>
                  </a:lnTo>
                  <a:lnTo>
                    <a:pt x="491727" y="470824"/>
                  </a:lnTo>
                  <a:close/>
                  <a:moveTo>
                    <a:pt x="145266" y="444288"/>
                  </a:moveTo>
                  <a:lnTo>
                    <a:pt x="140964" y="480175"/>
                  </a:lnTo>
                  <a:lnTo>
                    <a:pt x="162475" y="482702"/>
                  </a:lnTo>
                  <a:lnTo>
                    <a:pt x="166777" y="446815"/>
                  </a:lnTo>
                  <a:close/>
                  <a:moveTo>
                    <a:pt x="450223" y="422807"/>
                  </a:moveTo>
                  <a:lnTo>
                    <a:pt x="450223" y="447321"/>
                  </a:lnTo>
                  <a:lnTo>
                    <a:pt x="491727" y="447321"/>
                  </a:lnTo>
                  <a:lnTo>
                    <a:pt x="491727" y="422807"/>
                  </a:lnTo>
                  <a:close/>
                  <a:moveTo>
                    <a:pt x="23536" y="422807"/>
                  </a:moveTo>
                  <a:lnTo>
                    <a:pt x="23536" y="484218"/>
                  </a:lnTo>
                  <a:lnTo>
                    <a:pt x="110341" y="484218"/>
                  </a:lnTo>
                  <a:lnTo>
                    <a:pt x="110341" y="422807"/>
                  </a:lnTo>
                  <a:close/>
                  <a:moveTo>
                    <a:pt x="150327" y="403852"/>
                  </a:moveTo>
                  <a:lnTo>
                    <a:pt x="148809" y="415478"/>
                  </a:lnTo>
                  <a:lnTo>
                    <a:pt x="148303" y="420785"/>
                  </a:lnTo>
                  <a:lnTo>
                    <a:pt x="169814" y="423312"/>
                  </a:lnTo>
                  <a:lnTo>
                    <a:pt x="170320" y="418005"/>
                  </a:lnTo>
                  <a:lnTo>
                    <a:pt x="171839" y="406380"/>
                  </a:lnTo>
                  <a:close/>
                  <a:moveTo>
                    <a:pt x="450223" y="377822"/>
                  </a:moveTo>
                  <a:lnTo>
                    <a:pt x="450223" y="399303"/>
                  </a:lnTo>
                  <a:lnTo>
                    <a:pt x="491727" y="399303"/>
                  </a:lnTo>
                  <a:lnTo>
                    <a:pt x="491727" y="377822"/>
                  </a:lnTo>
                  <a:close/>
                  <a:moveTo>
                    <a:pt x="23536" y="365438"/>
                  </a:moveTo>
                  <a:lnTo>
                    <a:pt x="23536" y="399303"/>
                  </a:lnTo>
                  <a:lnTo>
                    <a:pt x="110341" y="399303"/>
                  </a:lnTo>
                  <a:lnTo>
                    <a:pt x="110341" y="365438"/>
                  </a:lnTo>
                  <a:close/>
                  <a:moveTo>
                    <a:pt x="156401" y="354319"/>
                  </a:moveTo>
                  <a:lnTo>
                    <a:pt x="153111" y="380349"/>
                  </a:lnTo>
                  <a:lnTo>
                    <a:pt x="174623" y="383129"/>
                  </a:lnTo>
                  <a:lnTo>
                    <a:pt x="177913" y="356846"/>
                  </a:lnTo>
                  <a:close/>
                  <a:moveTo>
                    <a:pt x="161210" y="313883"/>
                  </a:moveTo>
                  <a:lnTo>
                    <a:pt x="159185" y="330815"/>
                  </a:lnTo>
                  <a:lnTo>
                    <a:pt x="180697" y="333343"/>
                  </a:lnTo>
                  <a:lnTo>
                    <a:pt x="182721" y="316410"/>
                  </a:lnTo>
                  <a:close/>
                  <a:moveTo>
                    <a:pt x="545893" y="311881"/>
                  </a:moveTo>
                  <a:cubicBezTo>
                    <a:pt x="552482" y="311123"/>
                    <a:pt x="558310" y="315923"/>
                    <a:pt x="559070" y="322239"/>
                  </a:cubicBezTo>
                  <a:lnTo>
                    <a:pt x="573007" y="442998"/>
                  </a:lnTo>
                  <a:cubicBezTo>
                    <a:pt x="573767" y="449314"/>
                    <a:pt x="568952" y="455125"/>
                    <a:pt x="562618" y="455882"/>
                  </a:cubicBezTo>
                  <a:cubicBezTo>
                    <a:pt x="562111" y="456135"/>
                    <a:pt x="561604" y="456135"/>
                    <a:pt x="561097" y="456135"/>
                  </a:cubicBezTo>
                  <a:cubicBezTo>
                    <a:pt x="555269" y="456135"/>
                    <a:pt x="550201" y="451588"/>
                    <a:pt x="549441" y="445524"/>
                  </a:cubicBezTo>
                  <a:lnTo>
                    <a:pt x="535504" y="325018"/>
                  </a:lnTo>
                  <a:cubicBezTo>
                    <a:pt x="534744" y="318450"/>
                    <a:pt x="539305" y="312639"/>
                    <a:pt x="545893" y="311881"/>
                  </a:cubicBezTo>
                  <a:close/>
                  <a:moveTo>
                    <a:pt x="23536" y="294423"/>
                  </a:moveTo>
                  <a:lnTo>
                    <a:pt x="23536" y="341682"/>
                  </a:lnTo>
                  <a:lnTo>
                    <a:pt x="110341" y="341682"/>
                  </a:lnTo>
                  <a:lnTo>
                    <a:pt x="110341" y="294423"/>
                  </a:lnTo>
                  <a:close/>
                  <a:moveTo>
                    <a:pt x="407453" y="265107"/>
                  </a:moveTo>
                  <a:cubicBezTo>
                    <a:pt x="406441" y="265360"/>
                    <a:pt x="405428" y="265612"/>
                    <a:pt x="404416" y="265612"/>
                  </a:cubicBezTo>
                  <a:lnTo>
                    <a:pt x="342412" y="265612"/>
                  </a:lnTo>
                  <a:cubicBezTo>
                    <a:pt x="341906" y="265612"/>
                    <a:pt x="341400" y="265360"/>
                    <a:pt x="340894" y="265360"/>
                  </a:cubicBezTo>
                  <a:lnTo>
                    <a:pt x="340894" y="484218"/>
                  </a:lnTo>
                  <a:lnTo>
                    <a:pt x="407453" y="484218"/>
                  </a:lnTo>
                  <a:close/>
                  <a:moveTo>
                    <a:pt x="167283" y="264349"/>
                  </a:moveTo>
                  <a:lnTo>
                    <a:pt x="163993" y="290379"/>
                  </a:lnTo>
                  <a:lnTo>
                    <a:pt x="185505" y="293159"/>
                  </a:lnTo>
                  <a:lnTo>
                    <a:pt x="188795" y="266876"/>
                  </a:lnTo>
                  <a:close/>
                  <a:moveTo>
                    <a:pt x="23536" y="236802"/>
                  </a:moveTo>
                  <a:lnTo>
                    <a:pt x="23536" y="270920"/>
                  </a:lnTo>
                  <a:lnTo>
                    <a:pt x="110341" y="270920"/>
                  </a:lnTo>
                  <a:lnTo>
                    <a:pt x="110341" y="236802"/>
                  </a:lnTo>
                  <a:close/>
                  <a:moveTo>
                    <a:pt x="172092" y="223913"/>
                  </a:moveTo>
                  <a:lnTo>
                    <a:pt x="171586" y="229220"/>
                  </a:lnTo>
                  <a:lnTo>
                    <a:pt x="170067" y="240845"/>
                  </a:lnTo>
                  <a:lnTo>
                    <a:pt x="191579" y="243373"/>
                  </a:lnTo>
                  <a:lnTo>
                    <a:pt x="193097" y="231747"/>
                  </a:lnTo>
                  <a:lnTo>
                    <a:pt x="193603" y="226440"/>
                  </a:lnTo>
                  <a:close/>
                  <a:moveTo>
                    <a:pt x="354307" y="222649"/>
                  </a:moveTo>
                  <a:lnTo>
                    <a:pt x="354307" y="242109"/>
                  </a:lnTo>
                  <a:lnTo>
                    <a:pt x="392774" y="242109"/>
                  </a:lnTo>
                  <a:lnTo>
                    <a:pt x="392774" y="222649"/>
                  </a:lnTo>
                  <a:close/>
                  <a:moveTo>
                    <a:pt x="547404" y="203948"/>
                  </a:moveTo>
                  <a:lnTo>
                    <a:pt x="516529" y="207233"/>
                  </a:lnTo>
                  <a:lnTo>
                    <a:pt x="546898" y="489020"/>
                  </a:lnTo>
                  <a:lnTo>
                    <a:pt x="577773" y="485735"/>
                  </a:lnTo>
                  <a:close/>
                  <a:moveTo>
                    <a:pt x="340894" y="182972"/>
                  </a:moveTo>
                  <a:lnTo>
                    <a:pt x="340894" y="199146"/>
                  </a:lnTo>
                  <a:cubicBezTo>
                    <a:pt x="341400" y="199146"/>
                    <a:pt x="341906" y="198893"/>
                    <a:pt x="342412" y="198893"/>
                  </a:cubicBezTo>
                  <a:lnTo>
                    <a:pt x="404416" y="198893"/>
                  </a:lnTo>
                  <a:cubicBezTo>
                    <a:pt x="405428" y="198893"/>
                    <a:pt x="406441" y="199399"/>
                    <a:pt x="407453" y="199651"/>
                  </a:cubicBezTo>
                  <a:lnTo>
                    <a:pt x="407453" y="182972"/>
                  </a:lnTo>
                  <a:close/>
                  <a:moveTo>
                    <a:pt x="23536" y="166039"/>
                  </a:moveTo>
                  <a:lnTo>
                    <a:pt x="23536" y="213299"/>
                  </a:lnTo>
                  <a:lnTo>
                    <a:pt x="110341" y="213299"/>
                  </a:lnTo>
                  <a:lnTo>
                    <a:pt x="110341" y="166039"/>
                  </a:lnTo>
                  <a:close/>
                  <a:moveTo>
                    <a:pt x="179431" y="164523"/>
                  </a:moveTo>
                  <a:lnTo>
                    <a:pt x="174876" y="200410"/>
                  </a:lnTo>
                  <a:lnTo>
                    <a:pt x="196387" y="202937"/>
                  </a:lnTo>
                  <a:lnTo>
                    <a:pt x="200943" y="167050"/>
                  </a:lnTo>
                  <a:close/>
                  <a:moveTo>
                    <a:pt x="450223" y="108418"/>
                  </a:moveTo>
                  <a:lnTo>
                    <a:pt x="450223" y="354319"/>
                  </a:lnTo>
                  <a:lnTo>
                    <a:pt x="491727" y="354319"/>
                  </a:lnTo>
                  <a:lnTo>
                    <a:pt x="491727" y="108418"/>
                  </a:lnTo>
                  <a:close/>
                  <a:moveTo>
                    <a:pt x="23536" y="108418"/>
                  </a:moveTo>
                  <a:lnTo>
                    <a:pt x="23536" y="142536"/>
                  </a:lnTo>
                  <a:lnTo>
                    <a:pt x="110341" y="142536"/>
                  </a:lnTo>
                  <a:lnTo>
                    <a:pt x="110341" y="108418"/>
                  </a:lnTo>
                  <a:close/>
                  <a:moveTo>
                    <a:pt x="225744" y="73795"/>
                  </a:moveTo>
                  <a:lnTo>
                    <a:pt x="225744" y="484218"/>
                  </a:lnTo>
                  <a:lnTo>
                    <a:pt x="317358" y="484218"/>
                  </a:lnTo>
                  <a:lnTo>
                    <a:pt x="317358" y="171346"/>
                  </a:lnTo>
                  <a:lnTo>
                    <a:pt x="317358" y="73795"/>
                  </a:lnTo>
                  <a:close/>
                  <a:moveTo>
                    <a:pt x="23536" y="23503"/>
                  </a:moveTo>
                  <a:lnTo>
                    <a:pt x="23536" y="84915"/>
                  </a:lnTo>
                  <a:lnTo>
                    <a:pt x="110341" y="84915"/>
                  </a:lnTo>
                  <a:lnTo>
                    <a:pt x="110341" y="23503"/>
                  </a:lnTo>
                  <a:close/>
                  <a:moveTo>
                    <a:pt x="11895" y="0"/>
                  </a:moveTo>
                  <a:lnTo>
                    <a:pt x="122236" y="0"/>
                  </a:lnTo>
                  <a:cubicBezTo>
                    <a:pt x="128816" y="0"/>
                    <a:pt x="134130" y="5307"/>
                    <a:pt x="134130" y="11878"/>
                  </a:cubicBezTo>
                  <a:lnTo>
                    <a:pt x="134130" y="96793"/>
                  </a:lnTo>
                  <a:lnTo>
                    <a:pt x="134130" y="154161"/>
                  </a:lnTo>
                  <a:lnTo>
                    <a:pt x="134130" y="225177"/>
                  </a:lnTo>
                  <a:lnTo>
                    <a:pt x="134130" y="282798"/>
                  </a:lnTo>
                  <a:lnTo>
                    <a:pt x="134130" y="339661"/>
                  </a:lnTo>
                  <a:lnTo>
                    <a:pt x="139192" y="299225"/>
                  </a:lnTo>
                  <a:lnTo>
                    <a:pt x="148809" y="219617"/>
                  </a:lnTo>
                  <a:lnTo>
                    <a:pt x="150074" y="209255"/>
                  </a:lnTo>
                  <a:lnTo>
                    <a:pt x="157413" y="149865"/>
                  </a:lnTo>
                  <a:cubicBezTo>
                    <a:pt x="157667" y="146832"/>
                    <a:pt x="159185" y="144052"/>
                    <a:pt x="161716" y="142031"/>
                  </a:cubicBezTo>
                  <a:cubicBezTo>
                    <a:pt x="164247" y="140009"/>
                    <a:pt x="167283" y="139251"/>
                    <a:pt x="170573" y="139503"/>
                  </a:cubicBezTo>
                  <a:lnTo>
                    <a:pt x="202208" y="143547"/>
                  </a:lnTo>
                  <a:lnTo>
                    <a:pt x="202208" y="61917"/>
                  </a:lnTo>
                  <a:cubicBezTo>
                    <a:pt x="202208" y="55599"/>
                    <a:pt x="207523" y="50292"/>
                    <a:pt x="214103" y="50292"/>
                  </a:cubicBezTo>
                  <a:lnTo>
                    <a:pt x="328999" y="50292"/>
                  </a:lnTo>
                  <a:cubicBezTo>
                    <a:pt x="335579" y="50292"/>
                    <a:pt x="340894" y="55599"/>
                    <a:pt x="340894" y="61917"/>
                  </a:cubicBezTo>
                  <a:lnTo>
                    <a:pt x="340894" y="159468"/>
                  </a:lnTo>
                  <a:lnTo>
                    <a:pt x="419348" y="159468"/>
                  </a:lnTo>
                  <a:cubicBezTo>
                    <a:pt x="422131" y="159468"/>
                    <a:pt x="424662" y="160479"/>
                    <a:pt x="426687" y="162248"/>
                  </a:cubicBezTo>
                  <a:lnTo>
                    <a:pt x="426687" y="96793"/>
                  </a:lnTo>
                  <a:cubicBezTo>
                    <a:pt x="426687" y="90222"/>
                    <a:pt x="432001" y="84915"/>
                    <a:pt x="438581" y="84915"/>
                  </a:cubicBezTo>
                  <a:lnTo>
                    <a:pt x="503622" y="84915"/>
                  </a:lnTo>
                  <a:cubicBezTo>
                    <a:pt x="509949" y="84915"/>
                    <a:pt x="515263" y="90222"/>
                    <a:pt x="515263" y="96793"/>
                  </a:cubicBezTo>
                  <a:lnTo>
                    <a:pt x="515263" y="183730"/>
                  </a:lnTo>
                  <a:lnTo>
                    <a:pt x="556515" y="179181"/>
                  </a:lnTo>
                  <a:cubicBezTo>
                    <a:pt x="563095" y="178423"/>
                    <a:pt x="568916" y="183224"/>
                    <a:pt x="569675" y="189795"/>
                  </a:cubicBezTo>
                  <a:lnTo>
                    <a:pt x="602575" y="494833"/>
                  </a:lnTo>
                  <a:cubicBezTo>
                    <a:pt x="603334" y="501404"/>
                    <a:pt x="598526" y="507216"/>
                    <a:pt x="592199" y="507974"/>
                  </a:cubicBezTo>
                  <a:lnTo>
                    <a:pt x="537787" y="513787"/>
                  </a:lnTo>
                  <a:cubicBezTo>
                    <a:pt x="537281" y="513787"/>
                    <a:pt x="537028" y="513787"/>
                    <a:pt x="536522" y="513787"/>
                  </a:cubicBezTo>
                  <a:cubicBezTo>
                    <a:pt x="530448" y="513787"/>
                    <a:pt x="525386" y="509491"/>
                    <a:pt x="524880" y="503425"/>
                  </a:cubicBezTo>
                  <a:lnTo>
                    <a:pt x="515263" y="416236"/>
                  </a:lnTo>
                  <a:lnTo>
                    <a:pt x="515263" y="495844"/>
                  </a:lnTo>
                  <a:cubicBezTo>
                    <a:pt x="515263" y="502415"/>
                    <a:pt x="509949" y="507722"/>
                    <a:pt x="503622" y="507722"/>
                  </a:cubicBezTo>
                  <a:lnTo>
                    <a:pt x="438581" y="507722"/>
                  </a:lnTo>
                  <a:cubicBezTo>
                    <a:pt x="434532" y="507722"/>
                    <a:pt x="430989" y="505700"/>
                    <a:pt x="428964" y="502415"/>
                  </a:cubicBezTo>
                  <a:cubicBezTo>
                    <a:pt x="426687" y="505700"/>
                    <a:pt x="423397" y="507722"/>
                    <a:pt x="419348" y="507722"/>
                  </a:cubicBezTo>
                  <a:lnTo>
                    <a:pt x="328999" y="507722"/>
                  </a:lnTo>
                  <a:lnTo>
                    <a:pt x="214103" y="507722"/>
                  </a:lnTo>
                  <a:cubicBezTo>
                    <a:pt x="207523" y="507722"/>
                    <a:pt x="202208" y="502415"/>
                    <a:pt x="202208" y="495844"/>
                  </a:cubicBezTo>
                  <a:lnTo>
                    <a:pt x="202208" y="352044"/>
                  </a:lnTo>
                  <a:lnTo>
                    <a:pt x="193097" y="427608"/>
                  </a:lnTo>
                  <a:lnTo>
                    <a:pt x="191832" y="437970"/>
                  </a:lnTo>
                  <a:lnTo>
                    <a:pt x="184493" y="497360"/>
                  </a:lnTo>
                  <a:cubicBezTo>
                    <a:pt x="184240" y="500393"/>
                    <a:pt x="182468" y="503425"/>
                    <a:pt x="180190" y="505195"/>
                  </a:cubicBezTo>
                  <a:cubicBezTo>
                    <a:pt x="177913" y="506964"/>
                    <a:pt x="175382" y="507722"/>
                    <a:pt x="172851" y="507722"/>
                  </a:cubicBezTo>
                  <a:cubicBezTo>
                    <a:pt x="172345" y="507722"/>
                    <a:pt x="171839" y="507722"/>
                    <a:pt x="171333" y="507722"/>
                  </a:cubicBezTo>
                  <a:lnTo>
                    <a:pt x="131600" y="502920"/>
                  </a:lnTo>
                  <a:cubicBezTo>
                    <a:pt x="129322" y="505700"/>
                    <a:pt x="126032" y="507722"/>
                    <a:pt x="122236" y="507722"/>
                  </a:cubicBezTo>
                  <a:lnTo>
                    <a:pt x="11895" y="507722"/>
                  </a:lnTo>
                  <a:cubicBezTo>
                    <a:pt x="5315" y="507722"/>
                    <a:pt x="0" y="502415"/>
                    <a:pt x="0" y="496096"/>
                  </a:cubicBezTo>
                  <a:lnTo>
                    <a:pt x="0" y="411181"/>
                  </a:lnTo>
                  <a:lnTo>
                    <a:pt x="0" y="353560"/>
                  </a:lnTo>
                  <a:lnTo>
                    <a:pt x="0" y="282798"/>
                  </a:lnTo>
                  <a:lnTo>
                    <a:pt x="0" y="225177"/>
                  </a:lnTo>
                  <a:lnTo>
                    <a:pt x="0" y="154161"/>
                  </a:lnTo>
                  <a:lnTo>
                    <a:pt x="0" y="96793"/>
                  </a:lnTo>
                  <a:lnTo>
                    <a:pt x="0" y="11878"/>
                  </a:lnTo>
                  <a:cubicBezTo>
                    <a:pt x="0" y="5307"/>
                    <a:pt x="5315" y="0"/>
                    <a:pt x="11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2" name="文本占位符 11">
              <a:extLst>
                <a:ext uri="{FF2B5EF4-FFF2-40B4-BE49-F238E27FC236}">
                  <a16:creationId xmlns:a16="http://schemas.microsoft.com/office/drawing/2014/main" id="{66267EB0-2290-4266-B111-351AB19F67B3}"/>
                </a:ext>
              </a:extLst>
            </p:cNvPr>
            <p:cNvSpPr txBox="1">
              <a:spLocks/>
            </p:cNvSpPr>
            <p:nvPr/>
          </p:nvSpPr>
          <p:spPr>
            <a:xfrm>
              <a:off x="5682593" y="3862665"/>
              <a:ext cx="5919985" cy="546127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/>
                <a:sym typeface="+mn-lt"/>
              </a:endParaRPr>
            </a:p>
          </p:txBody>
        </p:sp>
        <p:sp>
          <p:nvSpPr>
            <p:cNvPr id="33" name="文本占位符 12">
              <a:extLst>
                <a:ext uri="{FF2B5EF4-FFF2-40B4-BE49-F238E27FC236}">
                  <a16:creationId xmlns:a16="http://schemas.microsoft.com/office/drawing/2014/main" id="{0F7673E7-C907-4517-B8BE-868E548CB899}"/>
                </a:ext>
              </a:extLst>
            </p:cNvPr>
            <p:cNvSpPr txBox="1">
              <a:spLocks/>
            </p:cNvSpPr>
            <p:nvPr/>
          </p:nvSpPr>
          <p:spPr>
            <a:xfrm>
              <a:off x="6547220" y="2859854"/>
              <a:ext cx="4190733" cy="795391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latin typeface="微软雅黑" panose="020B0503020204020204" pitchFamily="34" charset="-122"/>
                  <a:cs typeface="+mn-ea"/>
                  <a:sym typeface="+mn-lt"/>
                </a:rPr>
                <a:t>项目前景和范围</a:t>
              </a:r>
              <a:r>
                <a:rPr lang="en-US" altLang="zh-CN" sz="4000" b="1" dirty="0">
                  <a:latin typeface="微软雅黑" panose="020B0503020204020204" pitchFamily="34" charset="-122"/>
                  <a:cs typeface="+mn-ea"/>
                  <a:sym typeface="+mn-lt"/>
                </a:rPr>
                <a:t>	</a:t>
              </a:r>
              <a:endParaRPr lang="zh-CN" altLang="en-US" sz="4000" b="1" dirty="0"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7632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项目前景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817F25C-98CC-4609-AC15-0D6EC7B92E15}"/>
              </a:ext>
            </a:extLst>
          </p:cNvPr>
          <p:cNvSpPr txBox="1">
            <a:spLocks/>
          </p:cNvSpPr>
          <p:nvPr/>
        </p:nvSpPr>
        <p:spPr>
          <a:xfrm>
            <a:off x="881006" y="3112552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随着社会经济的快速发展，旅游行业已成为新的经济增长点，旅游消费也成为整个社会重要的</a:t>
            </a:r>
            <a:r>
              <a:rPr lang="en-US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消费侧</a:t>
            </a:r>
            <a:r>
              <a:rPr lang="en-US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。智慧旅游和智慧景区的概念和内涵近几年非常的火热，得到了快速发展和丰富。</a:t>
            </a:r>
            <a:endParaRPr lang="zh-CN" altLang="en-US" spc="3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lt"/>
            </a:endParaRPr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F643D320-2708-4246-938C-176F9709E26D}"/>
              </a:ext>
            </a:extLst>
          </p:cNvPr>
          <p:cNvSpPr txBox="1">
            <a:spLocks/>
          </p:cNvSpPr>
          <p:nvPr/>
        </p:nvSpPr>
        <p:spPr>
          <a:xfrm>
            <a:off x="3716179" y="3061252"/>
            <a:ext cx="2002924" cy="27274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endParaRPr lang="zh-CN" altLang="zh-CN" sz="1600" spc="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5A4723B8-9B63-4E88-8B4D-FDAD4F660E7B}"/>
              </a:ext>
            </a:extLst>
          </p:cNvPr>
          <p:cNvSpPr txBox="1">
            <a:spLocks/>
          </p:cNvSpPr>
          <p:nvPr/>
        </p:nvSpPr>
        <p:spPr>
          <a:xfrm>
            <a:off x="881005" y="2514501"/>
            <a:ext cx="1924466" cy="418847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行业发展</a:t>
            </a:r>
          </a:p>
        </p:txBody>
      </p:sp>
      <p:sp>
        <p:nvSpPr>
          <p:cNvPr id="18" name="文本占位符 11">
            <a:extLst>
              <a:ext uri="{FF2B5EF4-FFF2-40B4-BE49-F238E27FC236}">
                <a16:creationId xmlns:a16="http://schemas.microsoft.com/office/drawing/2014/main" id="{5298D127-EB96-4487-AE28-08497E744C04}"/>
              </a:ext>
            </a:extLst>
          </p:cNvPr>
          <p:cNvSpPr txBox="1">
            <a:spLocks/>
          </p:cNvSpPr>
          <p:nvPr/>
        </p:nvSpPr>
        <p:spPr>
          <a:xfrm>
            <a:off x="3716179" y="2514501"/>
            <a:ext cx="1924466" cy="418847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lt"/>
              </a:rPr>
              <a:t>科技发展</a:t>
            </a:r>
          </a:p>
        </p:txBody>
      </p:sp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FCF44A34-CCD4-4E8C-BF90-093C35AABA95}"/>
              </a:ext>
            </a:extLst>
          </p:cNvPr>
          <p:cNvSpPr txBox="1">
            <a:spLocks/>
          </p:cNvSpPr>
          <p:nvPr/>
        </p:nvSpPr>
        <p:spPr>
          <a:xfrm>
            <a:off x="6551354" y="2514501"/>
            <a:ext cx="1924466" cy="418847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dirty="0"/>
              <a:t>市场需求</a:t>
            </a:r>
            <a:endParaRPr lang="zh-CN" altLang="en-US" dirty="0">
              <a:sym typeface="+mn-lt"/>
            </a:endParaRPr>
          </a:p>
        </p:txBody>
      </p:sp>
      <p:sp>
        <p:nvSpPr>
          <p:cNvPr id="20" name="文本占位符 9">
            <a:extLst>
              <a:ext uri="{FF2B5EF4-FFF2-40B4-BE49-F238E27FC236}">
                <a16:creationId xmlns:a16="http://schemas.microsoft.com/office/drawing/2014/main" id="{AC015582-7456-4D4B-B245-7E73844F033F}"/>
              </a:ext>
            </a:extLst>
          </p:cNvPr>
          <p:cNvSpPr txBox="1">
            <a:spLocks/>
          </p:cNvSpPr>
          <p:nvPr/>
        </p:nvSpPr>
        <p:spPr>
          <a:xfrm>
            <a:off x="9378410" y="2834256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国家旅游局等相关部门发布的《旅游</a:t>
            </a:r>
            <a:r>
              <a:rPr lang="en-US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互联网行动计划》和《关于深化</a:t>
            </a:r>
            <a:r>
              <a:rPr lang="en-US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互联网</a:t>
            </a:r>
            <a:r>
              <a:rPr lang="en-US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旅游</a:t>
            </a:r>
            <a:r>
              <a:rPr lang="en-US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1400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推动旅游业高质量发展的意见》等政策，为推动智慧旅游和智慧景区的建设提供了政策支持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6FCDBC14-C32C-49B8-9F32-60C2E7AFE885}"/>
              </a:ext>
            </a:extLst>
          </p:cNvPr>
          <p:cNvSpPr txBox="1">
            <a:spLocks/>
          </p:cNvSpPr>
          <p:nvPr/>
        </p:nvSpPr>
        <p:spPr>
          <a:xfrm>
            <a:off x="9386528" y="2514501"/>
            <a:ext cx="1924466" cy="418847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lt"/>
              </a:rPr>
              <a:t>国家政策</a:t>
            </a:r>
          </a:p>
        </p:txBody>
      </p:sp>
      <p:sp>
        <p:nvSpPr>
          <p:cNvPr id="22" name="zoom-tool_72585">
            <a:extLst>
              <a:ext uri="{FF2B5EF4-FFF2-40B4-BE49-F238E27FC236}">
                <a16:creationId xmlns:a16="http://schemas.microsoft.com/office/drawing/2014/main" id="{18530CE3-ABEC-4160-B0A1-F2929AF18D92}"/>
              </a:ext>
            </a:extLst>
          </p:cNvPr>
          <p:cNvSpPr>
            <a:spLocks noChangeAspect="1"/>
          </p:cNvSpPr>
          <p:nvPr/>
        </p:nvSpPr>
        <p:spPr bwMode="auto">
          <a:xfrm>
            <a:off x="1538395" y="1695254"/>
            <a:ext cx="609685" cy="588572"/>
          </a:xfrm>
          <a:custGeom>
            <a:avLst/>
            <a:gdLst>
              <a:gd name="T0" fmla="*/ 8270 w 8441"/>
              <a:gd name="T1" fmla="*/ 6791 h 8160"/>
              <a:gd name="T2" fmla="*/ 5734 w 8441"/>
              <a:gd name="T3" fmla="*/ 4255 h 8160"/>
              <a:gd name="T4" fmla="*/ 5225 w 8441"/>
              <a:gd name="T5" fmla="*/ 848 h 8160"/>
              <a:gd name="T6" fmla="*/ 3177 w 8441"/>
              <a:gd name="T7" fmla="*/ 0 h 8160"/>
              <a:gd name="T8" fmla="*/ 1130 w 8441"/>
              <a:gd name="T9" fmla="*/ 848 h 8160"/>
              <a:gd name="T10" fmla="*/ 1130 w 8441"/>
              <a:gd name="T11" fmla="*/ 4944 h 8160"/>
              <a:gd name="T12" fmla="*/ 3177 w 8441"/>
              <a:gd name="T13" fmla="*/ 5792 h 8160"/>
              <a:gd name="T14" fmla="*/ 4538 w 8441"/>
              <a:gd name="T15" fmla="*/ 5454 h 8160"/>
              <a:gd name="T16" fmla="*/ 7072 w 8441"/>
              <a:gd name="T17" fmla="*/ 7988 h 8160"/>
              <a:gd name="T18" fmla="*/ 7486 w 8441"/>
              <a:gd name="T19" fmla="*/ 8160 h 8160"/>
              <a:gd name="T20" fmla="*/ 7901 w 8441"/>
              <a:gd name="T21" fmla="*/ 7988 h 8160"/>
              <a:gd name="T22" fmla="*/ 8270 w 8441"/>
              <a:gd name="T23" fmla="*/ 7620 h 8160"/>
              <a:gd name="T24" fmla="*/ 8441 w 8441"/>
              <a:gd name="T25" fmla="*/ 7205 h 8160"/>
              <a:gd name="T26" fmla="*/ 8270 w 8441"/>
              <a:gd name="T27" fmla="*/ 6791 h 8160"/>
              <a:gd name="T28" fmla="*/ 1793 w 8441"/>
              <a:gd name="T29" fmla="*/ 4281 h 8160"/>
              <a:gd name="T30" fmla="*/ 1793 w 8441"/>
              <a:gd name="T31" fmla="*/ 1511 h 8160"/>
              <a:gd name="T32" fmla="*/ 3177 w 8441"/>
              <a:gd name="T33" fmla="*/ 938 h 8160"/>
              <a:gd name="T34" fmla="*/ 4562 w 8441"/>
              <a:gd name="T35" fmla="*/ 1511 h 8160"/>
              <a:gd name="T36" fmla="*/ 4562 w 8441"/>
              <a:gd name="T37" fmla="*/ 4281 h 8160"/>
              <a:gd name="T38" fmla="*/ 3177 w 8441"/>
              <a:gd name="T39" fmla="*/ 4854 h 8160"/>
              <a:gd name="T40" fmla="*/ 1793 w 8441"/>
              <a:gd name="T41" fmla="*/ 4281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41" h="8160">
                <a:moveTo>
                  <a:pt x="8270" y="6791"/>
                </a:moveTo>
                <a:lnTo>
                  <a:pt x="5734" y="4255"/>
                </a:lnTo>
                <a:cubicBezTo>
                  <a:pt x="6316" y="3161"/>
                  <a:pt x="6146" y="1769"/>
                  <a:pt x="5225" y="848"/>
                </a:cubicBezTo>
                <a:cubicBezTo>
                  <a:pt x="4678" y="301"/>
                  <a:pt x="3951" y="0"/>
                  <a:pt x="3177" y="0"/>
                </a:cubicBezTo>
                <a:cubicBezTo>
                  <a:pt x="2404" y="0"/>
                  <a:pt x="1676" y="301"/>
                  <a:pt x="1130" y="848"/>
                </a:cubicBezTo>
                <a:cubicBezTo>
                  <a:pt x="0" y="1977"/>
                  <a:pt x="0" y="3815"/>
                  <a:pt x="1130" y="4944"/>
                </a:cubicBezTo>
                <a:cubicBezTo>
                  <a:pt x="1677" y="5491"/>
                  <a:pt x="2404" y="5792"/>
                  <a:pt x="3177" y="5792"/>
                </a:cubicBezTo>
                <a:cubicBezTo>
                  <a:pt x="3660" y="5792"/>
                  <a:pt x="4124" y="5675"/>
                  <a:pt x="4538" y="5454"/>
                </a:cubicBezTo>
                <a:lnTo>
                  <a:pt x="7072" y="7988"/>
                </a:lnTo>
                <a:cubicBezTo>
                  <a:pt x="7183" y="8099"/>
                  <a:pt x="7330" y="8160"/>
                  <a:pt x="7486" y="8160"/>
                </a:cubicBezTo>
                <a:cubicBezTo>
                  <a:pt x="7643" y="8160"/>
                  <a:pt x="7790" y="8099"/>
                  <a:pt x="7901" y="7988"/>
                </a:cubicBezTo>
                <a:lnTo>
                  <a:pt x="8270" y="7620"/>
                </a:lnTo>
                <a:cubicBezTo>
                  <a:pt x="8380" y="7509"/>
                  <a:pt x="8441" y="7362"/>
                  <a:pt x="8441" y="7205"/>
                </a:cubicBezTo>
                <a:cubicBezTo>
                  <a:pt x="8441" y="7049"/>
                  <a:pt x="8380" y="6901"/>
                  <a:pt x="8270" y="6791"/>
                </a:cubicBezTo>
                <a:close/>
                <a:moveTo>
                  <a:pt x="1793" y="4281"/>
                </a:moveTo>
                <a:cubicBezTo>
                  <a:pt x="1029" y="3517"/>
                  <a:pt x="1029" y="2275"/>
                  <a:pt x="1793" y="1511"/>
                </a:cubicBezTo>
                <a:cubicBezTo>
                  <a:pt x="2163" y="1142"/>
                  <a:pt x="2654" y="938"/>
                  <a:pt x="3177" y="938"/>
                </a:cubicBezTo>
                <a:cubicBezTo>
                  <a:pt x="3700" y="938"/>
                  <a:pt x="4192" y="1142"/>
                  <a:pt x="4562" y="1511"/>
                </a:cubicBezTo>
                <a:cubicBezTo>
                  <a:pt x="5325" y="2275"/>
                  <a:pt x="5325" y="3517"/>
                  <a:pt x="4562" y="4281"/>
                </a:cubicBezTo>
                <a:cubicBezTo>
                  <a:pt x="4192" y="4650"/>
                  <a:pt x="3700" y="4854"/>
                  <a:pt x="3177" y="4854"/>
                </a:cubicBezTo>
                <a:cubicBezTo>
                  <a:pt x="2654" y="4854"/>
                  <a:pt x="2163" y="4650"/>
                  <a:pt x="1793" y="42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 Light"/>
              <a:sym typeface="+mn-lt"/>
            </a:endParaRPr>
          </a:p>
        </p:txBody>
      </p:sp>
      <p:sp>
        <p:nvSpPr>
          <p:cNvPr id="23" name="book_118158">
            <a:extLst>
              <a:ext uri="{FF2B5EF4-FFF2-40B4-BE49-F238E27FC236}">
                <a16:creationId xmlns:a16="http://schemas.microsoft.com/office/drawing/2014/main" id="{0F6050CC-0770-4808-814C-025EB4F84C80}"/>
              </a:ext>
            </a:extLst>
          </p:cNvPr>
          <p:cNvSpPr>
            <a:spLocks noChangeAspect="1"/>
          </p:cNvSpPr>
          <p:nvPr/>
        </p:nvSpPr>
        <p:spPr bwMode="auto">
          <a:xfrm>
            <a:off x="4373569" y="1670425"/>
            <a:ext cx="609685" cy="605125"/>
          </a:xfrm>
          <a:custGeom>
            <a:avLst/>
            <a:gdLst>
              <a:gd name="T0" fmla="*/ 6533 w 6572"/>
              <a:gd name="T1" fmla="*/ 494 h 6533"/>
              <a:gd name="T2" fmla="*/ 6033 w 6572"/>
              <a:gd name="T3" fmla="*/ 0 h 6533"/>
              <a:gd name="T4" fmla="*/ 500 w 6572"/>
              <a:gd name="T5" fmla="*/ 0 h 6533"/>
              <a:gd name="T6" fmla="*/ 0 w 6572"/>
              <a:gd name="T7" fmla="*/ 494 h 6533"/>
              <a:gd name="T8" fmla="*/ 0 w 6572"/>
              <a:gd name="T9" fmla="*/ 5432 h 6533"/>
              <a:gd name="T10" fmla="*/ 1504 w 6572"/>
              <a:gd name="T11" fmla="*/ 6533 h 6533"/>
              <a:gd name="T12" fmla="*/ 6260 w 6572"/>
              <a:gd name="T13" fmla="*/ 6533 h 6533"/>
              <a:gd name="T14" fmla="*/ 6260 w 6572"/>
              <a:gd name="T15" fmla="*/ 6533 h 6533"/>
              <a:gd name="T16" fmla="*/ 6484 w 6572"/>
              <a:gd name="T17" fmla="*/ 6106 h 6533"/>
              <a:gd name="T18" fmla="*/ 6482 w 6572"/>
              <a:gd name="T19" fmla="*/ 6105 h 6533"/>
              <a:gd name="T20" fmla="*/ 6484 w 6572"/>
              <a:gd name="T21" fmla="*/ 4692 h 6533"/>
              <a:gd name="T22" fmla="*/ 6533 w 6572"/>
              <a:gd name="T23" fmla="*/ 4536 h 6533"/>
              <a:gd name="T24" fmla="*/ 6533 w 6572"/>
              <a:gd name="T25" fmla="*/ 494 h 6533"/>
              <a:gd name="T26" fmla="*/ 544 w 6572"/>
              <a:gd name="T27" fmla="*/ 544 h 6533"/>
              <a:gd name="T28" fmla="*/ 5988 w 6572"/>
              <a:gd name="T29" fmla="*/ 544 h 6533"/>
              <a:gd name="T30" fmla="*/ 5988 w 6572"/>
              <a:gd name="T31" fmla="*/ 4262 h 6533"/>
              <a:gd name="T32" fmla="*/ 1504 w 6572"/>
              <a:gd name="T33" fmla="*/ 4262 h 6533"/>
              <a:gd name="T34" fmla="*/ 544 w 6572"/>
              <a:gd name="T35" fmla="*/ 4517 h 6533"/>
              <a:gd name="T36" fmla="*/ 544 w 6572"/>
              <a:gd name="T37" fmla="*/ 544 h 6533"/>
              <a:gd name="T38" fmla="*/ 544 w 6572"/>
              <a:gd name="T39" fmla="*/ 5398 h 6533"/>
              <a:gd name="T40" fmla="*/ 1504 w 6572"/>
              <a:gd name="T41" fmla="*/ 4808 h 6533"/>
              <a:gd name="T42" fmla="*/ 5826 w 6572"/>
              <a:gd name="T43" fmla="*/ 4808 h 6533"/>
              <a:gd name="T44" fmla="*/ 5813 w 6572"/>
              <a:gd name="T45" fmla="*/ 5989 h 6533"/>
              <a:gd name="T46" fmla="*/ 1504 w 6572"/>
              <a:gd name="T47" fmla="*/ 5989 h 6533"/>
              <a:gd name="T48" fmla="*/ 544 w 6572"/>
              <a:gd name="T49" fmla="*/ 5398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72" h="6533">
                <a:moveTo>
                  <a:pt x="6533" y="494"/>
                </a:moveTo>
                <a:cubicBezTo>
                  <a:pt x="6533" y="221"/>
                  <a:pt x="6309" y="0"/>
                  <a:pt x="6033" y="0"/>
                </a:cubicBezTo>
                <a:lnTo>
                  <a:pt x="500" y="0"/>
                </a:lnTo>
                <a:cubicBezTo>
                  <a:pt x="224" y="0"/>
                  <a:pt x="0" y="221"/>
                  <a:pt x="0" y="494"/>
                </a:cubicBezTo>
                <a:lnTo>
                  <a:pt x="0" y="5432"/>
                </a:lnTo>
                <a:cubicBezTo>
                  <a:pt x="0" y="5938"/>
                  <a:pt x="564" y="6533"/>
                  <a:pt x="1504" y="6533"/>
                </a:cubicBezTo>
                <a:lnTo>
                  <a:pt x="6260" y="6533"/>
                </a:lnTo>
                <a:lnTo>
                  <a:pt x="6260" y="6533"/>
                </a:lnTo>
                <a:cubicBezTo>
                  <a:pt x="6572" y="6508"/>
                  <a:pt x="6569" y="6213"/>
                  <a:pt x="6484" y="6106"/>
                </a:cubicBezTo>
                <a:cubicBezTo>
                  <a:pt x="6484" y="6106"/>
                  <a:pt x="6484" y="6105"/>
                  <a:pt x="6482" y="6105"/>
                </a:cubicBezTo>
                <a:cubicBezTo>
                  <a:pt x="5997" y="5416"/>
                  <a:pt x="6462" y="4722"/>
                  <a:pt x="6484" y="4692"/>
                </a:cubicBezTo>
                <a:cubicBezTo>
                  <a:pt x="6484" y="4692"/>
                  <a:pt x="6532" y="4629"/>
                  <a:pt x="6533" y="4536"/>
                </a:cubicBezTo>
                <a:lnTo>
                  <a:pt x="6533" y="494"/>
                </a:lnTo>
                <a:close/>
                <a:moveTo>
                  <a:pt x="544" y="544"/>
                </a:moveTo>
                <a:lnTo>
                  <a:pt x="5988" y="544"/>
                </a:lnTo>
                <a:lnTo>
                  <a:pt x="5988" y="4262"/>
                </a:lnTo>
                <a:lnTo>
                  <a:pt x="1504" y="4262"/>
                </a:lnTo>
                <a:cubicBezTo>
                  <a:pt x="1136" y="4262"/>
                  <a:pt x="802" y="4357"/>
                  <a:pt x="544" y="4517"/>
                </a:cubicBezTo>
                <a:lnTo>
                  <a:pt x="544" y="544"/>
                </a:lnTo>
                <a:close/>
                <a:moveTo>
                  <a:pt x="544" y="5398"/>
                </a:moveTo>
                <a:cubicBezTo>
                  <a:pt x="544" y="5078"/>
                  <a:pt x="984" y="4808"/>
                  <a:pt x="1504" y="4808"/>
                </a:cubicBezTo>
                <a:lnTo>
                  <a:pt x="5826" y="4808"/>
                </a:lnTo>
                <a:cubicBezTo>
                  <a:pt x="5721" y="5106"/>
                  <a:pt x="5648" y="5530"/>
                  <a:pt x="5813" y="5989"/>
                </a:cubicBezTo>
                <a:lnTo>
                  <a:pt x="1504" y="5989"/>
                </a:lnTo>
                <a:cubicBezTo>
                  <a:pt x="984" y="5989"/>
                  <a:pt x="544" y="5718"/>
                  <a:pt x="544" y="53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/>
              <a:ea typeface="微软雅黑 Light"/>
              <a:sym typeface="+mn-lt"/>
            </a:endParaRPr>
          </a:p>
        </p:txBody>
      </p:sp>
      <p:sp>
        <p:nvSpPr>
          <p:cNvPr id="24" name="test-tube-with-drop_15035">
            <a:extLst>
              <a:ext uri="{FF2B5EF4-FFF2-40B4-BE49-F238E27FC236}">
                <a16:creationId xmlns:a16="http://schemas.microsoft.com/office/drawing/2014/main" id="{ACD43230-FABB-424C-86D7-C21B26CAEEAE}"/>
              </a:ext>
            </a:extLst>
          </p:cNvPr>
          <p:cNvSpPr>
            <a:spLocks noChangeAspect="1"/>
          </p:cNvSpPr>
          <p:nvPr/>
        </p:nvSpPr>
        <p:spPr bwMode="auto">
          <a:xfrm>
            <a:off x="7269703" y="1675096"/>
            <a:ext cx="609685" cy="60873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712" h="606761">
                <a:moveTo>
                  <a:pt x="519524" y="447538"/>
                </a:moveTo>
                <a:cubicBezTo>
                  <a:pt x="500548" y="476363"/>
                  <a:pt x="483848" y="507465"/>
                  <a:pt x="483848" y="518843"/>
                </a:cubicBezTo>
                <a:cubicBezTo>
                  <a:pt x="483848" y="537807"/>
                  <a:pt x="499788" y="553737"/>
                  <a:pt x="519524" y="553737"/>
                </a:cubicBezTo>
                <a:cubicBezTo>
                  <a:pt x="539260" y="553737"/>
                  <a:pt x="555200" y="537807"/>
                  <a:pt x="555200" y="518843"/>
                </a:cubicBezTo>
                <a:cubicBezTo>
                  <a:pt x="555200" y="507465"/>
                  <a:pt x="538501" y="476363"/>
                  <a:pt x="519524" y="447538"/>
                </a:cubicBezTo>
                <a:close/>
                <a:moveTo>
                  <a:pt x="519429" y="392353"/>
                </a:moveTo>
                <a:cubicBezTo>
                  <a:pt x="525596" y="392353"/>
                  <a:pt x="531669" y="394818"/>
                  <a:pt x="535464" y="399749"/>
                </a:cubicBezTo>
                <a:cubicBezTo>
                  <a:pt x="549886" y="418713"/>
                  <a:pt x="595430" y="483949"/>
                  <a:pt x="595430" y="518843"/>
                </a:cubicBezTo>
                <a:cubicBezTo>
                  <a:pt x="595430" y="560564"/>
                  <a:pt x="561272" y="594699"/>
                  <a:pt x="519524" y="594699"/>
                </a:cubicBezTo>
                <a:cubicBezTo>
                  <a:pt x="477776" y="594699"/>
                  <a:pt x="443618" y="560564"/>
                  <a:pt x="443618" y="518843"/>
                </a:cubicBezTo>
                <a:cubicBezTo>
                  <a:pt x="443618" y="483949"/>
                  <a:pt x="489162" y="418713"/>
                  <a:pt x="502825" y="399749"/>
                </a:cubicBezTo>
                <a:cubicBezTo>
                  <a:pt x="507000" y="394818"/>
                  <a:pt x="513262" y="392353"/>
                  <a:pt x="519429" y="392353"/>
                </a:cubicBezTo>
                <a:close/>
                <a:moveTo>
                  <a:pt x="205094" y="323858"/>
                </a:moveTo>
                <a:lnTo>
                  <a:pt x="56971" y="471757"/>
                </a:lnTo>
                <a:cubicBezTo>
                  <a:pt x="46336" y="482375"/>
                  <a:pt x="40259" y="496027"/>
                  <a:pt x="40259" y="511196"/>
                </a:cubicBezTo>
                <a:cubicBezTo>
                  <a:pt x="40259" y="525607"/>
                  <a:pt x="46336" y="540018"/>
                  <a:pt x="56971" y="549877"/>
                </a:cubicBezTo>
                <a:cubicBezTo>
                  <a:pt x="67605" y="560496"/>
                  <a:pt x="81278" y="566563"/>
                  <a:pt x="96470" y="566563"/>
                </a:cubicBezTo>
                <a:cubicBezTo>
                  <a:pt x="110903" y="566563"/>
                  <a:pt x="125335" y="560496"/>
                  <a:pt x="135970" y="549877"/>
                </a:cubicBezTo>
                <a:lnTo>
                  <a:pt x="362333" y="323858"/>
                </a:lnTo>
                <a:close/>
                <a:moveTo>
                  <a:pt x="374487" y="40198"/>
                </a:moveTo>
                <a:lnTo>
                  <a:pt x="322074" y="92531"/>
                </a:lnTo>
                <a:cubicBezTo>
                  <a:pt x="322074" y="92531"/>
                  <a:pt x="322833" y="94048"/>
                  <a:pt x="324353" y="96323"/>
                </a:cubicBezTo>
                <a:lnTo>
                  <a:pt x="364612" y="135763"/>
                </a:lnTo>
                <a:cubicBezTo>
                  <a:pt x="372208" y="144105"/>
                  <a:pt x="372208" y="156999"/>
                  <a:pt x="364612" y="164584"/>
                </a:cubicBezTo>
                <a:lnTo>
                  <a:pt x="245353" y="282902"/>
                </a:lnTo>
                <a:lnTo>
                  <a:pt x="403352" y="282902"/>
                </a:lnTo>
                <a:lnTo>
                  <a:pt x="442851" y="243463"/>
                </a:lnTo>
                <a:cubicBezTo>
                  <a:pt x="451207" y="235120"/>
                  <a:pt x="464120" y="235120"/>
                  <a:pt x="471717" y="243463"/>
                </a:cubicBezTo>
                <a:lnTo>
                  <a:pt x="511976" y="282902"/>
                </a:lnTo>
                <a:cubicBezTo>
                  <a:pt x="513495" y="284419"/>
                  <a:pt x="515014" y="285177"/>
                  <a:pt x="515774" y="285177"/>
                </a:cubicBezTo>
                <a:lnTo>
                  <a:pt x="567427" y="233603"/>
                </a:lnTo>
                <a:cubicBezTo>
                  <a:pt x="567427" y="232844"/>
                  <a:pt x="567427" y="231327"/>
                  <a:pt x="565908" y="229810"/>
                </a:cubicBezTo>
                <a:lnTo>
                  <a:pt x="378285" y="42473"/>
                </a:lnTo>
                <a:cubicBezTo>
                  <a:pt x="376766" y="40956"/>
                  <a:pt x="375246" y="40198"/>
                  <a:pt x="374487" y="40198"/>
                </a:cubicBezTo>
                <a:close/>
                <a:moveTo>
                  <a:pt x="374487" y="0"/>
                </a:moveTo>
                <a:cubicBezTo>
                  <a:pt x="385881" y="0"/>
                  <a:pt x="398035" y="5309"/>
                  <a:pt x="406390" y="13652"/>
                </a:cubicBezTo>
                <a:lnTo>
                  <a:pt x="594013" y="200989"/>
                </a:lnTo>
                <a:cubicBezTo>
                  <a:pt x="611484" y="218434"/>
                  <a:pt x="612244" y="245738"/>
                  <a:pt x="596292" y="261665"/>
                </a:cubicBezTo>
                <a:lnTo>
                  <a:pt x="543879" y="313999"/>
                </a:lnTo>
                <a:cubicBezTo>
                  <a:pt x="537043" y="321583"/>
                  <a:pt x="526408" y="325375"/>
                  <a:pt x="515774" y="325375"/>
                </a:cubicBezTo>
                <a:cubicBezTo>
                  <a:pt x="503620" y="325375"/>
                  <a:pt x="492226" y="320825"/>
                  <a:pt x="483111" y="311723"/>
                </a:cubicBezTo>
                <a:lnTo>
                  <a:pt x="457284" y="285936"/>
                </a:lnTo>
                <a:lnTo>
                  <a:pt x="425380" y="317791"/>
                </a:lnTo>
                <a:lnTo>
                  <a:pt x="164075" y="578699"/>
                </a:lnTo>
                <a:cubicBezTo>
                  <a:pt x="145845" y="596901"/>
                  <a:pt x="122297" y="606761"/>
                  <a:pt x="96470" y="606761"/>
                </a:cubicBezTo>
                <a:cubicBezTo>
                  <a:pt x="70644" y="606761"/>
                  <a:pt x="46336" y="596901"/>
                  <a:pt x="28106" y="578699"/>
                </a:cubicBezTo>
                <a:cubicBezTo>
                  <a:pt x="9875" y="560496"/>
                  <a:pt x="0" y="536225"/>
                  <a:pt x="0" y="511196"/>
                </a:cubicBezTo>
                <a:cubicBezTo>
                  <a:pt x="0" y="485409"/>
                  <a:pt x="9875" y="461139"/>
                  <a:pt x="28106" y="442936"/>
                </a:cubicBezTo>
                <a:lnTo>
                  <a:pt x="321314" y="150173"/>
                </a:lnTo>
                <a:lnTo>
                  <a:pt x="295487" y="124386"/>
                </a:lnTo>
                <a:cubicBezTo>
                  <a:pt x="287891" y="116801"/>
                  <a:pt x="282574" y="106183"/>
                  <a:pt x="281815" y="94806"/>
                </a:cubicBezTo>
                <a:cubicBezTo>
                  <a:pt x="281055" y="83429"/>
                  <a:pt x="285613" y="72053"/>
                  <a:pt x="293209" y="63710"/>
                </a:cubicBezTo>
                <a:lnTo>
                  <a:pt x="345622" y="11377"/>
                </a:lnTo>
                <a:cubicBezTo>
                  <a:pt x="353218" y="3792"/>
                  <a:pt x="363093" y="0"/>
                  <a:pt x="374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/>
              <a:ea typeface="微软雅黑 Light"/>
              <a:sym typeface="+mn-lt"/>
            </a:endParaRPr>
          </a:p>
        </p:txBody>
      </p:sp>
      <p:sp>
        <p:nvSpPr>
          <p:cNvPr id="25" name="laptop-computer_329739">
            <a:extLst>
              <a:ext uri="{FF2B5EF4-FFF2-40B4-BE49-F238E27FC236}">
                <a16:creationId xmlns:a16="http://schemas.microsoft.com/office/drawing/2014/main" id="{A78A1FA8-4F0F-4406-9AD3-2A891FE9A142}"/>
              </a:ext>
            </a:extLst>
          </p:cNvPr>
          <p:cNvSpPr>
            <a:spLocks noChangeAspect="1"/>
          </p:cNvSpPr>
          <p:nvPr/>
        </p:nvSpPr>
        <p:spPr bwMode="auto">
          <a:xfrm>
            <a:off x="10043919" y="1694492"/>
            <a:ext cx="609685" cy="608766"/>
          </a:xfrm>
          <a:custGeom>
            <a:avLst/>
            <a:gdLst>
              <a:gd name="T0" fmla="*/ 800 w 6133"/>
              <a:gd name="T1" fmla="*/ 5333 h 6133"/>
              <a:gd name="T2" fmla="*/ 800 w 6133"/>
              <a:gd name="T3" fmla="*/ 4550 h 6133"/>
              <a:gd name="T4" fmla="*/ 2883 w 6133"/>
              <a:gd name="T5" fmla="*/ 2466 h 6133"/>
              <a:gd name="T6" fmla="*/ 3649 w 6133"/>
              <a:gd name="T7" fmla="*/ 3232 h 6133"/>
              <a:gd name="T8" fmla="*/ 5732 w 6133"/>
              <a:gd name="T9" fmla="*/ 1149 h 6133"/>
              <a:gd name="T10" fmla="*/ 5732 w 6133"/>
              <a:gd name="T11" fmla="*/ 1666 h 6133"/>
              <a:gd name="T12" fmla="*/ 6132 w 6133"/>
              <a:gd name="T13" fmla="*/ 1666 h 6133"/>
              <a:gd name="T14" fmla="*/ 6132 w 6133"/>
              <a:gd name="T15" fmla="*/ 466 h 6133"/>
              <a:gd name="T16" fmla="*/ 4932 w 6133"/>
              <a:gd name="T17" fmla="*/ 467 h 6133"/>
              <a:gd name="T18" fmla="*/ 4933 w 6133"/>
              <a:gd name="T19" fmla="*/ 867 h 6133"/>
              <a:gd name="T20" fmla="*/ 5449 w 6133"/>
              <a:gd name="T21" fmla="*/ 866 h 6133"/>
              <a:gd name="T22" fmla="*/ 3649 w 6133"/>
              <a:gd name="T23" fmla="*/ 2666 h 6133"/>
              <a:gd name="T24" fmla="*/ 2883 w 6133"/>
              <a:gd name="T25" fmla="*/ 1901 h 6133"/>
              <a:gd name="T26" fmla="*/ 800 w 6133"/>
              <a:gd name="T27" fmla="*/ 3984 h 6133"/>
              <a:gd name="T28" fmla="*/ 800 w 6133"/>
              <a:gd name="T29" fmla="*/ 0 h 6133"/>
              <a:gd name="T30" fmla="*/ 0 w 6133"/>
              <a:gd name="T31" fmla="*/ 0 h 6133"/>
              <a:gd name="T32" fmla="*/ 0 w 6133"/>
              <a:gd name="T33" fmla="*/ 400 h 6133"/>
              <a:gd name="T34" fmla="*/ 400 w 6133"/>
              <a:gd name="T35" fmla="*/ 400 h 6133"/>
              <a:gd name="T36" fmla="*/ 400 w 6133"/>
              <a:gd name="T37" fmla="*/ 1067 h 6133"/>
              <a:gd name="T38" fmla="*/ 0 w 6133"/>
              <a:gd name="T39" fmla="*/ 1067 h 6133"/>
              <a:gd name="T40" fmla="*/ 0 w 6133"/>
              <a:gd name="T41" fmla="*/ 1467 h 6133"/>
              <a:gd name="T42" fmla="*/ 400 w 6133"/>
              <a:gd name="T43" fmla="*/ 1467 h 6133"/>
              <a:gd name="T44" fmla="*/ 400 w 6133"/>
              <a:gd name="T45" fmla="*/ 2133 h 6133"/>
              <a:gd name="T46" fmla="*/ 0 w 6133"/>
              <a:gd name="T47" fmla="*/ 2133 h 6133"/>
              <a:gd name="T48" fmla="*/ 0 w 6133"/>
              <a:gd name="T49" fmla="*/ 2533 h 6133"/>
              <a:gd name="T50" fmla="*/ 400 w 6133"/>
              <a:gd name="T51" fmla="*/ 2533 h 6133"/>
              <a:gd name="T52" fmla="*/ 400 w 6133"/>
              <a:gd name="T53" fmla="*/ 3200 h 6133"/>
              <a:gd name="T54" fmla="*/ 0 w 6133"/>
              <a:gd name="T55" fmla="*/ 3200 h 6133"/>
              <a:gd name="T56" fmla="*/ 0 w 6133"/>
              <a:gd name="T57" fmla="*/ 3600 h 6133"/>
              <a:gd name="T58" fmla="*/ 400 w 6133"/>
              <a:gd name="T59" fmla="*/ 3600 h 6133"/>
              <a:gd name="T60" fmla="*/ 400 w 6133"/>
              <a:gd name="T61" fmla="*/ 4267 h 6133"/>
              <a:gd name="T62" fmla="*/ 0 w 6133"/>
              <a:gd name="T63" fmla="*/ 4267 h 6133"/>
              <a:gd name="T64" fmla="*/ 0 w 6133"/>
              <a:gd name="T65" fmla="*/ 4667 h 6133"/>
              <a:gd name="T66" fmla="*/ 400 w 6133"/>
              <a:gd name="T67" fmla="*/ 4667 h 6133"/>
              <a:gd name="T68" fmla="*/ 400 w 6133"/>
              <a:gd name="T69" fmla="*/ 5333 h 6133"/>
              <a:gd name="T70" fmla="*/ 0 w 6133"/>
              <a:gd name="T71" fmla="*/ 5333 h 6133"/>
              <a:gd name="T72" fmla="*/ 0 w 6133"/>
              <a:gd name="T73" fmla="*/ 5733 h 6133"/>
              <a:gd name="T74" fmla="*/ 400 w 6133"/>
              <a:gd name="T75" fmla="*/ 5733 h 6133"/>
              <a:gd name="T76" fmla="*/ 400 w 6133"/>
              <a:gd name="T77" fmla="*/ 6133 h 6133"/>
              <a:gd name="T78" fmla="*/ 800 w 6133"/>
              <a:gd name="T79" fmla="*/ 6133 h 6133"/>
              <a:gd name="T80" fmla="*/ 800 w 6133"/>
              <a:gd name="T81" fmla="*/ 5733 h 6133"/>
              <a:gd name="T82" fmla="*/ 1467 w 6133"/>
              <a:gd name="T83" fmla="*/ 5733 h 6133"/>
              <a:gd name="T84" fmla="*/ 1467 w 6133"/>
              <a:gd name="T85" fmla="*/ 6133 h 6133"/>
              <a:gd name="T86" fmla="*/ 1867 w 6133"/>
              <a:gd name="T87" fmla="*/ 6133 h 6133"/>
              <a:gd name="T88" fmla="*/ 1867 w 6133"/>
              <a:gd name="T89" fmla="*/ 5733 h 6133"/>
              <a:gd name="T90" fmla="*/ 2533 w 6133"/>
              <a:gd name="T91" fmla="*/ 5733 h 6133"/>
              <a:gd name="T92" fmla="*/ 2533 w 6133"/>
              <a:gd name="T93" fmla="*/ 6133 h 6133"/>
              <a:gd name="T94" fmla="*/ 2933 w 6133"/>
              <a:gd name="T95" fmla="*/ 6133 h 6133"/>
              <a:gd name="T96" fmla="*/ 2933 w 6133"/>
              <a:gd name="T97" fmla="*/ 5733 h 6133"/>
              <a:gd name="T98" fmla="*/ 3600 w 6133"/>
              <a:gd name="T99" fmla="*/ 5733 h 6133"/>
              <a:gd name="T100" fmla="*/ 3600 w 6133"/>
              <a:gd name="T101" fmla="*/ 6133 h 6133"/>
              <a:gd name="T102" fmla="*/ 4000 w 6133"/>
              <a:gd name="T103" fmla="*/ 6133 h 6133"/>
              <a:gd name="T104" fmla="*/ 4000 w 6133"/>
              <a:gd name="T105" fmla="*/ 5733 h 6133"/>
              <a:gd name="T106" fmla="*/ 4667 w 6133"/>
              <a:gd name="T107" fmla="*/ 5733 h 6133"/>
              <a:gd name="T108" fmla="*/ 4667 w 6133"/>
              <a:gd name="T109" fmla="*/ 6133 h 6133"/>
              <a:gd name="T110" fmla="*/ 5067 w 6133"/>
              <a:gd name="T111" fmla="*/ 6133 h 6133"/>
              <a:gd name="T112" fmla="*/ 5067 w 6133"/>
              <a:gd name="T113" fmla="*/ 5733 h 6133"/>
              <a:gd name="T114" fmla="*/ 5733 w 6133"/>
              <a:gd name="T115" fmla="*/ 5733 h 6133"/>
              <a:gd name="T116" fmla="*/ 5733 w 6133"/>
              <a:gd name="T117" fmla="*/ 6133 h 6133"/>
              <a:gd name="T118" fmla="*/ 6133 w 6133"/>
              <a:gd name="T119" fmla="*/ 6133 h 6133"/>
              <a:gd name="T120" fmla="*/ 6133 w 6133"/>
              <a:gd name="T121" fmla="*/ 5333 h 6133"/>
              <a:gd name="T122" fmla="*/ 800 w 6133"/>
              <a:gd name="T123" fmla="*/ 5333 h 6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33" h="6133">
                <a:moveTo>
                  <a:pt x="800" y="5333"/>
                </a:moveTo>
                <a:lnTo>
                  <a:pt x="800" y="4550"/>
                </a:lnTo>
                <a:lnTo>
                  <a:pt x="2883" y="2466"/>
                </a:lnTo>
                <a:lnTo>
                  <a:pt x="3649" y="3232"/>
                </a:lnTo>
                <a:lnTo>
                  <a:pt x="5732" y="1149"/>
                </a:lnTo>
                <a:lnTo>
                  <a:pt x="5732" y="1666"/>
                </a:lnTo>
                <a:lnTo>
                  <a:pt x="6132" y="1666"/>
                </a:lnTo>
                <a:lnTo>
                  <a:pt x="6132" y="466"/>
                </a:lnTo>
                <a:lnTo>
                  <a:pt x="4932" y="467"/>
                </a:lnTo>
                <a:lnTo>
                  <a:pt x="4933" y="867"/>
                </a:lnTo>
                <a:lnTo>
                  <a:pt x="5449" y="866"/>
                </a:lnTo>
                <a:lnTo>
                  <a:pt x="3649" y="2666"/>
                </a:lnTo>
                <a:lnTo>
                  <a:pt x="2883" y="1901"/>
                </a:lnTo>
                <a:lnTo>
                  <a:pt x="800" y="3984"/>
                </a:lnTo>
                <a:lnTo>
                  <a:pt x="800" y="0"/>
                </a:lnTo>
                <a:lnTo>
                  <a:pt x="0" y="0"/>
                </a:lnTo>
                <a:lnTo>
                  <a:pt x="0" y="400"/>
                </a:lnTo>
                <a:lnTo>
                  <a:pt x="400" y="400"/>
                </a:lnTo>
                <a:lnTo>
                  <a:pt x="400" y="1067"/>
                </a:lnTo>
                <a:lnTo>
                  <a:pt x="0" y="1067"/>
                </a:lnTo>
                <a:lnTo>
                  <a:pt x="0" y="1467"/>
                </a:lnTo>
                <a:lnTo>
                  <a:pt x="400" y="1467"/>
                </a:lnTo>
                <a:lnTo>
                  <a:pt x="400" y="2133"/>
                </a:lnTo>
                <a:lnTo>
                  <a:pt x="0" y="2133"/>
                </a:lnTo>
                <a:lnTo>
                  <a:pt x="0" y="2533"/>
                </a:lnTo>
                <a:lnTo>
                  <a:pt x="400" y="2533"/>
                </a:lnTo>
                <a:lnTo>
                  <a:pt x="400" y="3200"/>
                </a:lnTo>
                <a:lnTo>
                  <a:pt x="0" y="3200"/>
                </a:lnTo>
                <a:lnTo>
                  <a:pt x="0" y="3600"/>
                </a:lnTo>
                <a:lnTo>
                  <a:pt x="400" y="3600"/>
                </a:lnTo>
                <a:lnTo>
                  <a:pt x="400" y="4267"/>
                </a:lnTo>
                <a:lnTo>
                  <a:pt x="0" y="4267"/>
                </a:lnTo>
                <a:lnTo>
                  <a:pt x="0" y="4667"/>
                </a:lnTo>
                <a:lnTo>
                  <a:pt x="400" y="4667"/>
                </a:lnTo>
                <a:lnTo>
                  <a:pt x="400" y="5333"/>
                </a:lnTo>
                <a:lnTo>
                  <a:pt x="0" y="5333"/>
                </a:lnTo>
                <a:lnTo>
                  <a:pt x="0" y="5733"/>
                </a:lnTo>
                <a:lnTo>
                  <a:pt x="400" y="5733"/>
                </a:lnTo>
                <a:lnTo>
                  <a:pt x="400" y="6133"/>
                </a:lnTo>
                <a:lnTo>
                  <a:pt x="800" y="6133"/>
                </a:lnTo>
                <a:lnTo>
                  <a:pt x="800" y="5733"/>
                </a:lnTo>
                <a:lnTo>
                  <a:pt x="1467" y="5733"/>
                </a:lnTo>
                <a:lnTo>
                  <a:pt x="1467" y="6133"/>
                </a:lnTo>
                <a:lnTo>
                  <a:pt x="1867" y="6133"/>
                </a:lnTo>
                <a:lnTo>
                  <a:pt x="1867" y="5733"/>
                </a:lnTo>
                <a:lnTo>
                  <a:pt x="2533" y="5733"/>
                </a:lnTo>
                <a:lnTo>
                  <a:pt x="2533" y="6133"/>
                </a:lnTo>
                <a:lnTo>
                  <a:pt x="2933" y="6133"/>
                </a:lnTo>
                <a:lnTo>
                  <a:pt x="2933" y="5733"/>
                </a:lnTo>
                <a:lnTo>
                  <a:pt x="3600" y="5733"/>
                </a:lnTo>
                <a:lnTo>
                  <a:pt x="3600" y="6133"/>
                </a:lnTo>
                <a:lnTo>
                  <a:pt x="4000" y="6133"/>
                </a:lnTo>
                <a:lnTo>
                  <a:pt x="4000" y="5733"/>
                </a:lnTo>
                <a:lnTo>
                  <a:pt x="4667" y="5733"/>
                </a:lnTo>
                <a:lnTo>
                  <a:pt x="4667" y="6133"/>
                </a:lnTo>
                <a:lnTo>
                  <a:pt x="5067" y="6133"/>
                </a:lnTo>
                <a:lnTo>
                  <a:pt x="5067" y="5733"/>
                </a:lnTo>
                <a:lnTo>
                  <a:pt x="5733" y="5733"/>
                </a:lnTo>
                <a:lnTo>
                  <a:pt x="5733" y="6133"/>
                </a:lnTo>
                <a:lnTo>
                  <a:pt x="6133" y="6133"/>
                </a:lnTo>
                <a:lnTo>
                  <a:pt x="6133" y="5333"/>
                </a:lnTo>
                <a:lnTo>
                  <a:pt x="800" y="53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/>
              <a:ea typeface="微软雅黑 Light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5325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30498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365671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192730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占位符 7">
            <a:extLst>
              <a:ext uri="{FF2B5EF4-FFF2-40B4-BE49-F238E27FC236}">
                <a16:creationId xmlns:a16="http://schemas.microsoft.com/office/drawing/2014/main" id="{A06CB202-FB95-8CE5-112C-BFE348D6C27B}"/>
              </a:ext>
            </a:extLst>
          </p:cNvPr>
          <p:cNvSpPr txBox="1">
            <a:spLocks/>
          </p:cNvSpPr>
          <p:nvPr/>
        </p:nvSpPr>
        <p:spPr>
          <a:xfrm>
            <a:off x="3716180" y="3060396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云计算、大数据、人工智能、物联网、</a:t>
            </a:r>
            <a:r>
              <a:rPr lang="en-US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4G/5G</a:t>
            </a:r>
            <a:r>
              <a:rPr lang="zh-CN" altLang="zh-CN" spc="3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、区块链等新兴技术的发展和成熟，为旅游景区智慧分析系统提供了技术支持。</a:t>
            </a:r>
            <a:endParaRPr lang="zh-CN" altLang="en-US" spc="3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lt"/>
            </a:endParaRPr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48557282-1E54-B67C-32DE-03743F846288}"/>
              </a:ext>
            </a:extLst>
          </p:cNvPr>
          <p:cNvSpPr txBox="1">
            <a:spLocks/>
          </p:cNvSpPr>
          <p:nvPr/>
        </p:nvSpPr>
        <p:spPr>
          <a:xfrm>
            <a:off x="6612312" y="3112551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zh-CN" sz="1800" spc="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游客对于个性化服务、实时信息、便捷体验的需求不断增长，为智慧旅游和智慧景区的发展提供了市场需求。</a:t>
            </a:r>
            <a:r>
              <a:rPr lang="zh-CN" altLang="en-US" sz="1800" spc="3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该系统有助于加强景区竞争力。吸引客流，推动产业升级，助力数字经济发展。</a:t>
            </a:r>
            <a:endParaRPr lang="zh-CN" altLang="en-US" sz="1800" spc="300" dirty="0">
              <a:latin typeface="华文中宋" panose="02010600040101010101" pitchFamily="2" charset="-122"/>
              <a:ea typeface="华文中宋" panose="02010600040101010101" pitchFamily="2" charset="-122"/>
              <a:sym typeface="+mn-lt"/>
            </a:endParaRPr>
          </a:p>
          <a:p>
            <a:pPr algn="just">
              <a:defRPr/>
            </a:pPr>
            <a:endParaRPr lang="zh-CN" altLang="zh-CN" spc="3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pc="3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18064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项目范围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9C0843E-6068-4FB6-ADC0-7D5805FCB0F8}"/>
              </a:ext>
            </a:extLst>
          </p:cNvPr>
          <p:cNvCxnSpPr/>
          <p:nvPr/>
        </p:nvCxnSpPr>
        <p:spPr>
          <a:xfrm>
            <a:off x="2482290" y="3081273"/>
            <a:ext cx="1042655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6D78331-5117-4367-8E4A-F1CE250E6B2A}"/>
              </a:ext>
            </a:extLst>
          </p:cNvPr>
          <p:cNvCxnSpPr/>
          <p:nvPr/>
        </p:nvCxnSpPr>
        <p:spPr>
          <a:xfrm flipV="1">
            <a:off x="4543179" y="3081273"/>
            <a:ext cx="1049504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27C8DB-839F-4849-9024-6701D973B7C7}"/>
              </a:ext>
            </a:extLst>
          </p:cNvPr>
          <p:cNvCxnSpPr/>
          <p:nvPr/>
        </p:nvCxnSpPr>
        <p:spPr>
          <a:xfrm>
            <a:off x="6610917" y="3081273"/>
            <a:ext cx="1046079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38B7411-86EE-4DE5-82A4-448D2D478B1D}"/>
              </a:ext>
            </a:extLst>
          </p:cNvPr>
          <p:cNvCxnSpPr/>
          <p:nvPr/>
        </p:nvCxnSpPr>
        <p:spPr>
          <a:xfrm flipV="1">
            <a:off x="8675230" y="3082953"/>
            <a:ext cx="1046080" cy="1005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占位符 9">
            <a:extLst>
              <a:ext uri="{FF2B5EF4-FFF2-40B4-BE49-F238E27FC236}">
                <a16:creationId xmlns:a16="http://schemas.microsoft.com/office/drawing/2014/main" id="{51C72088-DFE5-4844-AAF9-72F7248C5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7826" y="185439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rgbClr val="006C39"/>
            </a:solidFill>
          </a:ln>
        </p:spPr>
      </p:pic>
      <p:pic>
        <p:nvPicPr>
          <p:cNvPr id="65" name="图片占位符 13">
            <a:extLst>
              <a:ext uri="{FF2B5EF4-FFF2-40B4-BE49-F238E27FC236}">
                <a16:creationId xmlns:a16="http://schemas.microsoft.com/office/drawing/2014/main" id="{1D805DD4-E6C2-4A2E-A753-44AB4077FC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3009" y="1857968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rgbClr val="006C39"/>
            </a:solidFill>
          </a:ln>
        </p:spPr>
      </p:pic>
      <p:pic>
        <p:nvPicPr>
          <p:cNvPr id="66" name="图片占位符 20">
            <a:extLst>
              <a:ext uri="{FF2B5EF4-FFF2-40B4-BE49-F238E27FC236}">
                <a16:creationId xmlns:a16="http://schemas.microsoft.com/office/drawing/2014/main" id="{4A8568B1-022E-4A58-98D2-2CC6E6B876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0426" y="185439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rgbClr val="006C39"/>
            </a:solidFill>
          </a:ln>
        </p:spPr>
      </p:pic>
      <p:pic>
        <p:nvPicPr>
          <p:cNvPr id="67" name="图片占位符 23">
            <a:extLst>
              <a:ext uri="{FF2B5EF4-FFF2-40B4-BE49-F238E27FC236}">
                <a16:creationId xmlns:a16="http://schemas.microsoft.com/office/drawing/2014/main" id="{C32DB8DE-50E5-4101-9DF4-C9D984DA25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6113" y="3871962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rgbClr val="006C39"/>
            </a:solidFill>
          </a:ln>
        </p:spPr>
      </p:pic>
      <p:pic>
        <p:nvPicPr>
          <p:cNvPr id="68" name="图片占位符 25">
            <a:extLst>
              <a:ext uri="{FF2B5EF4-FFF2-40B4-BE49-F238E27FC236}">
                <a16:creationId xmlns:a16="http://schemas.microsoft.com/office/drawing/2014/main" id="{D3158BF3-D97B-4F62-B5C7-31A1A289A67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538" y="3877774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rgbClr val="006C39"/>
            </a:solidFill>
          </a:ln>
        </p:spPr>
      </p:pic>
      <p:grpSp>
        <p:nvGrpSpPr>
          <p:cNvPr id="69" name="组合 68">
            <a:extLst>
              <a:ext uri="{FF2B5EF4-FFF2-40B4-BE49-F238E27FC236}">
                <a16:creationId xmlns:a16="http://schemas.microsoft.com/office/drawing/2014/main" id="{B6E94A82-5E1C-49A1-9A68-B2EE34F5A2FE}"/>
              </a:ext>
            </a:extLst>
          </p:cNvPr>
          <p:cNvGrpSpPr/>
          <p:nvPr/>
        </p:nvGrpSpPr>
        <p:grpSpPr>
          <a:xfrm>
            <a:off x="959233" y="3943214"/>
            <a:ext cx="2037186" cy="1244895"/>
            <a:chOff x="673100" y="3812589"/>
            <a:chExt cx="2037186" cy="1244895"/>
          </a:xfrm>
        </p:grpSpPr>
        <p:sp>
          <p:nvSpPr>
            <p:cNvPr id="70" name="îŝḻîdé">
              <a:extLst>
                <a:ext uri="{FF2B5EF4-FFF2-40B4-BE49-F238E27FC236}">
                  <a16:creationId xmlns:a16="http://schemas.microsoft.com/office/drawing/2014/main" id="{7F26A260-3147-4E50-A8F0-2E78C237952C}"/>
                </a:ext>
              </a:extLst>
            </p:cNvPr>
            <p:cNvSpPr/>
            <p:nvPr/>
          </p:nvSpPr>
          <p:spPr bwMode="auto">
            <a:xfrm>
              <a:off x="673100" y="4193499"/>
              <a:ext cx="2037186" cy="86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用户注册和登录，用户权限管理</a:t>
              </a:r>
              <a:endParaRPr lang="en-US" altLang="zh-CN" sz="1600" dirty="0">
                <a:latin typeface="Arial"/>
                <a:ea typeface="微软雅黑"/>
              </a:endParaRPr>
            </a:p>
          </p:txBody>
        </p:sp>
        <p:sp>
          <p:nvSpPr>
            <p:cNvPr id="71" name="ïṩḷîdê">
              <a:extLst>
                <a:ext uri="{FF2B5EF4-FFF2-40B4-BE49-F238E27FC236}">
                  <a16:creationId xmlns:a16="http://schemas.microsoft.com/office/drawing/2014/main" id="{D492529E-5CC6-4B32-AF92-18441E27D9C0}"/>
                </a:ext>
              </a:extLst>
            </p:cNvPr>
            <p:cNvSpPr txBox="1"/>
            <p:nvPr/>
          </p:nvSpPr>
          <p:spPr bwMode="auto">
            <a:xfrm>
              <a:off x="813805" y="3812589"/>
              <a:ext cx="1755776" cy="3809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en-US" sz="21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用户管理</a:t>
              </a:r>
              <a:endParaRPr lang="en-US" altLang="zh-CN" sz="2100" b="1" spc="100" dirty="0">
                <a:solidFill>
                  <a:schemeClr val="accent4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63D4A1A-ACA0-4CF1-A985-C7D10A8A561E}"/>
              </a:ext>
            </a:extLst>
          </p:cNvPr>
          <p:cNvGrpSpPr/>
          <p:nvPr/>
        </p:nvGrpSpPr>
        <p:grpSpPr>
          <a:xfrm>
            <a:off x="5082601" y="3943214"/>
            <a:ext cx="2151905" cy="1609687"/>
            <a:chOff x="673099" y="3812589"/>
            <a:chExt cx="2151905" cy="1609687"/>
          </a:xfrm>
        </p:grpSpPr>
        <p:sp>
          <p:nvSpPr>
            <p:cNvPr id="73" name="îŝḻîdé">
              <a:extLst>
                <a:ext uri="{FF2B5EF4-FFF2-40B4-BE49-F238E27FC236}">
                  <a16:creationId xmlns:a16="http://schemas.microsoft.com/office/drawing/2014/main" id="{B92DE41F-761C-4766-9AB0-20B1801FB5D7}"/>
                </a:ext>
              </a:extLst>
            </p:cNvPr>
            <p:cNvSpPr/>
            <p:nvPr/>
          </p:nvSpPr>
          <p:spPr bwMode="auto">
            <a:xfrm>
              <a:off x="673099" y="4193499"/>
              <a:ext cx="2151905" cy="12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门票种类、价格、预订须知、优惠政策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班车预约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娱乐服务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退改服务</a:t>
              </a:r>
              <a:endPara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4" name="ïṩḷîdê">
              <a:extLst>
                <a:ext uri="{FF2B5EF4-FFF2-40B4-BE49-F238E27FC236}">
                  <a16:creationId xmlns:a16="http://schemas.microsoft.com/office/drawing/2014/main" id="{708CB039-682A-4291-8DEA-F0483C8BA334}"/>
                </a:ext>
              </a:extLst>
            </p:cNvPr>
            <p:cNvSpPr txBox="1"/>
            <p:nvPr/>
          </p:nvSpPr>
          <p:spPr bwMode="auto">
            <a:xfrm>
              <a:off x="813805" y="3812589"/>
              <a:ext cx="1755776" cy="3809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zh-CN" sz="20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景区服务</a:t>
              </a:r>
              <a:endParaRPr lang="en-US" altLang="zh-CN" sz="2000" b="1" spc="100" dirty="0">
                <a:solidFill>
                  <a:schemeClr val="accent4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171F06A-7424-4CB5-B8EE-D791BEBF0808}"/>
              </a:ext>
            </a:extLst>
          </p:cNvPr>
          <p:cNvGrpSpPr/>
          <p:nvPr/>
        </p:nvGrpSpPr>
        <p:grpSpPr>
          <a:xfrm>
            <a:off x="9211833" y="3943214"/>
            <a:ext cx="2151905" cy="1609687"/>
            <a:chOff x="673099" y="3812589"/>
            <a:chExt cx="2151905" cy="1609687"/>
          </a:xfrm>
        </p:grpSpPr>
        <p:sp>
          <p:nvSpPr>
            <p:cNvPr id="76" name="îŝḻîdé">
              <a:extLst>
                <a:ext uri="{FF2B5EF4-FFF2-40B4-BE49-F238E27FC236}">
                  <a16:creationId xmlns:a16="http://schemas.microsoft.com/office/drawing/2014/main" id="{EBEF5B77-3008-422F-9907-1D1E36BEEA4C}"/>
                </a:ext>
              </a:extLst>
            </p:cNvPr>
            <p:cNvSpPr/>
            <p:nvPr/>
          </p:nvSpPr>
          <p:spPr bwMode="auto">
            <a:xfrm>
              <a:off x="673099" y="4193499"/>
              <a:ext cx="2151905" cy="12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用户隐私和数据隐私的加密和备份，防止数据丢失以及泄露</a:t>
              </a:r>
              <a:endPara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7" name="ïṩḷîdê">
              <a:extLst>
                <a:ext uri="{FF2B5EF4-FFF2-40B4-BE49-F238E27FC236}">
                  <a16:creationId xmlns:a16="http://schemas.microsoft.com/office/drawing/2014/main" id="{E51532F7-76F7-47BD-8341-3DAEB4258C8C}"/>
                </a:ext>
              </a:extLst>
            </p:cNvPr>
            <p:cNvSpPr txBox="1"/>
            <p:nvPr/>
          </p:nvSpPr>
          <p:spPr bwMode="auto">
            <a:xfrm>
              <a:off x="813805" y="3812589"/>
              <a:ext cx="1755776" cy="3809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zh-CN" sz="19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安全与隐私</a:t>
              </a:r>
              <a:endParaRPr lang="en-US" altLang="zh-CN" sz="1900" b="1" spc="100" dirty="0">
                <a:solidFill>
                  <a:schemeClr val="accent4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E8E5DBD-5888-44D3-B395-1F62D65ECE7D}"/>
              </a:ext>
            </a:extLst>
          </p:cNvPr>
          <p:cNvGrpSpPr/>
          <p:nvPr/>
        </p:nvGrpSpPr>
        <p:grpSpPr>
          <a:xfrm>
            <a:off x="7135756" y="1080039"/>
            <a:ext cx="2045673" cy="2126554"/>
            <a:chOff x="7135756" y="1051010"/>
            <a:chExt cx="2045673" cy="2126554"/>
          </a:xfrm>
        </p:grpSpPr>
        <p:sp>
          <p:nvSpPr>
            <p:cNvPr id="79" name="îŝḻîdé">
              <a:extLst>
                <a:ext uri="{FF2B5EF4-FFF2-40B4-BE49-F238E27FC236}">
                  <a16:creationId xmlns:a16="http://schemas.microsoft.com/office/drawing/2014/main" id="{E7117E88-A628-4214-9E3E-5FC30AA76390}"/>
                </a:ext>
              </a:extLst>
            </p:cNvPr>
            <p:cNvSpPr/>
            <p:nvPr/>
          </p:nvSpPr>
          <p:spPr bwMode="auto">
            <a:xfrm>
              <a:off x="7135756" y="1051010"/>
              <a:ext cx="2045673" cy="151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门票销售数据、收入情况、盈亏情况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客流量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以及相应的可视化图表和报告文档</a:t>
              </a:r>
              <a:endPara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0" name="ïṩḷîdê">
              <a:extLst>
                <a:ext uri="{FF2B5EF4-FFF2-40B4-BE49-F238E27FC236}">
                  <a16:creationId xmlns:a16="http://schemas.microsoft.com/office/drawing/2014/main" id="{A87BB2F9-D78C-4D61-AB9B-85D76096387D}"/>
                </a:ext>
              </a:extLst>
            </p:cNvPr>
            <p:cNvSpPr txBox="1"/>
            <p:nvPr/>
          </p:nvSpPr>
          <p:spPr bwMode="auto">
            <a:xfrm>
              <a:off x="7288830" y="2796653"/>
              <a:ext cx="1755776" cy="3809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zh-CN" sz="19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数据分析</a:t>
              </a:r>
              <a:r>
                <a:rPr lang="zh-CN" altLang="en-US" sz="19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与可视化</a:t>
              </a:r>
              <a:endParaRPr lang="en-US" altLang="zh-CN" sz="1900" b="1" spc="100" dirty="0">
                <a:solidFill>
                  <a:schemeClr val="accent4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3D94ED0-E0C2-4596-A973-9C3171DE5C14}"/>
              </a:ext>
            </a:extLst>
          </p:cNvPr>
          <p:cNvGrpSpPr/>
          <p:nvPr/>
        </p:nvGrpSpPr>
        <p:grpSpPr>
          <a:xfrm>
            <a:off x="3019060" y="1319562"/>
            <a:ext cx="2037186" cy="1887031"/>
            <a:chOff x="3019060" y="1290533"/>
            <a:chExt cx="2037186" cy="1887031"/>
          </a:xfrm>
        </p:grpSpPr>
        <p:sp>
          <p:nvSpPr>
            <p:cNvPr id="82" name="îŝḻîdé">
              <a:extLst>
                <a:ext uri="{FF2B5EF4-FFF2-40B4-BE49-F238E27FC236}">
                  <a16:creationId xmlns:a16="http://schemas.microsoft.com/office/drawing/2014/main" id="{2FBA24FA-4176-4A81-9853-A9F5A61CEF35}"/>
                </a:ext>
              </a:extLst>
            </p:cNvPr>
            <p:cNvSpPr/>
            <p:nvPr/>
          </p:nvSpPr>
          <p:spPr bwMode="auto">
            <a:xfrm>
              <a:off x="3019060" y="1290533"/>
              <a:ext cx="2037186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zh-CN" altLang="zh-CN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景点开放时间、活动安排、设施设备状态、</a:t>
              </a:r>
              <a:r>
                <a:rPr lang="zh-CN" altLang="en-US" sz="16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当前游客人数</a:t>
              </a:r>
              <a:endPara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3" name="ïṩḷîdê">
              <a:extLst>
                <a:ext uri="{FF2B5EF4-FFF2-40B4-BE49-F238E27FC236}">
                  <a16:creationId xmlns:a16="http://schemas.microsoft.com/office/drawing/2014/main" id="{7C5952B1-4929-41C7-8319-6FA2DD3B4AB8}"/>
                </a:ext>
              </a:extLst>
            </p:cNvPr>
            <p:cNvSpPr txBox="1"/>
            <p:nvPr/>
          </p:nvSpPr>
          <p:spPr bwMode="auto">
            <a:xfrm>
              <a:off x="3156174" y="2796653"/>
              <a:ext cx="1755776" cy="3809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en-US" sz="2100" b="1" spc="100" dirty="0">
                  <a:solidFill>
                    <a:schemeClr val="accent4"/>
                  </a:solidFill>
                  <a:latin typeface="Arial"/>
                  <a:ea typeface="微软雅黑"/>
                </a:rPr>
                <a:t>景区信息</a:t>
              </a:r>
              <a:endParaRPr lang="en-US" altLang="zh-CN" sz="2100" b="1" spc="100" dirty="0">
                <a:solidFill>
                  <a:schemeClr val="accent4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93787F9A-98B7-4A46-BEFD-3DC80A39A102}"/>
              </a:ext>
            </a:extLst>
          </p:cNvPr>
          <p:cNvSpPr/>
          <p:nvPr/>
        </p:nvSpPr>
        <p:spPr>
          <a:xfrm>
            <a:off x="1857722" y="3462518"/>
            <a:ext cx="252545" cy="217711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3773EABD-7009-459D-AD2E-0F1941CFB3C8}"/>
              </a:ext>
            </a:extLst>
          </p:cNvPr>
          <p:cNvSpPr/>
          <p:nvPr/>
        </p:nvSpPr>
        <p:spPr>
          <a:xfrm>
            <a:off x="5969727" y="3462518"/>
            <a:ext cx="252545" cy="217711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1D1090C1-166B-4C02-9A60-CEAB70465259}"/>
              </a:ext>
            </a:extLst>
          </p:cNvPr>
          <p:cNvSpPr/>
          <p:nvPr/>
        </p:nvSpPr>
        <p:spPr>
          <a:xfrm>
            <a:off x="10104154" y="3462518"/>
            <a:ext cx="252545" cy="217711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5E8A4634-7670-43E8-B943-10D9D63D44F3}"/>
              </a:ext>
            </a:extLst>
          </p:cNvPr>
          <p:cNvSpPr/>
          <p:nvPr/>
        </p:nvSpPr>
        <p:spPr>
          <a:xfrm flipV="1">
            <a:off x="8039841" y="3462518"/>
            <a:ext cx="252545" cy="217711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3EB5F085-4D88-4B32-B676-AAEB5B14A255}"/>
              </a:ext>
            </a:extLst>
          </p:cNvPr>
          <p:cNvSpPr/>
          <p:nvPr/>
        </p:nvSpPr>
        <p:spPr>
          <a:xfrm flipV="1">
            <a:off x="3902346" y="3462518"/>
            <a:ext cx="252545" cy="217711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2F990-51E3-626D-DDFC-BEB133CFD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822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6328855" y="1181656"/>
            <a:ext cx="4814542" cy="4955643"/>
            <a:chOff x="6690806" y="1353082"/>
            <a:chExt cx="4814542" cy="4955643"/>
          </a:xfrm>
        </p:grpSpPr>
        <p:sp>
          <p:nvSpPr>
            <p:cNvPr id="48" name="文本占位符 11">
              <a:extLst>
                <a:ext uri="{FF2B5EF4-FFF2-40B4-BE49-F238E27FC236}">
                  <a16:creationId xmlns:a16="http://schemas.microsoft.com/office/drawing/2014/main" id="{66267EB0-2290-4266-B111-351AB19F67B3}"/>
                </a:ext>
              </a:extLst>
            </p:cNvPr>
            <p:cNvSpPr txBox="1">
              <a:spLocks/>
            </p:cNvSpPr>
            <p:nvPr/>
          </p:nvSpPr>
          <p:spPr>
            <a:xfrm>
              <a:off x="6909170" y="4065381"/>
              <a:ext cx="4190733" cy="483594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 panose="020B0502020202020204" pitchFamily="34" charset="0"/>
                <a:ea typeface="微软雅黑 Light"/>
                <a:sym typeface="+mn-lt"/>
              </a:endParaRPr>
            </a:p>
          </p:txBody>
        </p:sp>
        <p:sp>
          <p:nvSpPr>
            <p:cNvPr id="49" name="文本占位符 12">
              <a:extLst>
                <a:ext uri="{FF2B5EF4-FFF2-40B4-BE49-F238E27FC236}">
                  <a16:creationId xmlns:a16="http://schemas.microsoft.com/office/drawing/2014/main" id="{0F7673E7-C907-4517-B8BE-868E548CB899}"/>
                </a:ext>
              </a:extLst>
            </p:cNvPr>
            <p:cNvSpPr txBox="1">
              <a:spLocks/>
            </p:cNvSpPr>
            <p:nvPr/>
          </p:nvSpPr>
          <p:spPr>
            <a:xfrm>
              <a:off x="6690806" y="3072247"/>
              <a:ext cx="4814542" cy="1684826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/>
                  <a:cs typeface="+mn-cs"/>
                  <a:sym typeface="+mn-lt"/>
                </a:rPr>
                <a:t>涉众分析和</a:t>
              </a:r>
              <a:endPara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/>
                  <a:sym typeface="+mn-lt"/>
                </a:rPr>
                <a:t>硬数据采样</a:t>
              </a:r>
              <a:endParaRPr kumimoji="0" lang="zh-CN" alt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50" name="books-group_25777">
              <a:extLst>
                <a:ext uri="{FF2B5EF4-FFF2-40B4-BE49-F238E27FC236}">
                  <a16:creationId xmlns:a16="http://schemas.microsoft.com/office/drawing/2014/main" id="{2100669A-CD68-4296-B44A-A183804D66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62135" y="1353082"/>
              <a:ext cx="1084804" cy="1419262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88862 h 440259"/>
                <a:gd name="T57" fmla="*/ 88862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88862 h 440259"/>
                <a:gd name="T63" fmla="*/ 88862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88862 h 440259"/>
                <a:gd name="T71" fmla="*/ 88862 h 440259"/>
                <a:gd name="T72" fmla="*/ 278945 h 440259"/>
                <a:gd name="T73" fmla="*/ 278945 h 440259"/>
                <a:gd name="T74" fmla="*/ 278945 h 440259"/>
                <a:gd name="T75" fmla="*/ 278945 h 440259"/>
                <a:gd name="T76" fmla="*/ 278945 h 440259"/>
                <a:gd name="T77" fmla="*/ 278945 h 440259"/>
                <a:gd name="T78" fmla="*/ 278945 h 440259"/>
                <a:gd name="T79" fmla="*/ 278945 h 440259"/>
                <a:gd name="T80" fmla="*/ 278945 h 440259"/>
                <a:gd name="T81" fmla="*/ 278945 h 440259"/>
                <a:gd name="T82" fmla="*/ 278945 h 440259"/>
                <a:gd name="T83" fmla="*/ 278945 h 440259"/>
                <a:gd name="T84" fmla="*/ 278945 h 440259"/>
                <a:gd name="T85" fmla="*/ 278945 h 440259"/>
                <a:gd name="T86" fmla="*/ 278945 h 440259"/>
                <a:gd name="T87" fmla="*/ 278945 h 440259"/>
                <a:gd name="T88" fmla="*/ 278945 h 440259"/>
                <a:gd name="T89" fmla="*/ 278945 h 440259"/>
                <a:gd name="T90" fmla="*/ 278945 h 440259"/>
                <a:gd name="T9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6" h="5092">
                  <a:moveTo>
                    <a:pt x="3542" y="4509"/>
                  </a:moveTo>
                  <a:lnTo>
                    <a:pt x="3260" y="4509"/>
                  </a:lnTo>
                  <a:lnTo>
                    <a:pt x="3181" y="2195"/>
                  </a:lnTo>
                  <a:cubicBezTo>
                    <a:pt x="3180" y="1744"/>
                    <a:pt x="2970" y="1596"/>
                    <a:pt x="2891" y="1540"/>
                  </a:cubicBezTo>
                  <a:cubicBezTo>
                    <a:pt x="2888" y="1538"/>
                    <a:pt x="2579" y="1327"/>
                    <a:pt x="2579" y="1327"/>
                  </a:cubicBezTo>
                  <a:lnTo>
                    <a:pt x="2641" y="1222"/>
                  </a:lnTo>
                  <a:cubicBezTo>
                    <a:pt x="2669" y="1174"/>
                    <a:pt x="2653" y="1113"/>
                    <a:pt x="2606" y="1085"/>
                  </a:cubicBezTo>
                  <a:lnTo>
                    <a:pt x="2547" y="1050"/>
                  </a:lnTo>
                  <a:lnTo>
                    <a:pt x="2700" y="790"/>
                  </a:lnTo>
                  <a:lnTo>
                    <a:pt x="2789" y="842"/>
                  </a:lnTo>
                  <a:cubicBezTo>
                    <a:pt x="2804" y="851"/>
                    <a:pt x="2822" y="856"/>
                    <a:pt x="2839" y="856"/>
                  </a:cubicBezTo>
                  <a:cubicBezTo>
                    <a:pt x="2848" y="856"/>
                    <a:pt x="2856" y="855"/>
                    <a:pt x="2865" y="853"/>
                  </a:cubicBezTo>
                  <a:cubicBezTo>
                    <a:pt x="2890" y="846"/>
                    <a:pt x="2912" y="829"/>
                    <a:pt x="2926" y="806"/>
                  </a:cubicBezTo>
                  <a:lnTo>
                    <a:pt x="3073" y="556"/>
                  </a:lnTo>
                  <a:cubicBezTo>
                    <a:pt x="3101" y="508"/>
                    <a:pt x="3085" y="447"/>
                    <a:pt x="3038" y="419"/>
                  </a:cubicBezTo>
                  <a:lnTo>
                    <a:pt x="2354" y="17"/>
                  </a:lnTo>
                  <a:cubicBezTo>
                    <a:pt x="2331" y="3"/>
                    <a:pt x="2304" y="0"/>
                    <a:pt x="2279" y="6"/>
                  </a:cubicBezTo>
                  <a:cubicBezTo>
                    <a:pt x="2253" y="13"/>
                    <a:pt x="2231" y="29"/>
                    <a:pt x="2217" y="52"/>
                  </a:cubicBezTo>
                  <a:lnTo>
                    <a:pt x="2070" y="303"/>
                  </a:lnTo>
                  <a:cubicBezTo>
                    <a:pt x="2042" y="351"/>
                    <a:pt x="2058" y="412"/>
                    <a:pt x="2105" y="440"/>
                  </a:cubicBezTo>
                  <a:lnTo>
                    <a:pt x="2194" y="492"/>
                  </a:lnTo>
                  <a:lnTo>
                    <a:pt x="2041" y="753"/>
                  </a:lnTo>
                  <a:lnTo>
                    <a:pt x="1982" y="718"/>
                  </a:lnTo>
                  <a:cubicBezTo>
                    <a:pt x="1959" y="704"/>
                    <a:pt x="1932" y="701"/>
                    <a:pt x="1906" y="707"/>
                  </a:cubicBezTo>
                  <a:cubicBezTo>
                    <a:pt x="1881" y="714"/>
                    <a:pt x="1859" y="731"/>
                    <a:pt x="1845" y="753"/>
                  </a:cubicBezTo>
                  <a:lnTo>
                    <a:pt x="880" y="2395"/>
                  </a:lnTo>
                  <a:cubicBezTo>
                    <a:pt x="852" y="2443"/>
                    <a:pt x="868" y="2504"/>
                    <a:pt x="915" y="2532"/>
                  </a:cubicBezTo>
                  <a:lnTo>
                    <a:pt x="1023" y="2595"/>
                  </a:lnTo>
                  <a:lnTo>
                    <a:pt x="838" y="2910"/>
                  </a:lnTo>
                  <a:cubicBezTo>
                    <a:pt x="824" y="2933"/>
                    <a:pt x="821" y="2960"/>
                    <a:pt x="827" y="2986"/>
                  </a:cubicBezTo>
                  <a:cubicBezTo>
                    <a:pt x="834" y="3011"/>
                    <a:pt x="851" y="3033"/>
                    <a:pt x="873" y="3047"/>
                  </a:cubicBezTo>
                  <a:lnTo>
                    <a:pt x="1109" y="3185"/>
                  </a:lnTo>
                  <a:cubicBezTo>
                    <a:pt x="1125" y="3195"/>
                    <a:pt x="1143" y="3199"/>
                    <a:pt x="1160" y="3199"/>
                  </a:cubicBezTo>
                  <a:cubicBezTo>
                    <a:pt x="1194" y="3199"/>
                    <a:pt x="1227" y="3182"/>
                    <a:pt x="1246" y="3150"/>
                  </a:cubicBezTo>
                  <a:lnTo>
                    <a:pt x="1431" y="2835"/>
                  </a:lnTo>
                  <a:lnTo>
                    <a:pt x="1539" y="2899"/>
                  </a:lnTo>
                  <a:cubicBezTo>
                    <a:pt x="1554" y="2908"/>
                    <a:pt x="1572" y="2913"/>
                    <a:pt x="1589" y="2913"/>
                  </a:cubicBezTo>
                  <a:cubicBezTo>
                    <a:pt x="1598" y="2913"/>
                    <a:pt x="1606" y="2911"/>
                    <a:pt x="1615" y="2909"/>
                  </a:cubicBezTo>
                  <a:cubicBezTo>
                    <a:pt x="1640" y="2903"/>
                    <a:pt x="1662" y="2886"/>
                    <a:pt x="1676" y="2863"/>
                  </a:cubicBezTo>
                  <a:lnTo>
                    <a:pt x="1825" y="2609"/>
                  </a:lnTo>
                  <a:lnTo>
                    <a:pt x="2067" y="2751"/>
                  </a:lnTo>
                  <a:cubicBezTo>
                    <a:pt x="2130" y="2788"/>
                    <a:pt x="2174" y="2847"/>
                    <a:pt x="2192" y="2917"/>
                  </a:cubicBezTo>
                  <a:cubicBezTo>
                    <a:pt x="2210" y="2988"/>
                    <a:pt x="2200" y="3061"/>
                    <a:pt x="2163" y="3123"/>
                  </a:cubicBezTo>
                  <a:lnTo>
                    <a:pt x="1734" y="3854"/>
                  </a:lnTo>
                  <a:lnTo>
                    <a:pt x="1565" y="3755"/>
                  </a:lnTo>
                  <a:lnTo>
                    <a:pt x="1589" y="3713"/>
                  </a:lnTo>
                  <a:cubicBezTo>
                    <a:pt x="1617" y="3665"/>
                    <a:pt x="1601" y="3604"/>
                    <a:pt x="1554" y="3576"/>
                  </a:cubicBezTo>
                  <a:lnTo>
                    <a:pt x="316" y="2848"/>
                  </a:lnTo>
                  <a:cubicBezTo>
                    <a:pt x="293" y="2834"/>
                    <a:pt x="266" y="2831"/>
                    <a:pt x="240" y="2837"/>
                  </a:cubicBezTo>
                  <a:cubicBezTo>
                    <a:pt x="214" y="2844"/>
                    <a:pt x="193" y="2861"/>
                    <a:pt x="179" y="2883"/>
                  </a:cubicBezTo>
                  <a:lnTo>
                    <a:pt x="28" y="3140"/>
                  </a:lnTo>
                  <a:cubicBezTo>
                    <a:pt x="0" y="3187"/>
                    <a:pt x="16" y="3249"/>
                    <a:pt x="64" y="3277"/>
                  </a:cubicBezTo>
                  <a:lnTo>
                    <a:pt x="251" y="3387"/>
                  </a:lnTo>
                  <a:lnTo>
                    <a:pt x="161" y="3541"/>
                  </a:lnTo>
                  <a:cubicBezTo>
                    <a:pt x="133" y="3588"/>
                    <a:pt x="149" y="3650"/>
                    <a:pt x="196" y="3678"/>
                  </a:cubicBezTo>
                  <a:lnTo>
                    <a:pt x="887" y="4084"/>
                  </a:lnTo>
                  <a:cubicBezTo>
                    <a:pt x="902" y="4093"/>
                    <a:pt x="920" y="4098"/>
                    <a:pt x="937" y="4098"/>
                  </a:cubicBezTo>
                  <a:cubicBezTo>
                    <a:pt x="946" y="4098"/>
                    <a:pt x="954" y="4097"/>
                    <a:pt x="963" y="4094"/>
                  </a:cubicBezTo>
                  <a:cubicBezTo>
                    <a:pt x="988" y="4088"/>
                    <a:pt x="1010" y="4071"/>
                    <a:pt x="1024" y="4048"/>
                  </a:cubicBezTo>
                  <a:lnTo>
                    <a:pt x="1114" y="3894"/>
                  </a:lnTo>
                  <a:lnTo>
                    <a:pt x="1216" y="3954"/>
                  </a:lnTo>
                  <a:lnTo>
                    <a:pt x="889" y="4509"/>
                  </a:lnTo>
                  <a:lnTo>
                    <a:pt x="397" y="4509"/>
                  </a:lnTo>
                  <a:cubicBezTo>
                    <a:pt x="207" y="4509"/>
                    <a:pt x="53" y="4663"/>
                    <a:pt x="53" y="4852"/>
                  </a:cubicBezTo>
                  <a:lnTo>
                    <a:pt x="53" y="4992"/>
                  </a:lnTo>
                  <a:cubicBezTo>
                    <a:pt x="53" y="5047"/>
                    <a:pt x="97" y="5092"/>
                    <a:pt x="153" y="5092"/>
                  </a:cubicBezTo>
                  <a:lnTo>
                    <a:pt x="3786" y="5092"/>
                  </a:lnTo>
                  <a:cubicBezTo>
                    <a:pt x="3842" y="5092"/>
                    <a:pt x="3886" y="5047"/>
                    <a:pt x="3886" y="4992"/>
                  </a:cubicBezTo>
                  <a:lnTo>
                    <a:pt x="3886" y="4852"/>
                  </a:lnTo>
                  <a:cubicBezTo>
                    <a:pt x="3886" y="4663"/>
                    <a:pt x="3732" y="4509"/>
                    <a:pt x="3542" y="4509"/>
                  </a:cubicBezTo>
                  <a:close/>
                  <a:moveTo>
                    <a:pt x="2339" y="240"/>
                  </a:moveTo>
                  <a:lnTo>
                    <a:pt x="2850" y="540"/>
                  </a:lnTo>
                  <a:lnTo>
                    <a:pt x="2804" y="619"/>
                  </a:lnTo>
                  <a:lnTo>
                    <a:pt x="2293" y="318"/>
                  </a:lnTo>
                  <a:lnTo>
                    <a:pt x="2339" y="240"/>
                  </a:lnTo>
                  <a:close/>
                  <a:moveTo>
                    <a:pt x="2367" y="594"/>
                  </a:moveTo>
                  <a:lnTo>
                    <a:pt x="2527" y="688"/>
                  </a:lnTo>
                  <a:lnTo>
                    <a:pt x="2374" y="949"/>
                  </a:lnTo>
                  <a:lnTo>
                    <a:pt x="2369" y="945"/>
                  </a:lnTo>
                  <a:lnTo>
                    <a:pt x="2214" y="854"/>
                  </a:lnTo>
                  <a:lnTo>
                    <a:pt x="2367" y="594"/>
                  </a:lnTo>
                  <a:close/>
                  <a:moveTo>
                    <a:pt x="1124" y="2962"/>
                  </a:moveTo>
                  <a:lnTo>
                    <a:pt x="1061" y="2925"/>
                  </a:lnTo>
                  <a:lnTo>
                    <a:pt x="1195" y="2697"/>
                  </a:lnTo>
                  <a:lnTo>
                    <a:pt x="1259" y="2734"/>
                  </a:lnTo>
                  <a:lnTo>
                    <a:pt x="1124" y="2962"/>
                  </a:lnTo>
                  <a:close/>
                  <a:moveTo>
                    <a:pt x="1811" y="2238"/>
                  </a:moveTo>
                  <a:lnTo>
                    <a:pt x="1554" y="2676"/>
                  </a:lnTo>
                  <a:lnTo>
                    <a:pt x="1103" y="2410"/>
                  </a:lnTo>
                  <a:lnTo>
                    <a:pt x="1967" y="941"/>
                  </a:lnTo>
                  <a:lnTo>
                    <a:pt x="2418" y="1206"/>
                  </a:lnTo>
                  <a:lnTo>
                    <a:pt x="2229" y="1528"/>
                  </a:lnTo>
                  <a:cubicBezTo>
                    <a:pt x="2190" y="1516"/>
                    <a:pt x="2150" y="1510"/>
                    <a:pt x="2110" y="1510"/>
                  </a:cubicBezTo>
                  <a:cubicBezTo>
                    <a:pt x="1959" y="1510"/>
                    <a:pt x="1819" y="1590"/>
                    <a:pt x="1743" y="1720"/>
                  </a:cubicBezTo>
                  <a:cubicBezTo>
                    <a:pt x="1642" y="1891"/>
                    <a:pt x="1675" y="2105"/>
                    <a:pt x="1811" y="2238"/>
                  </a:cubicBezTo>
                  <a:close/>
                  <a:moveTo>
                    <a:pt x="1915" y="1821"/>
                  </a:moveTo>
                  <a:cubicBezTo>
                    <a:pt x="1955" y="1753"/>
                    <a:pt x="2030" y="1710"/>
                    <a:pt x="2110" y="1710"/>
                  </a:cubicBezTo>
                  <a:cubicBezTo>
                    <a:pt x="2149" y="1710"/>
                    <a:pt x="2189" y="1721"/>
                    <a:pt x="2223" y="1741"/>
                  </a:cubicBezTo>
                  <a:cubicBezTo>
                    <a:pt x="2330" y="1804"/>
                    <a:pt x="2366" y="1942"/>
                    <a:pt x="2303" y="2049"/>
                  </a:cubicBezTo>
                  <a:cubicBezTo>
                    <a:pt x="2263" y="2118"/>
                    <a:pt x="2188" y="2160"/>
                    <a:pt x="2109" y="2160"/>
                  </a:cubicBezTo>
                  <a:cubicBezTo>
                    <a:pt x="2069" y="2160"/>
                    <a:pt x="2030" y="2150"/>
                    <a:pt x="1995" y="2129"/>
                  </a:cubicBezTo>
                  <a:cubicBezTo>
                    <a:pt x="1888" y="2066"/>
                    <a:pt x="1852" y="1928"/>
                    <a:pt x="1915" y="1821"/>
                  </a:cubicBezTo>
                  <a:close/>
                  <a:moveTo>
                    <a:pt x="902" y="3861"/>
                  </a:moveTo>
                  <a:lnTo>
                    <a:pt x="384" y="3556"/>
                  </a:lnTo>
                  <a:lnTo>
                    <a:pt x="424" y="3488"/>
                  </a:lnTo>
                  <a:lnTo>
                    <a:pt x="942" y="3793"/>
                  </a:lnTo>
                  <a:lnTo>
                    <a:pt x="902" y="3861"/>
                  </a:lnTo>
                  <a:close/>
                  <a:moveTo>
                    <a:pt x="251" y="3155"/>
                  </a:moveTo>
                  <a:lnTo>
                    <a:pt x="301" y="3071"/>
                  </a:lnTo>
                  <a:lnTo>
                    <a:pt x="1366" y="3698"/>
                  </a:lnTo>
                  <a:lnTo>
                    <a:pt x="1317" y="3782"/>
                  </a:lnTo>
                  <a:lnTo>
                    <a:pt x="251" y="3155"/>
                  </a:lnTo>
                  <a:close/>
                  <a:moveTo>
                    <a:pt x="1463" y="3927"/>
                  </a:moveTo>
                  <a:lnTo>
                    <a:pt x="1718" y="4077"/>
                  </a:lnTo>
                  <a:cubicBezTo>
                    <a:pt x="1734" y="4086"/>
                    <a:pt x="1751" y="4091"/>
                    <a:pt x="1769" y="4091"/>
                  </a:cubicBezTo>
                  <a:cubicBezTo>
                    <a:pt x="1777" y="4091"/>
                    <a:pt x="1786" y="4090"/>
                    <a:pt x="1794" y="4088"/>
                  </a:cubicBezTo>
                  <a:cubicBezTo>
                    <a:pt x="1820" y="4081"/>
                    <a:pt x="1842" y="4065"/>
                    <a:pt x="1855" y="4042"/>
                  </a:cubicBezTo>
                  <a:lnTo>
                    <a:pt x="2336" y="3225"/>
                  </a:lnTo>
                  <a:cubicBezTo>
                    <a:pt x="2400" y="3116"/>
                    <a:pt x="2418" y="2989"/>
                    <a:pt x="2386" y="2867"/>
                  </a:cubicBezTo>
                  <a:cubicBezTo>
                    <a:pt x="2354" y="2745"/>
                    <a:pt x="2277" y="2643"/>
                    <a:pt x="2168" y="2579"/>
                  </a:cubicBezTo>
                  <a:lnTo>
                    <a:pt x="1927" y="2437"/>
                  </a:lnTo>
                  <a:lnTo>
                    <a:pt x="1983" y="2341"/>
                  </a:lnTo>
                  <a:cubicBezTo>
                    <a:pt x="2024" y="2354"/>
                    <a:pt x="2066" y="2360"/>
                    <a:pt x="2109" y="2360"/>
                  </a:cubicBezTo>
                  <a:cubicBezTo>
                    <a:pt x="2259" y="2360"/>
                    <a:pt x="2400" y="2280"/>
                    <a:pt x="2476" y="2151"/>
                  </a:cubicBezTo>
                  <a:cubicBezTo>
                    <a:pt x="2578" y="1977"/>
                    <a:pt x="2542" y="1761"/>
                    <a:pt x="2402" y="1628"/>
                  </a:cubicBezTo>
                  <a:lnTo>
                    <a:pt x="2478" y="1500"/>
                  </a:lnTo>
                  <a:cubicBezTo>
                    <a:pt x="2478" y="1500"/>
                    <a:pt x="2772" y="1701"/>
                    <a:pt x="2776" y="1704"/>
                  </a:cubicBezTo>
                  <a:cubicBezTo>
                    <a:pt x="2837" y="1747"/>
                    <a:pt x="2981" y="1848"/>
                    <a:pt x="2981" y="2197"/>
                  </a:cubicBezTo>
                  <a:cubicBezTo>
                    <a:pt x="2981" y="2198"/>
                    <a:pt x="2981" y="2199"/>
                    <a:pt x="2981" y="2200"/>
                  </a:cubicBezTo>
                  <a:lnTo>
                    <a:pt x="3060" y="4509"/>
                  </a:lnTo>
                  <a:lnTo>
                    <a:pt x="1121" y="4509"/>
                  </a:lnTo>
                  <a:lnTo>
                    <a:pt x="1463" y="3927"/>
                  </a:lnTo>
                  <a:close/>
                  <a:moveTo>
                    <a:pt x="3686" y="4892"/>
                  </a:moveTo>
                  <a:lnTo>
                    <a:pt x="253" y="4892"/>
                  </a:lnTo>
                  <a:lnTo>
                    <a:pt x="253" y="4852"/>
                  </a:lnTo>
                  <a:cubicBezTo>
                    <a:pt x="253" y="4773"/>
                    <a:pt x="317" y="4709"/>
                    <a:pt x="397" y="4709"/>
                  </a:cubicBezTo>
                  <a:lnTo>
                    <a:pt x="3542" y="4709"/>
                  </a:lnTo>
                  <a:cubicBezTo>
                    <a:pt x="3622" y="4709"/>
                    <a:pt x="3686" y="4773"/>
                    <a:pt x="3686" y="4852"/>
                  </a:cubicBezTo>
                  <a:lnTo>
                    <a:pt x="3686" y="48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 Ligh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9C46E4E-1680-4444-B2E7-B5900D0C713D}"/>
                </a:ext>
              </a:extLst>
            </p:cNvPr>
            <p:cNvGrpSpPr/>
            <p:nvPr/>
          </p:nvGrpSpPr>
          <p:grpSpPr>
            <a:xfrm>
              <a:off x="8398149" y="6153823"/>
              <a:ext cx="789631" cy="154902"/>
              <a:chOff x="7957225" y="6063574"/>
              <a:chExt cx="1190110" cy="233464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35C9A06-3DF1-49D2-9C7E-7677C54850AD}"/>
                  </a:ext>
                </a:extLst>
              </p:cNvPr>
              <p:cNvSpPr/>
              <p:nvPr userDrawn="1"/>
            </p:nvSpPr>
            <p:spPr>
              <a:xfrm>
                <a:off x="7957225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6A61EDAA-C778-4F23-9691-362D8AECD54F}"/>
                  </a:ext>
                </a:extLst>
              </p:cNvPr>
              <p:cNvSpPr/>
              <p:nvPr userDrawn="1"/>
            </p:nvSpPr>
            <p:spPr>
              <a:xfrm>
                <a:off x="8276107" y="6063574"/>
                <a:ext cx="233464" cy="23346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E80934E-E9F5-492A-A277-5ED64C5DCCD3}"/>
                  </a:ext>
                </a:extLst>
              </p:cNvPr>
              <p:cNvSpPr/>
              <p:nvPr userDrawn="1"/>
            </p:nvSpPr>
            <p:spPr>
              <a:xfrm>
                <a:off x="8594989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A66C4EC-D28F-4162-94D6-7322D403FAE2}"/>
                  </a:ext>
                </a:extLst>
              </p:cNvPr>
              <p:cNvSpPr/>
              <p:nvPr userDrawn="1"/>
            </p:nvSpPr>
            <p:spPr>
              <a:xfrm>
                <a:off x="8913871" y="6063574"/>
                <a:ext cx="233464" cy="2334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1015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涉众识别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218661" y="1000539"/>
            <a:ext cx="5850835" cy="51087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该项目涉及群体主要有游客，景区管理者，旅游指导员，数据分析师，政策制定者五种。</a:t>
            </a:r>
          </a:p>
          <a:p>
            <a:pPr algn="just"/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游客：系统的最终使用者，包括个人游客、旅行团体、外国游客等。</a:t>
            </a:r>
          </a:p>
          <a:p>
            <a:pPr algn="just"/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景区管理者：负责景区整体管理和运营的相关人员。</a:t>
            </a:r>
          </a:p>
          <a:p>
            <a:pPr algn="just"/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旅游指导员：负责带领游客参观景区、提供讲解等服务的工作人员。</a:t>
            </a:r>
          </a:p>
          <a:p>
            <a:pPr algn="just"/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数据分析师：负责使用系统提供的数据进行分析和报告的专业人士。</a:t>
            </a:r>
          </a:p>
          <a:p>
            <a:pPr algn="just"/>
            <a:r>
              <a:rPr lang="zh-CN" altLang="zh-CN" sz="1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政策制定者：负责制定旅游行业相关政策和法规的政府官员或政策机构。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C700F-4FAC-AB08-1D7D-9BE545B01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7" y="1828728"/>
            <a:ext cx="5850835" cy="32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52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涉众描述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3631529" y="3155310"/>
            <a:ext cx="11222440" cy="27979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zh-CN" sz="2400" b="1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098" name="图片 16">
            <a:extLst>
              <a:ext uri="{FF2B5EF4-FFF2-40B4-BE49-F238E27FC236}">
                <a16:creationId xmlns:a16="http://schemas.microsoft.com/office/drawing/2014/main" id="{338EF051-11F7-2F64-E0E7-A3C3BBA8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6" y="993469"/>
            <a:ext cx="7445327" cy="519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494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涉众评估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zh-CN" sz="2400" b="1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36892" y="1005616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1216139" y="5689441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0EA9A-F4FD-5766-F72E-D1FE94171E64}"/>
              </a:ext>
            </a:extLst>
          </p:cNvPr>
          <p:cNvSpPr txBox="1"/>
          <p:nvPr/>
        </p:nvSpPr>
        <p:spPr>
          <a:xfrm>
            <a:off x="4572367" y="966395"/>
            <a:ext cx="701003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游客评估：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涉众数量：大批量，数千至数十万，取决于景区规模和热度。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优先级：高，游客需求的满足直接关系到景区服务质量和口碑。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景区管理者评估：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涉众数量：通常较少，可能只涉及少数几位景区高管和管理决策者。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优先级：高，他们的决策依赖于系统提供的数据支持，直接关系到景区运营和市场竞争力。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旅游指导员评估：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涉众数量：视景区规模和游客数量而定，通常需覆盖全部游客，较为庞大。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优先级：中，提供良好的游客体验依赖于对游客需求的实时响应，但不直接关联到决策层。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数据分析师评估：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涉众数量：通常较少，可能是内部团队的数名数据专家或外部专业分析人员。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优先级：中高，他们的数据分析结果直接关系到景区未来发展方向和策略制定。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政策制定者评估：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涉众数量：相对较少，通常是政府官员或政策机构的工作人员。</a:t>
            </a:r>
          </a:p>
          <a:p>
            <a:pPr algn="just"/>
            <a:r>
              <a:rPr lang="zh-CN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优先级：高，他们的决策直接影响到旅游行业的发展方向和政策走向。</a:t>
            </a:r>
          </a:p>
        </p:txBody>
      </p:sp>
      <p:pic>
        <p:nvPicPr>
          <p:cNvPr id="5122" name="图片 17">
            <a:extLst>
              <a:ext uri="{FF2B5EF4-FFF2-40B4-BE49-F238E27FC236}">
                <a16:creationId xmlns:a16="http://schemas.microsoft.com/office/drawing/2014/main" id="{DBBBEFF7-09E0-5523-4F40-87E74BB9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8" y="2456416"/>
            <a:ext cx="443706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48712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788</Words>
  <Application>Microsoft Office PowerPoint</Application>
  <PresentationFormat>宽屏</PresentationFormat>
  <Paragraphs>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华文中宋</vt:lpstr>
      <vt:lpstr>微软雅黑</vt:lpstr>
      <vt:lpstr>微软雅黑 Light</vt:lpstr>
      <vt:lpstr>Arial</vt:lpstr>
      <vt:lpstr>Calibri</vt:lpstr>
      <vt:lpstr>Century Gothic</vt:lpstr>
      <vt:lpstr>Wingdings</vt:lpstr>
      <vt:lpstr>Office 主题​​</vt:lpstr>
      <vt:lpstr>封2​​</vt:lpstr>
      <vt:lpstr>旅游景区智慧分析系统 ppt展示</vt:lpstr>
      <vt:lpstr>PowerPoint 演示文稿</vt:lpstr>
      <vt:lpstr>PowerPoint 演示文稿</vt:lpstr>
      <vt:lpstr>项目前景</vt:lpstr>
      <vt:lpstr>项目范围</vt:lpstr>
      <vt:lpstr>PowerPoint 演示文稿</vt:lpstr>
      <vt:lpstr>涉众识别</vt:lpstr>
      <vt:lpstr>涉众描述</vt:lpstr>
      <vt:lpstr>涉众评估</vt:lpstr>
      <vt:lpstr>硬数据采样</vt:lpstr>
      <vt:lpstr>硬数据采样</vt:lpstr>
      <vt:lpstr>PowerPoint 演示文稿</vt:lpstr>
      <vt:lpstr>面谈</vt:lpstr>
      <vt:lpstr>原型</vt:lpstr>
      <vt:lpstr>PowerPoint 演示文稿</vt:lpstr>
      <vt:lpstr>技术博客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智慧社区综合管理云平台 ppt展示</dc:title>
  <dc:creator>Grey Violent</dc:creator>
  <cp:lastModifiedBy>Grey Violent</cp:lastModifiedBy>
  <cp:revision>22</cp:revision>
  <dcterms:created xsi:type="dcterms:W3CDTF">2024-03-25T15:04:09Z</dcterms:created>
  <dcterms:modified xsi:type="dcterms:W3CDTF">2024-03-26T15:26:05Z</dcterms:modified>
</cp:coreProperties>
</file>