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1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8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29873A-7417-4C86-BDBC-7051F2661E50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3C6FF7-F944-4C46-AC21-CCCD0063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49F4B-CD71-41B2-ADBB-8A1C93D4440F}"/>
              </a:ext>
            </a:extLst>
          </p:cNvPr>
          <p:cNvSpPr txBox="1"/>
          <p:nvPr/>
        </p:nvSpPr>
        <p:spPr>
          <a:xfrm>
            <a:off x="1672683" y="769434"/>
            <a:ext cx="8887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Madhav Institute of Technology and </a:t>
            </a:r>
          </a:p>
          <a:p>
            <a:r>
              <a:rPr lang="en-US" sz="4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                       Science</a:t>
            </a:r>
            <a:endParaRPr lang="en-US" sz="4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00"/>
              </a:solidFill>
              <a:latin typeface="Harrington" panose="04040505050A0202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3D884-32CF-4849-B031-ED685C6A86C4}"/>
              </a:ext>
            </a:extLst>
          </p:cNvPr>
          <p:cNvSpPr txBox="1"/>
          <p:nvPr/>
        </p:nvSpPr>
        <p:spPr>
          <a:xfrm>
            <a:off x="3219915" y="221598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Harrington" panose="04040505050A02020702" pitchFamily="82" charset="0"/>
              </a:rPr>
              <a:t>Theory of Computation</a:t>
            </a:r>
            <a:endParaRPr lang="en-US" sz="4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Harrington" panose="04040505050A0202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59282-6B8B-4335-AD5D-AA605FA6337F}"/>
              </a:ext>
            </a:extLst>
          </p:cNvPr>
          <p:cNvSpPr txBox="1"/>
          <p:nvPr/>
        </p:nvSpPr>
        <p:spPr>
          <a:xfrm>
            <a:off x="591015" y="4025590"/>
            <a:ext cx="11485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Pristina" panose="03060402040406080204" pitchFamily="66" charset="0"/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Name                  :   Hariom Patel              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Submitted To    :  Dr. Manis Dixit 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latin typeface="Pristina" panose="03060402040406080204" pitchFamily="66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No.   :    0901CS201050                                              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Pristina" panose="03060402040406080204" pitchFamily="66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4486-A75D-49A1-AF6A-42F7FFD4C4CB}"/>
              </a:ext>
            </a:extLst>
          </p:cNvPr>
          <p:cNvSpPr txBox="1"/>
          <p:nvPr/>
        </p:nvSpPr>
        <p:spPr>
          <a:xfrm>
            <a:off x="4495800" y="2981834"/>
            <a:ext cx="425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   (150414)</a:t>
            </a:r>
          </a:p>
        </p:txBody>
      </p:sp>
    </p:spTree>
    <p:extLst>
      <p:ext uri="{BB962C8B-B14F-4D97-AF65-F5344CB8AC3E}">
        <p14:creationId xmlns:p14="http://schemas.microsoft.com/office/powerpoint/2010/main" val="233541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BC0AAC-E8CB-4795-92A3-778BCF355FAD}"/>
              </a:ext>
            </a:extLst>
          </p:cNvPr>
          <p:cNvSpPr txBox="1"/>
          <p:nvPr/>
        </p:nvSpPr>
        <p:spPr>
          <a:xfrm>
            <a:off x="3397097" y="1394241"/>
            <a:ext cx="45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US" sz="32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B13B5-984A-4EC1-A953-65474A2BC069}"/>
              </a:ext>
            </a:extLst>
          </p:cNvPr>
          <p:cNvSpPr txBox="1"/>
          <p:nvPr/>
        </p:nvSpPr>
        <p:spPr>
          <a:xfrm>
            <a:off x="915796" y="1278719"/>
            <a:ext cx="9509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73239"/>
                </a:solidFill>
                <a:effectLst/>
              </a:rPr>
              <a:t> </a:t>
            </a:r>
            <a:r>
              <a:rPr lang="en-US" sz="2800" b="1" i="0" dirty="0">
                <a:solidFill>
                  <a:srgbClr val="273239"/>
                </a:solidFill>
                <a:effectLst/>
              </a:rPr>
              <a:t>A mealy machine is defined as a machine whose output values are determined by both its current state and current inputs. In this machine </a:t>
            </a:r>
            <a:r>
              <a:rPr lang="en-US" sz="2800" b="1" i="0" dirty="0" err="1">
                <a:solidFill>
                  <a:srgbClr val="273239"/>
                </a:solidFill>
                <a:effectLst/>
              </a:rPr>
              <a:t>atmost</a:t>
            </a:r>
            <a:r>
              <a:rPr lang="en-US" sz="2800" b="1" i="0" dirty="0">
                <a:solidFill>
                  <a:srgbClr val="273239"/>
                </a:solidFill>
                <a:effectLst/>
              </a:rPr>
              <a:t> one transition is possible. 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F23A-AF78-400A-B87C-1F0C93FC3ED2}"/>
              </a:ext>
            </a:extLst>
          </p:cNvPr>
          <p:cNvSpPr txBox="1"/>
          <p:nvPr/>
        </p:nvSpPr>
        <p:spPr>
          <a:xfrm>
            <a:off x="-1601129" y="429617"/>
            <a:ext cx="826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Mealy Machine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DBED6-D4F5-4FE7-A4F3-8550BA90EE84}"/>
              </a:ext>
            </a:extLst>
          </p:cNvPr>
          <p:cNvSpPr txBox="1"/>
          <p:nvPr/>
        </p:nvSpPr>
        <p:spPr>
          <a:xfrm>
            <a:off x="9701561" y="5800871"/>
            <a:ext cx="3146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Hariom Patel</a:t>
            </a:r>
          </a:p>
          <a:p>
            <a:r>
              <a:rPr lang="en-US" sz="2400" b="1" dirty="0"/>
              <a:t>0901CS201050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B00A3-874F-45A5-B281-3ABE7DCCD8D3}"/>
              </a:ext>
            </a:extLst>
          </p:cNvPr>
          <p:cNvSpPr txBox="1"/>
          <p:nvPr/>
        </p:nvSpPr>
        <p:spPr>
          <a:xfrm>
            <a:off x="1040316" y="3024735"/>
            <a:ext cx="737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  It has 6 tuples: (Q, q0, ∑, O, δ, λ’) 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4C9FE-B484-4E9D-ADF7-C45799F7F00B}"/>
              </a:ext>
            </a:extLst>
          </p:cNvPr>
          <p:cNvSpPr txBox="1"/>
          <p:nvPr/>
        </p:nvSpPr>
        <p:spPr>
          <a:xfrm>
            <a:off x="1040316" y="3847421"/>
            <a:ext cx="8374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Q is finite set of states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q0 is the initial state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∑ is the input alphabet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O is the output alphabet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δ is transition function (Q×∑ → Q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rw-din"/>
              </a:rPr>
              <a:t>λ’ is the output function (Q×∑→ O) 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8FE17-33F2-4E1D-81E2-ABBBFE87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50" y="2683469"/>
            <a:ext cx="4000616" cy="30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BD922-BE3D-42DD-AFF4-5EB983658E68}"/>
              </a:ext>
            </a:extLst>
          </p:cNvPr>
          <p:cNvSpPr txBox="1"/>
          <p:nvPr/>
        </p:nvSpPr>
        <p:spPr>
          <a:xfrm>
            <a:off x="352658" y="697958"/>
            <a:ext cx="666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 Moore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CFD3B-29F6-4E00-80B8-FD9DFD80482A}"/>
              </a:ext>
            </a:extLst>
          </p:cNvPr>
          <p:cNvSpPr txBox="1"/>
          <p:nvPr/>
        </p:nvSpPr>
        <p:spPr>
          <a:xfrm>
            <a:off x="1137426" y="1341838"/>
            <a:ext cx="905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</a:rPr>
              <a:t>A </a:t>
            </a:r>
            <a:r>
              <a:rPr lang="en-US" sz="2800" b="1" i="0" dirty="0" err="1">
                <a:solidFill>
                  <a:srgbClr val="273239"/>
                </a:solidFill>
                <a:effectLst/>
              </a:rPr>
              <a:t>moore</a:t>
            </a:r>
            <a:r>
              <a:rPr lang="en-US" sz="2800" b="1" i="0" dirty="0">
                <a:solidFill>
                  <a:srgbClr val="273239"/>
                </a:solidFill>
                <a:effectLst/>
              </a:rPr>
              <a:t> machine is defined as a machine in whose output values are determined only by its current state. 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29DAA-DC23-4AF3-A50A-18593EBFDE3E}"/>
              </a:ext>
            </a:extLst>
          </p:cNvPr>
          <p:cNvSpPr txBox="1"/>
          <p:nvPr/>
        </p:nvSpPr>
        <p:spPr>
          <a:xfrm>
            <a:off x="9700623" y="5854422"/>
            <a:ext cx="300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Hariom Patel</a:t>
            </a:r>
          </a:p>
          <a:p>
            <a:r>
              <a:rPr lang="en-US" sz="2400" b="1" dirty="0"/>
              <a:t>0901CS201050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02ED0-2939-4E10-B8EF-6094BD9004AF}"/>
              </a:ext>
            </a:extLst>
          </p:cNvPr>
          <p:cNvSpPr txBox="1"/>
          <p:nvPr/>
        </p:nvSpPr>
        <p:spPr>
          <a:xfrm>
            <a:off x="1137426" y="2554140"/>
            <a:ext cx="1045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It has also 6 tuples: (Q, q0, ∑, O, δ, λ) 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C7389-F7EE-4C80-9A36-83E2C2AFFDE4}"/>
              </a:ext>
            </a:extLst>
          </p:cNvPr>
          <p:cNvSpPr txBox="1"/>
          <p:nvPr/>
        </p:nvSpPr>
        <p:spPr>
          <a:xfrm>
            <a:off x="1137426" y="3280951"/>
            <a:ext cx="8675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Q is finite set of states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q0 is the initial state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∑ is the input alphabet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O is the output alphabet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δ is transition function which maps Q×∑ → Q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λ is the output function which maps Q → O 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1674B-2DCF-4F75-AB2E-A608B78F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0" y="2351145"/>
            <a:ext cx="3192849" cy="29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7A5F68-C4D1-484E-A14B-9A693A529B69}"/>
              </a:ext>
            </a:extLst>
          </p:cNvPr>
          <p:cNvSpPr txBox="1"/>
          <p:nvPr/>
        </p:nvSpPr>
        <p:spPr>
          <a:xfrm>
            <a:off x="9656081" y="5901286"/>
            <a:ext cx="3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Hariom Patel</a:t>
            </a:r>
          </a:p>
          <a:p>
            <a:r>
              <a:rPr lang="en-US" sz="2400" b="1" dirty="0"/>
              <a:t>0901CS201050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670E3F7-F7EE-4F6A-B663-EB33B56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956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Difference between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moore</a:t>
            </a:r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  <a:t> &amp; mealy</a:t>
            </a:r>
            <a:br>
              <a:rPr lang="en-US" sz="36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  <a:latin typeface="Harrington" panose="04040505050A02020702" pitchFamily="82" charset="0"/>
              </a:rPr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02AC15-A25A-4BB3-9C22-BF66F7B5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1330965"/>
            <a:ext cx="4873474" cy="67999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 machine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610ACB0-5A42-45D6-8E7A-1CAAED461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60026"/>
            <a:ext cx="5106027" cy="3845642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depends on present state as well as present input.</a:t>
            </a:r>
            <a:endParaRPr lang="en-US" sz="1800" b="1" i="0" dirty="0">
              <a:effectLst/>
              <a:latin typeface="Arial" panose="020B0604020202020204" pitchFamily="34" charset="0"/>
            </a:endParaRP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If input changes, output also changes.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Less number of states are required.</a:t>
            </a:r>
            <a:endParaRPr lang="en-US" sz="1800" b="1" dirty="0">
              <a:latin typeface="Arial" panose="020B0604020202020204" pitchFamily="34" charset="0"/>
            </a:endParaRP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Asynchronous output generation.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Output is placed on transition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It is difficult to design.</a:t>
            </a:r>
            <a:endParaRPr lang="en-US" sz="18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274D06-715B-476E-AB62-DD6E4ED0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1330965"/>
            <a:ext cx="4881804" cy="679994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 machine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660515-40D1-4E8B-BAC3-6626AA7E49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260026"/>
            <a:ext cx="5105401" cy="4338442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</a:rPr>
              <a:t>Output depends only upon the present state.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If input changes, output does not change.</a:t>
            </a:r>
            <a:endParaRPr lang="en-US" sz="1800" b="1" dirty="0">
              <a:latin typeface="Arial" panose="020B0604020202020204" pitchFamily="34" charset="0"/>
            </a:endParaRP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More states are required.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Synchronous output and state generation.</a:t>
            </a: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Output is placed on state.</a:t>
            </a:r>
            <a:endParaRPr lang="en-US" sz="1800" b="1" dirty="0">
              <a:latin typeface="Arial" panose="020B0604020202020204" pitchFamily="34" charset="0"/>
            </a:endParaRPr>
          </a:p>
          <a:p>
            <a:r>
              <a:rPr lang="en-US" sz="1800" b="1" i="0" dirty="0">
                <a:effectLst/>
                <a:latin typeface="Arial" panose="020B0604020202020204" pitchFamily="34" charset="0"/>
              </a:rPr>
              <a:t>Easy to design.</a:t>
            </a:r>
            <a:endParaRPr 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8343C-F6C1-483E-999C-34FBDBE12C65}"/>
              </a:ext>
            </a:extLst>
          </p:cNvPr>
          <p:cNvSpPr txBox="1"/>
          <p:nvPr/>
        </p:nvSpPr>
        <p:spPr>
          <a:xfrm>
            <a:off x="3001536" y="1965403"/>
            <a:ext cx="61889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  <a:cs typeface="Arial" panose="020B0604020202020204" pitchFamily="34" charset="0"/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44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291</TotalTime>
  <Words>313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Edwardian Script ITC</vt:lpstr>
      <vt:lpstr>Harrington</vt:lpstr>
      <vt:lpstr>Pristina</vt:lpstr>
      <vt:lpstr>Tw Cen MT</vt:lpstr>
      <vt:lpstr>urw-din</vt:lpstr>
      <vt:lpstr>Wingdings</vt:lpstr>
      <vt:lpstr>Droplet</vt:lpstr>
      <vt:lpstr>PowerPoint Presentation</vt:lpstr>
      <vt:lpstr>PowerPoint Presentation</vt:lpstr>
      <vt:lpstr>PowerPoint Presentation</vt:lpstr>
      <vt:lpstr>Difference between moore &amp; mealy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Hariom Patel</dc:creator>
  <cp:lastModifiedBy>Hariom Patel</cp:lastModifiedBy>
  <cp:revision>6</cp:revision>
  <dcterms:created xsi:type="dcterms:W3CDTF">2021-12-14T16:00:24Z</dcterms:created>
  <dcterms:modified xsi:type="dcterms:W3CDTF">2022-11-12T16:54:06Z</dcterms:modified>
</cp:coreProperties>
</file>