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7" r:id="rId2"/>
    <p:sldId id="258" r:id="rId3"/>
  </p:sldIdLst>
  <p:sldSz cx="9144000" cy="6858000" type="screen4x3"/>
  <p:notesSz cx="9144000" cy="6858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73FA"/>
    <a:srgbClr val="007F00"/>
    <a:srgbClr val="000000"/>
    <a:srgbClr val="C89800"/>
    <a:srgbClr val="B41C1B"/>
    <a:srgbClr val="FFC000"/>
    <a:srgbClr val="565656"/>
    <a:srgbClr val="0A9D0A"/>
    <a:srgbClr val="0000FF"/>
    <a:srgbClr val="421C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97" d="100"/>
          <a:sy n="97" d="100"/>
        </p:scale>
        <p:origin x="2004" y="306"/>
      </p:cViewPr>
      <p:guideLst>
        <p:guide orient="horz" pos="2160"/>
        <p:guide pos="2858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560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" charset="0"/>
              </a:defRPr>
            </a:lvl1pPr>
          </a:lstStyle>
          <a:p>
            <a:fld id="{DE482BC4-6634-4535-AD5D-FA99EA4E5CEB}" type="slidenum">
              <a:rPr lang="en-US" altLang="en-US"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181600" y="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17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844800" y="533400"/>
            <a:ext cx="3454400" cy="25908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314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19200" y="3276600"/>
            <a:ext cx="6705600" cy="3048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noProof="0"/>
              <a:t>Click to edit Master text styles</a:t>
            </a:r>
          </a:p>
          <a:p>
            <a:pPr lvl="1"/>
            <a:r>
              <a:rPr lang="en-US" altLang="en-US" noProof="0"/>
              <a:t>Second level</a:t>
            </a:r>
          </a:p>
          <a:p>
            <a:pPr lvl="2"/>
            <a:r>
              <a:rPr lang="en-US" altLang="en-US" noProof="0"/>
              <a:t>Third level</a:t>
            </a:r>
          </a:p>
          <a:p>
            <a:pPr lvl="3"/>
            <a:r>
              <a:rPr lang="en-US" altLang="en-US" noProof="0"/>
              <a:t>Fourth level</a:t>
            </a:r>
          </a:p>
          <a:p>
            <a:pPr lvl="4"/>
            <a:r>
              <a:rPr lang="en-US" altLang="en-US" noProof="0"/>
              <a:t>Fifth level</a:t>
            </a:r>
          </a:p>
        </p:txBody>
      </p:sp>
      <p:sp>
        <p:nvSpPr>
          <p:cNvPr id="2314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2314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181600" y="6477000"/>
            <a:ext cx="3962400" cy="3810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0" hangingPunct="0">
              <a:defRPr sz="1200">
                <a:latin typeface="Times New Roman" panose="02020603050405020304" pitchFamily="18" charset="0"/>
              </a:defRPr>
            </a:lvl1pPr>
          </a:lstStyle>
          <a:p>
            <a:fld id="{F6B7BBFC-4FDC-4B7B-89CC-E08801CB0581}" type="slidenum">
              <a:rPr lang="en-US" altLang="en-US"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9" descr="cu_logo_sml_150_ppt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602" y="381000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8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46202" y="830263"/>
            <a:ext cx="6367463" cy="1752600"/>
          </a:xfrm>
        </p:spPr>
        <p:txBody>
          <a:bodyPr/>
          <a:lstStyle>
            <a:lvl1pPr>
              <a:defRPr i="0">
                <a:solidFill>
                  <a:schemeClr val="bg2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584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014665" y="4006854"/>
            <a:ext cx="5570537" cy="1616075"/>
          </a:xfrm>
        </p:spPr>
        <p:txBody>
          <a:bodyPr/>
          <a:lstStyle>
            <a:lvl1pPr marL="0" indent="0" algn="r">
              <a:lnSpc>
                <a:spcPct val="90000"/>
              </a:lnSpc>
              <a:buFont typeface="Wingdings" panose="05000000000000000000" pitchFamily="2" charset="2"/>
              <a:buNone/>
              <a:defRPr>
                <a:solidFill>
                  <a:schemeClr val="tx2"/>
                </a:solidFill>
              </a:defRPr>
            </a:lvl1pPr>
          </a:lstStyle>
          <a:p>
            <a:r>
              <a:rPr lang="en-US" altLang="en-US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DB13F1-275E-4961-AA53-2D462B7F685A}" type="slidenum">
              <a:rPr lang="en-US" altLang="en-US"/>
              <a:t>‹#›</a:t>
            </a:fld>
            <a:endParaRPr lang="en-US" altLang="en-US"/>
          </a:p>
        </p:txBody>
      </p:sp>
      <p:pic>
        <p:nvPicPr>
          <p:cNvPr id="11" name="Picture 10" descr="A close up of a logo&#10;&#10;Description automatically generated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25" y="2816352"/>
            <a:ext cx="7840136" cy="1920406"/>
          </a:xfrm>
          <a:prstGeom prst="rect">
            <a:avLst/>
          </a:prstGeom>
        </p:spPr>
      </p:pic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CC181B-BEF9-4416-986D-8CC766334059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DD8F71C-7280-49ED-AA31-1F2D6F174BC6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0064" y="338138"/>
            <a:ext cx="2105025" cy="60626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2" y="338138"/>
            <a:ext cx="6164263" cy="60626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B27B5E-4553-4182-892F-6BFFB03E9D3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346202" y="830263"/>
            <a:ext cx="6367463" cy="1752600"/>
          </a:xfrm>
        </p:spPr>
        <p:txBody>
          <a:bodyPr/>
          <a:lstStyle>
            <a:lvl1pPr>
              <a:defRPr i="0">
                <a:solidFill>
                  <a:schemeClr val="bg2"/>
                </a:solidFill>
              </a:defRPr>
            </a:lvl1pPr>
          </a:lstStyle>
          <a:p>
            <a:r>
              <a:rPr lang="en-US" altLang="en-US" dirty="0"/>
              <a:t>Click to edit Master title style</a:t>
            </a:r>
          </a:p>
        </p:txBody>
      </p:sp>
      <p:sp>
        <p:nvSpPr>
          <p:cNvPr id="35841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3014665" y="4006854"/>
            <a:ext cx="5570537" cy="1616075"/>
          </a:xfrm>
        </p:spPr>
        <p:txBody>
          <a:bodyPr/>
          <a:lstStyle>
            <a:lvl1pPr marL="0" indent="0" algn="r">
              <a:lnSpc>
                <a:spcPct val="90000"/>
              </a:lnSpc>
              <a:buFont typeface="Wingdings" panose="05000000000000000000" pitchFamily="2" charset="2"/>
              <a:buNone/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en-US" dirty="0"/>
              <a:t>Click to edit Master subtitle style</a:t>
            </a:r>
          </a:p>
        </p:txBody>
      </p:sp>
      <p:sp>
        <p:nvSpPr>
          <p:cNvPr id="6" name="Rectangle 14"/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5"/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8DB13F1-275E-4961-AA53-2D462B7F685A}" type="slidenum">
              <a:rPr lang="en-US" altLang="en-US" smtClean="0"/>
              <a:t>‹#›</a:t>
            </a:fld>
            <a:endParaRPr lang="en-US" altLang="en-US"/>
          </a:p>
        </p:txBody>
      </p:sp>
    </p:spTree>
  </p:cSld>
  <p:clrMapOvr>
    <a:overrideClrMapping bg1="dk2" tx1="lt1" bg2="dk1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257175" indent="-257175">
              <a:buClr>
                <a:srgbClr val="0070C0"/>
              </a:buClr>
              <a:buFont typeface="Wingdings" panose="05000000000000000000" pitchFamily="2" charset="2"/>
              <a:buChar char="q"/>
              <a:defRPr/>
            </a:lvl1pPr>
            <a:lvl2pPr marL="557530" indent="-214630">
              <a:buClrTx/>
              <a:buFont typeface="Wingdings" panose="05000000000000000000" pitchFamily="2" charset="2"/>
              <a:buChar char="q"/>
              <a:defRPr sz="1700"/>
            </a:lvl2pPr>
            <a:lvl3pPr marL="857250" indent="-171450">
              <a:buClr>
                <a:schemeClr val="accent2"/>
              </a:buClr>
              <a:buFont typeface="Wingdings" panose="05000000000000000000" pitchFamily="2" charset="2"/>
              <a:buChar char="q"/>
              <a:defRPr sz="1600"/>
            </a:lvl3pPr>
            <a:lvl4pPr marL="1200150" indent="-171450">
              <a:buClr>
                <a:schemeClr val="accent4"/>
              </a:buClr>
              <a:buFont typeface="Wingdings" panose="05000000000000000000" pitchFamily="2" charset="2"/>
              <a:buChar char="q"/>
              <a:defRPr sz="1500"/>
            </a:lvl4pPr>
            <a:lvl5pPr marL="1543050" indent="-171450">
              <a:buClrTx/>
              <a:buFont typeface="Wingdings" panose="05000000000000000000" pitchFamily="2" charset="2"/>
              <a:buChar char="q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7E6577-BA08-4BA6-AA15-1AAA11EB764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3F2603C-8F97-4C90-9995-E6B3CFD8472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3400" y="1752600"/>
            <a:ext cx="4133850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19650" y="1752600"/>
            <a:ext cx="4135438" cy="4648200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688E2E9-C26F-49AB-8E8F-18FF0BC37FE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9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7A327A5-779F-4DAC-9271-1F7144D923E8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 dirty="0"/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23C24-BD55-471A-A14D-2123ED2FCB9F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37D711-311E-4119-BE10-9529F35DD187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Rectangle 12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Rectangle 13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8AC87C-D554-44F6-9700-E06E0C6CDDE5}" type="slidenum">
              <a:rPr lang="en-US" altLang="en-US"/>
              <a:t>‹#›</a:t>
            </a:fld>
            <a:endParaRPr lang="en-US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9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286385"/>
            <a:ext cx="6681788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533400" y="1752600"/>
            <a:ext cx="8421688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35738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>
              <a:defRPr sz="105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5738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defRPr sz="1050"/>
            </a:lvl1pPr>
          </a:lstStyle>
          <a:p>
            <a:fld id="{E7E1027C-B23A-4B1A-929E-45DA65CE3D9D}" type="slidenum">
              <a:rPr lang="en-US" altLang="en-US"/>
              <a:t>‹#›</a:t>
            </a:fld>
            <a:endParaRPr lang="en-US" altLang="en-US"/>
          </a:p>
        </p:txBody>
      </p:sp>
      <p:sp>
        <p:nvSpPr>
          <p:cNvPr id="1031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222375" y="338138"/>
            <a:ext cx="6629400" cy="4746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pic>
        <p:nvPicPr>
          <p:cNvPr id="1032" name="Picture 30" descr="cu_logo_sml_150_ppt2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7977" y="266704"/>
            <a:ext cx="987425" cy="981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dk2" tx1="lt1" bg2="dk1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 i="1">
          <a:solidFill>
            <a:schemeClr val="bg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5pPr>
      <a:lvl6pPr marL="3429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6pPr>
      <a:lvl7pPr marL="6858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7pPr>
      <a:lvl8pPr marL="10287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8pPr>
      <a:lvl9pPr marL="1371600" algn="l" rtl="0" fontAlgn="base">
        <a:spcBef>
          <a:spcPct val="0"/>
        </a:spcBef>
        <a:spcAft>
          <a:spcPct val="0"/>
        </a:spcAft>
        <a:defRPr sz="2100" b="1" i="1">
          <a:solidFill>
            <a:schemeClr val="bg2"/>
          </a:solidFill>
          <a:latin typeface="Arial" panose="020B0604020202020204" pitchFamily="34" charset="0"/>
        </a:defRPr>
      </a:lvl9pPr>
    </p:titleStyle>
    <p:bodyStyle>
      <a:lvl1pPr marL="257175" indent="-257175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anose="05000000000000000000" pitchFamily="2" charset="2"/>
        <a:buChar char="¨"/>
        <a:defRPr sz="1800">
          <a:solidFill>
            <a:schemeClr val="bg2"/>
          </a:solidFill>
          <a:latin typeface="+mn-lt"/>
          <a:ea typeface="+mn-ea"/>
          <a:cs typeface="+mn-cs"/>
        </a:defRPr>
      </a:lvl1pPr>
      <a:lvl2pPr marL="557530" indent="-21463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anose="05000000000000000000" pitchFamily="2" charset="2"/>
        <a:buChar char="¨"/>
        <a:defRPr sz="1500">
          <a:solidFill>
            <a:schemeClr val="bg2"/>
          </a:solidFill>
          <a:latin typeface="+mn-lt"/>
        </a:defRPr>
      </a:lvl2pPr>
      <a:lvl3pPr marL="857250" indent="-1714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3pPr>
      <a:lvl4pPr marL="1200150" indent="-1714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4pPr>
      <a:lvl5pPr marL="1543050" indent="-1714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bg2"/>
          </a:solidFill>
          <a:latin typeface="+mn-lt"/>
        </a:defRPr>
      </a:lvl5pPr>
      <a:lvl6pPr marL="18859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6pPr>
      <a:lvl7pPr marL="22288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7pPr>
      <a:lvl8pPr marL="25717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8pPr>
      <a:lvl9pPr marL="2914650" indent="-17145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anose="05000000000000000000" pitchFamily="2" charset="2"/>
        <a:buChar char="¨"/>
        <a:defRPr>
          <a:solidFill>
            <a:schemeClr val="accent1"/>
          </a:solidFill>
          <a:latin typeface="+mn-lt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N</a:t>
            </a:r>
            <a:r>
              <a:rPr lang="en-US" baseline="-25000" dirty="0">
                <a:ea typeface="Tahoma" panose="020B0604030504040204" pitchFamily="34" charset="0"/>
                <a:cs typeface="Tahoma" panose="020B0604030504040204" pitchFamily="34" charset="0"/>
              </a:rPr>
              <a:t>2</a:t>
            </a:r>
            <a:r>
              <a:rPr lang="en-US" dirty="0">
                <a:ea typeface="Tahoma" panose="020B0604030504040204" pitchFamily="34" charset="0"/>
                <a:cs typeface="Tahoma" panose="020B0604030504040204" pitchFamily="34" charset="0"/>
              </a:rPr>
              <a:t>-filled MPC for pulse compression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  <a:buSzPts val="1440"/>
            </a:pPr>
            <a:r>
              <a:rPr lang="en-GB" dirty="0"/>
              <a:t>Yi-Hao Chen</a:t>
            </a:r>
            <a:endParaRPr lang="en-GB" baseline="30000" dirty="0"/>
          </a:p>
          <a:p>
            <a:pPr>
              <a:spcBef>
                <a:spcPts val="0"/>
              </a:spcBef>
              <a:spcAft>
                <a:spcPts val="600"/>
              </a:spcAft>
              <a:buSzPts val="1440"/>
            </a:pPr>
            <a:endParaRPr lang="en-GB" baseline="30000" dirty="0"/>
          </a:p>
          <a:p>
            <a:pPr>
              <a:spcBef>
                <a:spcPts val="0"/>
              </a:spcBef>
              <a:spcAft>
                <a:spcPts val="600"/>
              </a:spcAft>
              <a:buSzPts val="1440"/>
            </a:pPr>
            <a:endParaRPr lang="en-GB" sz="1400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D4807BE-6C69-0CA9-2EED-916EFD132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274638"/>
            <a:ext cx="7467600" cy="457199"/>
          </a:xfrm>
        </p:spPr>
        <p:txBody>
          <a:bodyPr/>
          <a:lstStyle/>
          <a:p>
            <a:r>
              <a:rPr lang="en-US" dirty="0"/>
              <a:t>My simulation vs. paper experiment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096DCE-334B-55D4-2B49-2CE169B219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Simulation</a:t>
            </a:r>
          </a:p>
        </p:txBody>
      </p:sp>
      <p:pic>
        <p:nvPicPr>
          <p:cNvPr id="12" name="Content Placeholder 11" descr="A graph of a blue line&#10;&#10;AI-generated content may be incorrect.">
            <a:extLst>
              <a:ext uri="{FF2B5EF4-FFF2-40B4-BE49-F238E27FC236}">
                <a16:creationId xmlns:a16="http://schemas.microsoft.com/office/drawing/2014/main" id="{48DA68D3-A09B-D195-9F4B-A1EE4DEDAC27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2636026"/>
            <a:ext cx="4040188" cy="3028986"/>
          </a:xfrm>
        </p:spPr>
      </p:pic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F4BFC7D-5301-BD31-7572-90A715E70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Paper experiment (</a:t>
            </a:r>
            <a:r>
              <a:rPr lang="en-US" dirty="0">
                <a:solidFill>
                  <a:schemeClr val="tx2">
                    <a:lumMod val="75000"/>
                  </a:schemeClr>
                </a:solidFill>
              </a:rPr>
              <a:t>yellow line</a:t>
            </a:r>
            <a:r>
              <a:rPr lang="en-US" dirty="0"/>
              <a:t>)</a:t>
            </a:r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BEE6FF8D-72B4-905D-26E7-96C0B00900D3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4645025" y="2705476"/>
            <a:ext cx="4041775" cy="2890086"/>
          </a:xfr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91D6A0D-AE4B-D941-EBAA-65253E9280E7}"/>
              </a:ext>
            </a:extLst>
          </p:cNvPr>
          <p:cNvSpPr txBox="1"/>
          <p:nvPr/>
        </p:nvSpPr>
        <p:spPr>
          <a:xfrm>
            <a:off x="1219200" y="962155"/>
            <a:ext cx="281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Good consistency!</a:t>
            </a:r>
          </a:p>
        </p:txBody>
      </p:sp>
    </p:spTree>
    <p:extLst>
      <p:ext uri="{BB962C8B-B14F-4D97-AF65-F5344CB8AC3E}">
        <p14:creationId xmlns:p14="http://schemas.microsoft.com/office/powerpoint/2010/main" val="2217263938"/>
      </p:ext>
    </p:extLst>
  </p:cSld>
  <p:clrMapOvr>
    <a:masterClrMapping/>
  </p:clrMapOvr>
</p:sld>
</file>

<file path=ppt/theme/theme1.xml><?xml version="1.0" encoding="utf-8"?>
<a:theme xmlns:a="http://schemas.openxmlformats.org/drawingml/2006/main" name="WiseGroupwhite">
  <a:themeElements>
    <a:clrScheme name="WiseGroupwhite 9">
      <a:dk1>
        <a:srgbClr val="1C1C1C"/>
      </a:dk1>
      <a:lt1>
        <a:srgbClr val="FFCC66"/>
      </a:lt1>
      <a:dk2>
        <a:srgbClr val="333366"/>
      </a:dk2>
      <a:lt2>
        <a:srgbClr val="FFCC66"/>
      </a:lt2>
      <a:accent1>
        <a:srgbClr val="FFFFFF"/>
      </a:accent1>
      <a:accent2>
        <a:srgbClr val="FF0000"/>
      </a:accent2>
      <a:accent3>
        <a:srgbClr val="ADADB8"/>
      </a:accent3>
      <a:accent4>
        <a:srgbClr val="DAAE56"/>
      </a:accent4>
      <a:accent5>
        <a:srgbClr val="FFFFFF"/>
      </a:accent5>
      <a:accent6>
        <a:srgbClr val="E70000"/>
      </a:accent6>
      <a:hlink>
        <a:srgbClr val="62DF63"/>
      </a:hlink>
      <a:folHlink>
        <a:srgbClr val="34A5C9"/>
      </a:folHlink>
    </a:clrScheme>
    <a:fontScheme name="WiseGroupwhit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miter lim="800000"/>
          <a:headEnd type="none" w="sm" len="sm"/>
          <a:tailEnd type="none" w="sm" len="sm"/>
        </a:ln>
      </a:spPr>
      <a:bodyPr vert="horz" wrap="non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anose="020B0604030504040204" pitchFamily="34" charset="0"/>
          </a:defRPr>
        </a:defPPr>
      </a:lstStyle>
    </a:lnDef>
  </a:objectDefaults>
  <a:extraClrSchemeLst>
    <a:extraClrScheme>
      <a:clrScheme name="WiseGroupwhit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WiseGroupwhite 8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FFFF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E7E7"/>
        </a:accent6>
        <a:hlink>
          <a:srgbClr val="FFFF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WiseGroupwhite 9">
        <a:dk1>
          <a:srgbClr val="1C1C1C"/>
        </a:dk1>
        <a:lt1>
          <a:srgbClr val="FFCC66"/>
        </a:lt1>
        <a:dk2>
          <a:srgbClr val="333366"/>
        </a:dk2>
        <a:lt2>
          <a:srgbClr val="FFCC66"/>
        </a:lt2>
        <a:accent1>
          <a:srgbClr val="FFFFFF"/>
        </a:accent1>
        <a:accent2>
          <a:srgbClr val="FF0000"/>
        </a:accent2>
        <a:accent3>
          <a:srgbClr val="ADADB8"/>
        </a:accent3>
        <a:accent4>
          <a:srgbClr val="DAAE56"/>
        </a:accent4>
        <a:accent5>
          <a:srgbClr val="FFFFFF"/>
        </a:accent5>
        <a:accent6>
          <a:srgbClr val="E70000"/>
        </a:accent6>
        <a:hlink>
          <a:srgbClr val="62DF63"/>
        </a:hlink>
        <a:folHlink>
          <a:srgbClr val="34A5C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1C1C1C"/>
    </a:dk1>
    <a:lt1>
      <a:srgbClr val="FFCC66"/>
    </a:lt1>
    <a:dk2>
      <a:srgbClr val="333366"/>
    </a:dk2>
    <a:lt2>
      <a:srgbClr val="000000"/>
    </a:lt2>
    <a:accent1>
      <a:srgbClr val="FFFFFF"/>
    </a:accent1>
    <a:accent2>
      <a:srgbClr val="FF0000"/>
    </a:accent2>
    <a:accent3>
      <a:srgbClr val="ADADB8"/>
    </a:accent3>
    <a:accent4>
      <a:srgbClr val="DAAE56"/>
    </a:accent4>
    <a:accent5>
      <a:srgbClr val="FFFFFF"/>
    </a:accent5>
    <a:accent6>
      <a:srgbClr val="E70000"/>
    </a:accent6>
    <a:hlink>
      <a:srgbClr val="62DF63"/>
    </a:hlink>
    <a:folHlink>
      <a:srgbClr val="34A5C9"/>
    </a:folHlink>
  </a:clrScheme>
</a:themeOverride>
</file>

<file path=ppt/theme/themeOverride2.xml><?xml version="1.0" encoding="utf-8"?>
<a:themeOverride xmlns:a="http://schemas.openxmlformats.org/drawingml/2006/main">
  <a:clrScheme name="">
    <a:dk1>
      <a:srgbClr val="1C1C1C"/>
    </a:dk1>
    <a:lt1>
      <a:srgbClr val="FFCC66"/>
    </a:lt1>
    <a:dk2>
      <a:srgbClr val="333366"/>
    </a:dk2>
    <a:lt2>
      <a:srgbClr val="000000"/>
    </a:lt2>
    <a:accent1>
      <a:srgbClr val="FFFFFF"/>
    </a:accent1>
    <a:accent2>
      <a:srgbClr val="FF0000"/>
    </a:accent2>
    <a:accent3>
      <a:srgbClr val="ADADB8"/>
    </a:accent3>
    <a:accent4>
      <a:srgbClr val="DAAE56"/>
    </a:accent4>
    <a:accent5>
      <a:srgbClr val="FFFFFF"/>
    </a:accent5>
    <a:accent6>
      <a:srgbClr val="E70000"/>
    </a:accent6>
    <a:hlink>
      <a:srgbClr val="62DF63"/>
    </a:hlink>
    <a:folHlink>
      <a:srgbClr val="34A5C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2218</TotalTime>
  <Words>23</Words>
  <Application>Microsoft Office PowerPoint</Application>
  <PresentationFormat>On-screen Show (4:3)</PresentationFormat>
  <Paragraphs>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Tahoma</vt:lpstr>
      <vt:lpstr>Times</vt:lpstr>
      <vt:lpstr>Times New Roman</vt:lpstr>
      <vt:lpstr>Wingdings</vt:lpstr>
      <vt:lpstr>WiseGroupwhite</vt:lpstr>
      <vt:lpstr>N2-filled MPC for pulse compression</vt:lpstr>
      <vt:lpstr>My simulation vs. paper experiment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Starting Dynamics of a Linear Mamyshev Oscillator</dc:title>
  <dc:creator>Yi-Hao Chen</dc:creator>
  <cp:lastModifiedBy>Yi-Hao Chen</cp:lastModifiedBy>
  <cp:revision>406</cp:revision>
  <dcterms:created xsi:type="dcterms:W3CDTF">2020-08-19T05:46:10Z</dcterms:created>
  <dcterms:modified xsi:type="dcterms:W3CDTF">2025-06-10T01:06:20Z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1033-11.1.0.9615</vt:lpwstr>
  </property>
</Properties>
</file>