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8" d="100"/>
          <a:sy n="138" d="100"/>
        </p:scale>
        <p:origin x="184"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406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53524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117263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089861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29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328775540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0261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277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882028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3581000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3/18/2024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4230831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3/18/2024</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87494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336173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3/18/2024</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008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4" name="Text 1"/>
          <p:cNvSpPr/>
          <p:nvPr/>
        </p:nvSpPr>
        <p:spPr>
          <a:xfrm>
            <a:off x="457200" y="2057400"/>
            <a:ext cx="4572000" cy="0"/>
          </a:xfrm>
          <a:prstGeom prst="rect">
            <a:avLst/>
          </a:prstGeom>
          <a:noFill/>
          <a:ln/>
        </p:spPr>
        <p:txBody>
          <a:bodyPr wrap="square" rtlCol="0" anchor="ctr"/>
          <a:lstStyle/>
          <a:p>
            <a:pPr marL="0" indent="0">
              <a:buNone/>
            </a:pPr>
            <a:r>
              <a:rPr lang="en-US" sz="2400" b="1" dirty="0">
                <a:solidFill>
                  <a:srgbClr val="000000"/>
                </a:solidFill>
                <a:latin typeface="League Spartan" pitchFamily="34" charset="0"/>
                <a:ea typeface="League Spartan" pitchFamily="34" charset="-122"/>
                <a:cs typeface="League Spartan" pitchFamily="34" charset="-120"/>
              </a:rPr>
              <a:t>Design Effect Magic Slider</a:t>
            </a:r>
            <a:endParaRPr lang="en-US" sz="2400" dirty="0"/>
          </a:p>
        </p:txBody>
      </p:sp>
      <p:sp>
        <p:nvSpPr>
          <p:cNvPr id="5" name="Text 2"/>
          <p:cNvSpPr/>
          <p:nvPr/>
        </p:nvSpPr>
        <p:spPr>
          <a:xfrm>
            <a:off x="457200" y="2828925"/>
            <a:ext cx="2743200" cy="0"/>
          </a:xfrm>
          <a:prstGeom prst="rect">
            <a:avLst/>
          </a:prstGeom>
          <a:noFill/>
          <a:ln/>
        </p:spPr>
        <p:txBody>
          <a:bodyPr wrap="square" rtlCol="0" anchor="ctr"/>
          <a:lstStyle/>
          <a:p>
            <a:pPr marL="0" indent="0">
              <a:buNone/>
            </a:pPr>
            <a:r>
              <a:rPr lang="en-US" sz="1100" dirty="0">
                <a:solidFill>
                  <a:srgbClr val="000000"/>
                </a:solidFill>
                <a:latin typeface="Inter" pitchFamily="34" charset="0"/>
                <a:ea typeface="Inter" pitchFamily="34" charset="-122"/>
                <a:cs typeface="Inter" pitchFamily="34" charset="-120"/>
              </a:rPr>
              <a:t>Create an interactive slider using HTML, CSS, and JavaScript</a:t>
            </a:r>
            <a:endParaRPr lang="en-US" sz="1100" dirty="0"/>
          </a:p>
        </p:txBody>
      </p:sp>
      <p:pic>
        <p:nvPicPr>
          <p:cNvPr id="1026" name="Picture 2" descr="Kalasalingam Academy of Research and Education, Virudhunagar ...">
            <a:extLst>
              <a:ext uri="{FF2B5EF4-FFF2-40B4-BE49-F238E27FC236}">
                <a16:creationId xmlns:a16="http://schemas.microsoft.com/office/drawing/2014/main" id="{1778155D-8E32-9DFE-6D3D-A4ECFFC832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033" y="197047"/>
            <a:ext cx="3167933" cy="108882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8262F0A-E40E-B41E-B114-8BA9FB5948C0}"/>
              </a:ext>
            </a:extLst>
          </p:cNvPr>
          <p:cNvSpPr txBox="1"/>
          <p:nvPr/>
        </p:nvSpPr>
        <p:spPr>
          <a:xfrm>
            <a:off x="4856922" y="2894087"/>
            <a:ext cx="4572000" cy="646331"/>
          </a:xfrm>
          <a:prstGeom prst="rect">
            <a:avLst/>
          </a:prstGeom>
          <a:noFill/>
        </p:spPr>
        <p:txBody>
          <a:bodyPr wrap="square">
            <a:spAutoFit/>
          </a:bodyPr>
          <a:lstStyle/>
          <a:p>
            <a:r>
              <a:rPr lang="en-IN" dirty="0"/>
              <a:t>MENTOR : DR.R.RAJA SUBRAMANIAN STUDENT: AAKASH U - 99220041088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7EEAC-0B21-AD8D-9C6D-965695EDBDCB}"/>
              </a:ext>
            </a:extLst>
          </p:cNvPr>
          <p:cNvSpPr txBox="1"/>
          <p:nvPr/>
        </p:nvSpPr>
        <p:spPr>
          <a:xfrm>
            <a:off x="0" y="450574"/>
            <a:ext cx="9143999" cy="369332"/>
          </a:xfrm>
          <a:prstGeom prst="rect">
            <a:avLst/>
          </a:prstGeom>
          <a:noFill/>
        </p:spPr>
        <p:txBody>
          <a:bodyPr wrap="square" rtlCol="0">
            <a:spAutoFit/>
          </a:bodyPr>
          <a:lstStyle/>
          <a:p>
            <a:pPr algn="ctr"/>
            <a:r>
              <a:rPr lang="en-IN" dirty="0"/>
              <a:t>ABSTRACT</a:t>
            </a:r>
          </a:p>
        </p:txBody>
      </p:sp>
      <p:sp>
        <p:nvSpPr>
          <p:cNvPr id="3" name="TextBox 2">
            <a:extLst>
              <a:ext uri="{FF2B5EF4-FFF2-40B4-BE49-F238E27FC236}">
                <a16:creationId xmlns:a16="http://schemas.microsoft.com/office/drawing/2014/main" id="{525F74FA-B64A-63BF-2A00-257AC7071DDF}"/>
              </a:ext>
            </a:extLst>
          </p:cNvPr>
          <p:cNvSpPr txBox="1"/>
          <p:nvPr/>
        </p:nvSpPr>
        <p:spPr>
          <a:xfrm>
            <a:off x="417443" y="1524000"/>
            <a:ext cx="8448261" cy="1997919"/>
          </a:xfrm>
          <a:prstGeom prst="rect">
            <a:avLst/>
          </a:prstGeom>
          <a:noFill/>
        </p:spPr>
        <p:txBody>
          <a:bodyPr wrap="square" rtlCol="0">
            <a:spAutoFit/>
          </a:bodyPr>
          <a:lstStyle/>
          <a:p>
            <a:pPr algn="just">
              <a:lnSpc>
                <a:spcPct val="150000"/>
              </a:lnSpc>
            </a:pPr>
            <a:r>
              <a:rPr lang="en-US" sz="1400" dirty="0"/>
              <a:t>T</a:t>
            </a:r>
            <a:r>
              <a:rPr lang="en-US" sz="1400" b="0" dirty="0">
                <a:effectLst/>
              </a:rPr>
              <a:t>o Create A Slider Crazy Effects Using HTML, CSS And </a:t>
            </a:r>
            <a:r>
              <a:rPr lang="en-US" sz="1400" b="0" dirty="0" err="1">
                <a:effectLst/>
              </a:rPr>
              <a:t>Javascript</a:t>
            </a:r>
            <a:r>
              <a:rPr lang="en-US" sz="1400" dirty="0"/>
              <a:t> </a:t>
            </a:r>
            <a:r>
              <a:rPr lang="en-US" sz="1400" b="0" dirty="0">
                <a:effectLst/>
              </a:rPr>
              <a:t>With Extremely Cool Effects, Along With The Most Outstanding And Complete Functions Of A Slider: Allows Manipulation Of Navigation Buttons To Change The Displayed Image, A Horizontal Bar Used To Count Down The Running Time Of An Animation, Creating An Endless Loop Helps Users Click Next Forever But Will Never Run Out Of Sliders, And Automatically Switch Slider After Specified Time, This Design Has Also Been Made Responsive So It Works Well On Different Screens. </a:t>
            </a:r>
            <a:br>
              <a:rPr lang="en-US" sz="1400" dirty="0"/>
            </a:br>
            <a:endParaRPr lang="en-IN" sz="1400" dirty="0"/>
          </a:p>
        </p:txBody>
      </p:sp>
    </p:spTree>
    <p:extLst>
      <p:ext uri="{BB962C8B-B14F-4D97-AF65-F5344CB8AC3E}">
        <p14:creationId xmlns:p14="http://schemas.microsoft.com/office/powerpoint/2010/main" val="1491951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AF6A0A-7213-C66E-8426-2B10EDCAB2AC}"/>
              </a:ext>
            </a:extLst>
          </p:cNvPr>
          <p:cNvSpPr txBox="1"/>
          <p:nvPr/>
        </p:nvSpPr>
        <p:spPr>
          <a:xfrm>
            <a:off x="0" y="443948"/>
            <a:ext cx="9144000" cy="369332"/>
          </a:xfrm>
          <a:prstGeom prst="rect">
            <a:avLst/>
          </a:prstGeom>
          <a:noFill/>
        </p:spPr>
        <p:txBody>
          <a:bodyPr wrap="square" rtlCol="0">
            <a:spAutoFit/>
          </a:bodyPr>
          <a:lstStyle/>
          <a:p>
            <a:pPr algn="ctr"/>
            <a:r>
              <a:rPr lang="en-IN" dirty="0"/>
              <a:t>TECH STACK </a:t>
            </a:r>
          </a:p>
        </p:txBody>
      </p:sp>
      <p:sp>
        <p:nvSpPr>
          <p:cNvPr id="3" name="TextBox 2">
            <a:extLst>
              <a:ext uri="{FF2B5EF4-FFF2-40B4-BE49-F238E27FC236}">
                <a16:creationId xmlns:a16="http://schemas.microsoft.com/office/drawing/2014/main" id="{60E963F7-1C62-8B1C-C9D7-904449A3C9E9}"/>
              </a:ext>
            </a:extLst>
          </p:cNvPr>
          <p:cNvSpPr txBox="1"/>
          <p:nvPr/>
        </p:nvSpPr>
        <p:spPr>
          <a:xfrm>
            <a:off x="785706" y="1290760"/>
            <a:ext cx="7572587" cy="3416320"/>
          </a:xfrm>
          <a:prstGeom prst="rect">
            <a:avLst/>
          </a:prstGeom>
          <a:noFill/>
        </p:spPr>
        <p:txBody>
          <a:bodyPr wrap="square" rtlCol="0">
            <a:spAutoFit/>
          </a:bodyPr>
          <a:lstStyle/>
          <a:p>
            <a:pPr algn="just"/>
            <a:r>
              <a:rPr lang="en-US" b="1" dirty="0"/>
              <a:t>HTML</a:t>
            </a:r>
            <a:r>
              <a:rPr lang="en-US" dirty="0"/>
              <a:t>: </a:t>
            </a:r>
          </a:p>
          <a:p>
            <a:pPr algn="just"/>
            <a:r>
              <a:rPr lang="en-US" dirty="0"/>
              <a:t>	For structuring the elements of the slider such as the container, slides, navigation buttons, etc. </a:t>
            </a:r>
          </a:p>
          <a:p>
            <a:pPr algn="just"/>
            <a:endParaRPr lang="en-US" dirty="0"/>
          </a:p>
          <a:p>
            <a:pPr algn="just"/>
            <a:r>
              <a:rPr lang="en-US" b="1" dirty="0"/>
              <a:t>CSS</a:t>
            </a:r>
            <a:r>
              <a:rPr lang="en-US" dirty="0"/>
              <a:t>: </a:t>
            </a:r>
          </a:p>
          <a:p>
            <a:pPr algn="just"/>
            <a:r>
              <a:rPr lang="en-US" dirty="0"/>
              <a:t>	For styling the slider elements including layout, colors, fonts, and animations.</a:t>
            </a:r>
          </a:p>
          <a:p>
            <a:pPr algn="just"/>
            <a:endParaRPr lang="en-US" dirty="0"/>
          </a:p>
          <a:p>
            <a:pPr algn="just"/>
            <a:r>
              <a:rPr lang="en-US" b="1" dirty="0"/>
              <a:t>JavaScript</a:t>
            </a:r>
            <a:r>
              <a:rPr lang="en-US" dirty="0"/>
              <a:t>: </a:t>
            </a:r>
          </a:p>
          <a:p>
            <a:pPr algn="just"/>
            <a:r>
              <a:rPr lang="en-US" dirty="0"/>
              <a:t>	For implementing the interactive functionality of the slider such as sliding between images, handling user interactions (like clicks on navigation buttons), and adding special effects.</a:t>
            </a:r>
            <a:endParaRPr lang="en-IN" dirty="0"/>
          </a:p>
        </p:txBody>
      </p:sp>
    </p:spTree>
    <p:extLst>
      <p:ext uri="{BB962C8B-B14F-4D97-AF65-F5344CB8AC3E}">
        <p14:creationId xmlns:p14="http://schemas.microsoft.com/office/powerpoint/2010/main" val="426268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0F81B8-2638-785B-73A5-BDA21F88A1B4}"/>
              </a:ext>
            </a:extLst>
          </p:cNvPr>
          <p:cNvSpPr txBox="1"/>
          <p:nvPr/>
        </p:nvSpPr>
        <p:spPr>
          <a:xfrm>
            <a:off x="0" y="477078"/>
            <a:ext cx="9144000" cy="369332"/>
          </a:xfrm>
          <a:prstGeom prst="rect">
            <a:avLst/>
          </a:prstGeom>
          <a:noFill/>
        </p:spPr>
        <p:txBody>
          <a:bodyPr wrap="square" rtlCol="0">
            <a:spAutoFit/>
          </a:bodyPr>
          <a:lstStyle/>
          <a:p>
            <a:pPr algn="ctr"/>
            <a:r>
              <a:rPr lang="en-IN" dirty="0"/>
              <a:t>WORKFLOW</a:t>
            </a:r>
          </a:p>
        </p:txBody>
      </p:sp>
      <p:sp>
        <p:nvSpPr>
          <p:cNvPr id="3" name="Rectangle: Rounded Corners 2">
            <a:extLst>
              <a:ext uri="{FF2B5EF4-FFF2-40B4-BE49-F238E27FC236}">
                <a16:creationId xmlns:a16="http://schemas.microsoft.com/office/drawing/2014/main" id="{ADA154B5-4BC6-0C2D-9D5E-EFDDEDE9CDD5}"/>
              </a:ext>
            </a:extLst>
          </p:cNvPr>
          <p:cNvSpPr/>
          <p:nvPr/>
        </p:nvSpPr>
        <p:spPr>
          <a:xfrm>
            <a:off x="1490870" y="1658864"/>
            <a:ext cx="2001078" cy="114631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9973B51-94F0-1319-27B7-1A670289331E}"/>
              </a:ext>
            </a:extLst>
          </p:cNvPr>
          <p:cNvSpPr txBox="1"/>
          <p:nvPr/>
        </p:nvSpPr>
        <p:spPr>
          <a:xfrm>
            <a:off x="1570383" y="1658864"/>
            <a:ext cx="1921565" cy="1200329"/>
          </a:xfrm>
          <a:prstGeom prst="rect">
            <a:avLst/>
          </a:prstGeom>
          <a:noFill/>
        </p:spPr>
        <p:txBody>
          <a:bodyPr wrap="square" rtlCol="0">
            <a:spAutoFit/>
          </a:bodyPr>
          <a:lstStyle/>
          <a:p>
            <a:pPr algn="l"/>
            <a:r>
              <a:rPr lang="en-US" sz="900" b="1" i="0" dirty="0">
                <a:effectLst/>
                <a:latin typeface="Söhne"/>
              </a:rPr>
              <a:t>Conceptualization and Planning:</a:t>
            </a:r>
            <a:endParaRPr lang="en-US" sz="900" b="0" i="0" dirty="0">
              <a:effectLst/>
              <a:latin typeface="Söhne"/>
            </a:endParaRPr>
          </a:p>
          <a:p>
            <a:pPr algn="l">
              <a:buFont typeface="Arial" panose="020B0604020202020204" pitchFamily="34" charset="0"/>
              <a:buChar char="•"/>
            </a:pPr>
            <a:r>
              <a:rPr lang="en-US" sz="900" b="0" i="0" dirty="0">
                <a:effectLst/>
                <a:latin typeface="Söhne"/>
              </a:rPr>
              <a:t>Understand the purpose and functionality of the magic slider.</a:t>
            </a:r>
          </a:p>
          <a:p>
            <a:pPr algn="l">
              <a:buFont typeface="Arial" panose="020B0604020202020204" pitchFamily="34" charset="0"/>
              <a:buChar char="•"/>
            </a:pPr>
            <a:r>
              <a:rPr lang="en-US" sz="900" b="0" i="0" dirty="0">
                <a:effectLst/>
                <a:latin typeface="Söhne"/>
              </a:rPr>
              <a:t>Define the requirements and features of the slider.</a:t>
            </a:r>
          </a:p>
          <a:p>
            <a:pPr algn="l">
              <a:buFont typeface="Arial" panose="020B0604020202020204" pitchFamily="34" charset="0"/>
              <a:buChar char="•"/>
            </a:pPr>
            <a:r>
              <a:rPr lang="en-US" sz="900" b="0" i="0" dirty="0">
                <a:effectLst/>
                <a:latin typeface="Söhne"/>
              </a:rPr>
              <a:t>Plan the layout and design elements.</a:t>
            </a:r>
          </a:p>
          <a:p>
            <a:endParaRPr lang="en-IN" sz="900" dirty="0"/>
          </a:p>
        </p:txBody>
      </p:sp>
      <p:sp>
        <p:nvSpPr>
          <p:cNvPr id="5" name="Rectangle: Rounded Corners 4">
            <a:extLst>
              <a:ext uri="{FF2B5EF4-FFF2-40B4-BE49-F238E27FC236}">
                <a16:creationId xmlns:a16="http://schemas.microsoft.com/office/drawing/2014/main" id="{61C0DEC9-FC3F-56A5-C0BA-6598B7F2B4C2}"/>
              </a:ext>
            </a:extLst>
          </p:cNvPr>
          <p:cNvSpPr/>
          <p:nvPr/>
        </p:nvSpPr>
        <p:spPr>
          <a:xfrm>
            <a:off x="3816625" y="1598042"/>
            <a:ext cx="1974574" cy="120032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A9BA0648-5D04-71D4-DB00-39F5EA1D283C}"/>
              </a:ext>
            </a:extLst>
          </p:cNvPr>
          <p:cNvSpPr txBox="1"/>
          <p:nvPr/>
        </p:nvSpPr>
        <p:spPr>
          <a:xfrm>
            <a:off x="3783495" y="1637979"/>
            <a:ext cx="2107096" cy="1200329"/>
          </a:xfrm>
          <a:prstGeom prst="rect">
            <a:avLst/>
          </a:prstGeom>
          <a:noFill/>
        </p:spPr>
        <p:txBody>
          <a:bodyPr wrap="square" rtlCol="0">
            <a:spAutoFit/>
          </a:bodyPr>
          <a:lstStyle/>
          <a:p>
            <a:pPr algn="l"/>
            <a:r>
              <a:rPr lang="en-US" sz="900" b="1" i="0" dirty="0">
                <a:effectLst/>
                <a:latin typeface="Söhne"/>
              </a:rPr>
              <a:t>HTML Structure:</a:t>
            </a:r>
            <a:endParaRPr lang="en-US" sz="900" b="0" i="0" dirty="0">
              <a:effectLst/>
              <a:latin typeface="Söhne"/>
            </a:endParaRPr>
          </a:p>
          <a:p>
            <a:pPr algn="l">
              <a:buFont typeface="Arial" panose="020B0604020202020204" pitchFamily="34" charset="0"/>
              <a:buChar char="•"/>
            </a:pPr>
            <a:r>
              <a:rPr lang="en-US" sz="900" b="0" i="0" dirty="0">
                <a:effectLst/>
                <a:latin typeface="Söhne"/>
              </a:rPr>
              <a:t>Create the basic HTML structure for the slider.</a:t>
            </a:r>
          </a:p>
          <a:p>
            <a:pPr algn="l">
              <a:buFont typeface="Arial" panose="020B0604020202020204" pitchFamily="34" charset="0"/>
              <a:buChar char="•"/>
            </a:pPr>
            <a:r>
              <a:rPr lang="en-US" sz="900" b="0" i="0" dirty="0">
                <a:effectLst/>
                <a:latin typeface="Söhne"/>
              </a:rPr>
              <a:t>Define the container for the slider.</a:t>
            </a:r>
          </a:p>
          <a:p>
            <a:pPr algn="l">
              <a:buFont typeface="Arial" panose="020B0604020202020204" pitchFamily="34" charset="0"/>
              <a:buChar char="•"/>
            </a:pPr>
            <a:r>
              <a:rPr lang="en-US" sz="900" b="0" i="0" dirty="0">
                <a:effectLst/>
                <a:latin typeface="Söhne"/>
              </a:rPr>
              <a:t>Implement the necessary HTML elements such as </a:t>
            </a:r>
            <a:r>
              <a:rPr lang="en-US" sz="900" b="0" i="0" dirty="0" err="1">
                <a:effectLst/>
                <a:latin typeface="Söhne"/>
              </a:rPr>
              <a:t>divs</a:t>
            </a:r>
            <a:r>
              <a:rPr lang="en-US" sz="900" b="0" i="0" dirty="0">
                <a:effectLst/>
                <a:latin typeface="Söhne"/>
              </a:rPr>
              <a:t>, spans, or images for the slider components.</a:t>
            </a:r>
          </a:p>
          <a:p>
            <a:endParaRPr lang="en-IN" sz="900" dirty="0"/>
          </a:p>
        </p:txBody>
      </p:sp>
      <p:sp>
        <p:nvSpPr>
          <p:cNvPr id="7" name="Rectangle: Rounded Corners 6">
            <a:extLst>
              <a:ext uri="{FF2B5EF4-FFF2-40B4-BE49-F238E27FC236}">
                <a16:creationId xmlns:a16="http://schemas.microsoft.com/office/drawing/2014/main" id="{EF919C8A-E253-92A6-F132-27F5130B1D64}"/>
              </a:ext>
            </a:extLst>
          </p:cNvPr>
          <p:cNvSpPr/>
          <p:nvPr/>
        </p:nvSpPr>
        <p:spPr>
          <a:xfrm>
            <a:off x="6115874" y="1598043"/>
            <a:ext cx="2040835" cy="1200329"/>
          </a:xfrm>
          <a:prstGeom prst="roundRect">
            <a:avLst>
              <a:gd name="adj" fmla="val 16115"/>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0F62E9FB-E6EA-123F-C70B-D764F8881321}"/>
              </a:ext>
            </a:extLst>
          </p:cNvPr>
          <p:cNvSpPr txBox="1"/>
          <p:nvPr/>
        </p:nvSpPr>
        <p:spPr>
          <a:xfrm>
            <a:off x="6115874" y="1637979"/>
            <a:ext cx="1928191" cy="1200329"/>
          </a:xfrm>
          <a:prstGeom prst="rect">
            <a:avLst/>
          </a:prstGeom>
          <a:noFill/>
        </p:spPr>
        <p:txBody>
          <a:bodyPr wrap="square" rtlCol="0">
            <a:spAutoFit/>
          </a:bodyPr>
          <a:lstStyle/>
          <a:p>
            <a:pPr algn="l"/>
            <a:r>
              <a:rPr lang="en-US" sz="900" b="1" i="0" dirty="0">
                <a:effectLst/>
                <a:latin typeface="Söhne"/>
              </a:rPr>
              <a:t>CSS Styling:</a:t>
            </a:r>
            <a:endParaRPr lang="en-US" sz="900" b="0" i="0" dirty="0">
              <a:effectLst/>
              <a:latin typeface="Söhne"/>
            </a:endParaRPr>
          </a:p>
          <a:p>
            <a:pPr algn="l">
              <a:buFont typeface="Arial" panose="020B0604020202020204" pitchFamily="34" charset="0"/>
              <a:buChar char="•"/>
            </a:pPr>
            <a:r>
              <a:rPr lang="en-US" sz="900" b="0" i="0" dirty="0">
                <a:effectLst/>
                <a:latin typeface="Söhne"/>
              </a:rPr>
              <a:t>Style the HTML elements using CSS.</a:t>
            </a:r>
          </a:p>
          <a:p>
            <a:pPr algn="l">
              <a:buFont typeface="Arial" panose="020B0604020202020204" pitchFamily="34" charset="0"/>
              <a:buChar char="•"/>
            </a:pPr>
            <a:r>
              <a:rPr lang="en-US" sz="900" b="0" i="0" dirty="0">
                <a:effectLst/>
                <a:latin typeface="Söhne"/>
              </a:rPr>
              <a:t>Define the dimensions, colors, and positions of the slider components.</a:t>
            </a:r>
          </a:p>
          <a:p>
            <a:pPr algn="l">
              <a:buFont typeface="Arial" panose="020B0604020202020204" pitchFamily="34" charset="0"/>
              <a:buChar char="•"/>
            </a:pPr>
            <a:r>
              <a:rPr lang="en-US" sz="900" b="0" i="0" dirty="0">
                <a:effectLst/>
                <a:latin typeface="Söhne"/>
              </a:rPr>
              <a:t>Apply styles for the slider track, handle, and any additional elements like labels or indicators.</a:t>
            </a:r>
          </a:p>
          <a:p>
            <a:endParaRPr lang="en-IN" sz="900" dirty="0"/>
          </a:p>
        </p:txBody>
      </p:sp>
      <p:sp>
        <p:nvSpPr>
          <p:cNvPr id="9" name="Rectangle: Rounded Corners 8">
            <a:extLst>
              <a:ext uri="{FF2B5EF4-FFF2-40B4-BE49-F238E27FC236}">
                <a16:creationId xmlns:a16="http://schemas.microsoft.com/office/drawing/2014/main" id="{5B03DB09-14D0-EB24-9068-CB94688F5331}"/>
              </a:ext>
            </a:extLst>
          </p:cNvPr>
          <p:cNvSpPr/>
          <p:nvPr/>
        </p:nvSpPr>
        <p:spPr>
          <a:xfrm>
            <a:off x="6115876" y="3175202"/>
            <a:ext cx="2040835" cy="125895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759551B-B8D4-D0C6-72A5-E01FCCD46DEE}"/>
              </a:ext>
            </a:extLst>
          </p:cNvPr>
          <p:cNvSpPr txBox="1"/>
          <p:nvPr/>
        </p:nvSpPr>
        <p:spPr>
          <a:xfrm>
            <a:off x="6115875" y="3175202"/>
            <a:ext cx="2040835" cy="1338828"/>
          </a:xfrm>
          <a:prstGeom prst="rect">
            <a:avLst/>
          </a:prstGeom>
          <a:noFill/>
        </p:spPr>
        <p:txBody>
          <a:bodyPr wrap="square" rtlCol="0">
            <a:spAutoFit/>
          </a:bodyPr>
          <a:lstStyle/>
          <a:p>
            <a:pPr algn="l"/>
            <a:r>
              <a:rPr lang="en-US" sz="900" b="1" i="0" dirty="0">
                <a:effectLst/>
                <a:latin typeface="Söhne"/>
              </a:rPr>
              <a:t>Slider Functionality</a:t>
            </a:r>
            <a:r>
              <a:rPr lang="en-US" sz="900" i="0" dirty="0">
                <a:effectLst/>
                <a:latin typeface="Söhne"/>
              </a:rPr>
              <a:t>:</a:t>
            </a:r>
          </a:p>
          <a:p>
            <a:pPr algn="l">
              <a:buFont typeface="Arial" panose="020B0604020202020204" pitchFamily="34" charset="0"/>
              <a:buChar char="•"/>
            </a:pPr>
            <a:r>
              <a:rPr lang="en-US" sz="900" i="0" dirty="0">
                <a:effectLst/>
                <a:latin typeface="Söhne"/>
              </a:rPr>
              <a:t>Implement JavaScript for the interactive functionality of the slider.</a:t>
            </a:r>
          </a:p>
          <a:p>
            <a:pPr algn="l">
              <a:buFont typeface="Arial" panose="020B0604020202020204" pitchFamily="34" charset="0"/>
              <a:buChar char="•"/>
            </a:pPr>
            <a:r>
              <a:rPr lang="en-US" sz="900" i="0" dirty="0">
                <a:effectLst/>
                <a:latin typeface="Söhne"/>
              </a:rPr>
              <a:t>Add event listeners to handle user interactions such as dragging or clicking.</a:t>
            </a:r>
          </a:p>
          <a:p>
            <a:pPr algn="l">
              <a:buFont typeface="Arial" panose="020B0604020202020204" pitchFamily="34" charset="0"/>
              <a:buChar char="•"/>
            </a:pPr>
            <a:r>
              <a:rPr lang="en-US" sz="900" i="0" dirty="0">
                <a:effectLst/>
                <a:latin typeface="Söhne"/>
              </a:rPr>
              <a:t>Update the slider's appearance and values dynamically based on user input.</a:t>
            </a:r>
          </a:p>
          <a:p>
            <a:endParaRPr lang="en-IN" sz="900" dirty="0"/>
          </a:p>
        </p:txBody>
      </p:sp>
      <p:sp>
        <p:nvSpPr>
          <p:cNvPr id="11" name="Rectangle: Rounded Corners 10">
            <a:extLst>
              <a:ext uri="{FF2B5EF4-FFF2-40B4-BE49-F238E27FC236}">
                <a16:creationId xmlns:a16="http://schemas.microsoft.com/office/drawing/2014/main" id="{A35FD9FD-BA70-827D-DBE1-BBC24CB55102}"/>
              </a:ext>
            </a:extLst>
          </p:cNvPr>
          <p:cNvSpPr/>
          <p:nvPr/>
        </p:nvSpPr>
        <p:spPr>
          <a:xfrm>
            <a:off x="3750364" y="3227634"/>
            <a:ext cx="2040835" cy="114069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50E30C74-99D8-3B58-C34C-173A0EA68353}"/>
              </a:ext>
            </a:extLst>
          </p:cNvPr>
          <p:cNvSpPr txBox="1"/>
          <p:nvPr/>
        </p:nvSpPr>
        <p:spPr>
          <a:xfrm>
            <a:off x="3750364" y="3287269"/>
            <a:ext cx="2107096" cy="1200329"/>
          </a:xfrm>
          <a:prstGeom prst="rect">
            <a:avLst/>
          </a:prstGeom>
          <a:noFill/>
        </p:spPr>
        <p:txBody>
          <a:bodyPr wrap="square" rtlCol="0">
            <a:spAutoFit/>
          </a:bodyPr>
          <a:lstStyle/>
          <a:p>
            <a:pPr algn="l"/>
            <a:r>
              <a:rPr lang="en-US" sz="900" b="1" i="0" dirty="0">
                <a:effectLst/>
                <a:latin typeface="Söhne"/>
              </a:rPr>
              <a:t>Testing and Debugging:</a:t>
            </a:r>
            <a:endParaRPr lang="en-US" sz="900" b="0" i="0" dirty="0">
              <a:effectLst/>
              <a:latin typeface="Söhne"/>
            </a:endParaRPr>
          </a:p>
          <a:p>
            <a:pPr algn="l">
              <a:buFont typeface="Arial" panose="020B0604020202020204" pitchFamily="34" charset="0"/>
              <a:buChar char="•"/>
            </a:pPr>
            <a:r>
              <a:rPr lang="en-US" sz="900" b="0" i="0" dirty="0">
                <a:effectLst/>
                <a:latin typeface="Söhne"/>
              </a:rPr>
              <a:t>Test the slider across different browsers and devices.</a:t>
            </a:r>
          </a:p>
          <a:p>
            <a:pPr algn="l">
              <a:buFont typeface="Arial" panose="020B0604020202020204" pitchFamily="34" charset="0"/>
              <a:buChar char="•"/>
            </a:pPr>
            <a:r>
              <a:rPr lang="en-US" sz="900" b="0" i="0" dirty="0">
                <a:effectLst/>
                <a:latin typeface="Söhne"/>
              </a:rPr>
              <a:t>Ensure the slider functions correctly and displays as expected.</a:t>
            </a:r>
          </a:p>
          <a:p>
            <a:pPr algn="l">
              <a:buFont typeface="Arial" panose="020B0604020202020204" pitchFamily="34" charset="0"/>
              <a:buChar char="•"/>
            </a:pPr>
            <a:r>
              <a:rPr lang="en-US" sz="900" b="0" i="0" dirty="0">
                <a:effectLst/>
                <a:latin typeface="Söhne"/>
              </a:rPr>
              <a:t>Debug any issues with the functionality or appearance of the slider.</a:t>
            </a:r>
          </a:p>
          <a:p>
            <a:endParaRPr lang="en-IN" sz="900" dirty="0"/>
          </a:p>
        </p:txBody>
      </p:sp>
      <p:sp>
        <p:nvSpPr>
          <p:cNvPr id="13" name="Rectangle: Rounded Corners 12">
            <a:extLst>
              <a:ext uri="{FF2B5EF4-FFF2-40B4-BE49-F238E27FC236}">
                <a16:creationId xmlns:a16="http://schemas.microsoft.com/office/drawing/2014/main" id="{8A640154-602E-B2C8-3668-7EBA5BF94B7F}"/>
              </a:ext>
            </a:extLst>
          </p:cNvPr>
          <p:cNvSpPr/>
          <p:nvPr/>
        </p:nvSpPr>
        <p:spPr>
          <a:xfrm>
            <a:off x="1451113" y="3227634"/>
            <a:ext cx="2040835" cy="114069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A8A5CE13-A827-8B2A-4A08-18412278E6D5}"/>
              </a:ext>
            </a:extLst>
          </p:cNvPr>
          <p:cNvSpPr txBox="1"/>
          <p:nvPr/>
        </p:nvSpPr>
        <p:spPr>
          <a:xfrm>
            <a:off x="1451113" y="3227634"/>
            <a:ext cx="2206485" cy="1061829"/>
          </a:xfrm>
          <a:prstGeom prst="rect">
            <a:avLst/>
          </a:prstGeom>
          <a:noFill/>
        </p:spPr>
        <p:txBody>
          <a:bodyPr wrap="square" rtlCol="0">
            <a:spAutoFit/>
          </a:bodyPr>
          <a:lstStyle/>
          <a:p>
            <a:pPr algn="l"/>
            <a:r>
              <a:rPr lang="en-US" sz="900" b="1" i="0" dirty="0">
                <a:effectLst/>
                <a:latin typeface="Söhne"/>
              </a:rPr>
              <a:t>Optimization:</a:t>
            </a:r>
            <a:endParaRPr lang="en-US" sz="900" b="0" i="0" dirty="0">
              <a:effectLst/>
              <a:latin typeface="Söhne"/>
            </a:endParaRPr>
          </a:p>
          <a:p>
            <a:pPr algn="l">
              <a:buFont typeface="Arial" panose="020B0604020202020204" pitchFamily="34" charset="0"/>
              <a:buChar char="•"/>
            </a:pPr>
            <a:r>
              <a:rPr lang="en-US" sz="900" b="0" i="0" dirty="0">
                <a:effectLst/>
                <a:latin typeface="Söhne"/>
              </a:rPr>
              <a:t>Optimize the code for performance and efficiency.</a:t>
            </a:r>
          </a:p>
          <a:p>
            <a:pPr algn="l">
              <a:buFont typeface="Arial" panose="020B0604020202020204" pitchFamily="34" charset="0"/>
              <a:buChar char="•"/>
            </a:pPr>
            <a:r>
              <a:rPr lang="en-US" sz="900" b="0" i="0" dirty="0">
                <a:effectLst/>
                <a:latin typeface="Söhne"/>
              </a:rPr>
              <a:t>Minify CSS and JavaScript files to reduce load times.</a:t>
            </a:r>
          </a:p>
          <a:p>
            <a:pPr algn="l">
              <a:buFont typeface="Arial" panose="020B0604020202020204" pitchFamily="34" charset="0"/>
              <a:buChar char="•"/>
            </a:pPr>
            <a:r>
              <a:rPr lang="en-US" sz="900" b="0" i="0" dirty="0">
                <a:effectLst/>
                <a:latin typeface="Söhne"/>
              </a:rPr>
              <a:t>Consider accessibility improvements for users with disabilities.</a:t>
            </a:r>
          </a:p>
        </p:txBody>
      </p:sp>
    </p:spTree>
    <p:extLst>
      <p:ext uri="{BB962C8B-B14F-4D97-AF65-F5344CB8AC3E}">
        <p14:creationId xmlns:p14="http://schemas.microsoft.com/office/powerpoint/2010/main" val="113236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C2D948-E2A0-3AFA-2B0E-1C25A13AA915}"/>
              </a:ext>
            </a:extLst>
          </p:cNvPr>
          <p:cNvSpPr txBox="1"/>
          <p:nvPr/>
        </p:nvSpPr>
        <p:spPr>
          <a:xfrm>
            <a:off x="0" y="490330"/>
            <a:ext cx="9144000" cy="369332"/>
          </a:xfrm>
          <a:prstGeom prst="rect">
            <a:avLst/>
          </a:prstGeom>
          <a:noFill/>
        </p:spPr>
        <p:txBody>
          <a:bodyPr wrap="square" rtlCol="0">
            <a:spAutoFit/>
          </a:bodyPr>
          <a:lstStyle/>
          <a:p>
            <a:pPr algn="ctr"/>
            <a:r>
              <a:rPr lang="en-IN" dirty="0"/>
              <a:t>OUTPUT</a:t>
            </a:r>
          </a:p>
        </p:txBody>
      </p:sp>
      <p:pic>
        <p:nvPicPr>
          <p:cNvPr id="7" name="Picture 6">
            <a:extLst>
              <a:ext uri="{FF2B5EF4-FFF2-40B4-BE49-F238E27FC236}">
                <a16:creationId xmlns:a16="http://schemas.microsoft.com/office/drawing/2014/main" id="{F4DC33B9-E7A2-5C49-A6D5-817888823932}"/>
              </a:ext>
            </a:extLst>
          </p:cNvPr>
          <p:cNvPicPr>
            <a:picLocks noChangeAspect="1"/>
          </p:cNvPicPr>
          <p:nvPr/>
        </p:nvPicPr>
        <p:blipFill>
          <a:blip r:embed="rId2"/>
          <a:stretch>
            <a:fillRect/>
          </a:stretch>
        </p:blipFill>
        <p:spPr>
          <a:xfrm>
            <a:off x="232480" y="1378225"/>
            <a:ext cx="4266633" cy="2501682"/>
          </a:xfrm>
          <a:prstGeom prst="rect">
            <a:avLst/>
          </a:prstGeom>
        </p:spPr>
      </p:pic>
      <p:pic>
        <p:nvPicPr>
          <p:cNvPr id="9" name="Picture 8">
            <a:extLst>
              <a:ext uri="{FF2B5EF4-FFF2-40B4-BE49-F238E27FC236}">
                <a16:creationId xmlns:a16="http://schemas.microsoft.com/office/drawing/2014/main" id="{15117BA1-F9E9-D006-40B5-A9235F755759}"/>
              </a:ext>
            </a:extLst>
          </p:cNvPr>
          <p:cNvPicPr>
            <a:picLocks noChangeAspect="1"/>
          </p:cNvPicPr>
          <p:nvPr/>
        </p:nvPicPr>
        <p:blipFill>
          <a:blip r:embed="rId3"/>
          <a:stretch>
            <a:fillRect/>
          </a:stretch>
        </p:blipFill>
        <p:spPr>
          <a:xfrm>
            <a:off x="4595237" y="1378225"/>
            <a:ext cx="4316283" cy="2502933"/>
          </a:xfrm>
          <a:prstGeom prst="rect">
            <a:avLst/>
          </a:prstGeom>
        </p:spPr>
      </p:pic>
    </p:spTree>
    <p:extLst>
      <p:ext uri="{BB962C8B-B14F-4D97-AF65-F5344CB8AC3E}">
        <p14:creationId xmlns:p14="http://schemas.microsoft.com/office/powerpoint/2010/main" val="2185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835777-9BD6-3329-51D8-B2292666100F}"/>
              </a:ext>
            </a:extLst>
          </p:cNvPr>
          <p:cNvSpPr txBox="1"/>
          <p:nvPr/>
        </p:nvSpPr>
        <p:spPr>
          <a:xfrm>
            <a:off x="0" y="430696"/>
            <a:ext cx="9144000" cy="369332"/>
          </a:xfrm>
          <a:prstGeom prst="rect">
            <a:avLst/>
          </a:prstGeom>
          <a:noFill/>
        </p:spPr>
        <p:txBody>
          <a:bodyPr wrap="square" rtlCol="0">
            <a:spAutoFit/>
          </a:bodyPr>
          <a:lstStyle/>
          <a:p>
            <a:pPr algn="ctr"/>
            <a:r>
              <a:rPr lang="en-IN" dirty="0"/>
              <a:t>CONCLUSION</a:t>
            </a:r>
          </a:p>
        </p:txBody>
      </p:sp>
      <p:sp>
        <p:nvSpPr>
          <p:cNvPr id="6" name="TextBox 5">
            <a:extLst>
              <a:ext uri="{FF2B5EF4-FFF2-40B4-BE49-F238E27FC236}">
                <a16:creationId xmlns:a16="http://schemas.microsoft.com/office/drawing/2014/main" id="{2197596B-A519-87FE-766A-DB4482E25275}"/>
              </a:ext>
            </a:extLst>
          </p:cNvPr>
          <p:cNvSpPr txBox="1"/>
          <p:nvPr/>
        </p:nvSpPr>
        <p:spPr>
          <a:xfrm>
            <a:off x="324678" y="1362312"/>
            <a:ext cx="8693426" cy="2308324"/>
          </a:xfrm>
          <a:prstGeom prst="rect">
            <a:avLst/>
          </a:prstGeom>
          <a:noFill/>
        </p:spPr>
        <p:txBody>
          <a:bodyPr wrap="square">
            <a:spAutoFit/>
          </a:bodyPr>
          <a:lstStyle/>
          <a:p>
            <a:pPr algn="just"/>
            <a:r>
              <a:rPr lang="en-IN" dirty="0"/>
              <a:t>In conclusion, creating a Magic Slider using HTML, CSS, and JavaScript offers a dynamic and interactive way to engage users on web platforms. By leveraging these technologies, we can craft a versatile tool that enhances user experience through smooth transitions, responsive design, and customizable features. The combination of HTML for structure, CSS for styling, and JavaScript for interactivity allows us to create a visually appealing and functional slider that seamlessly integrates into various web projects. With creativity and attention to detail, the possibilities for designing captivating Magic Sliders are virtually limitless, offering an effective means to showcase content and captivate audiences.</a:t>
            </a:r>
          </a:p>
        </p:txBody>
      </p:sp>
    </p:spTree>
    <p:extLst>
      <p:ext uri="{BB962C8B-B14F-4D97-AF65-F5344CB8AC3E}">
        <p14:creationId xmlns:p14="http://schemas.microsoft.com/office/powerpoint/2010/main" val="12249181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60</TotalTime>
  <Words>527</Words>
  <Application>Microsoft Office PowerPoint</Application>
  <PresentationFormat>On-screen Show (16:9)</PresentationFormat>
  <Paragraphs>43</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Inter</vt:lpstr>
      <vt:lpstr>League Spartan</vt:lpstr>
      <vt:lpstr>Söhne</vt:lpstr>
      <vt:lpstr>Retrospect</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99220041088@klu.ac.in</cp:lastModifiedBy>
  <cp:revision>2</cp:revision>
  <dcterms:created xsi:type="dcterms:W3CDTF">2024-03-17T17:45:29Z</dcterms:created>
  <dcterms:modified xsi:type="dcterms:W3CDTF">2024-03-17T18:47:51Z</dcterms:modified>
</cp:coreProperties>
</file>