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3" r:id="rId5"/>
    <p:sldId id="257" r:id="rId6"/>
    <p:sldId id="258" r:id="rId7"/>
    <p:sldId id="259" r:id="rId8"/>
    <p:sldId id="260" r:id="rId9"/>
    <p:sldId id="262" r:id="rId10"/>
    <p:sldId id="264" r:id="rId11"/>
    <p:sldId id="265" r:id="rId12"/>
    <p:sldId id="270" r:id="rId13"/>
    <p:sldId id="271" r:id="rId14"/>
    <p:sldId id="268" r:id="rId15"/>
    <p:sldId id="26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C63CF-0DA7-6084-DB92-4D795A992439}" v="2" dt="2024-12-16T12:35:03.571"/>
    <p1510:client id="{63C55323-9EEB-B40C-EFD8-427D19934AC7}" v="75" dt="2024-12-15T16:08:05.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8" d="100"/>
          <a:sy n="148" d="100"/>
        </p:scale>
        <p:origin x="73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fer Maripuu NTIS23K" userId="71a55778-79da-49f0-9317-2fd8a84fc771" providerId="ADAL" clId="{83A41A49-D2A8-4246-9EC8-A893254D3B78}"/>
    <pc:docChg chg="custSel addSld delSld modSld">
      <pc:chgData name="Kristofer Maripuu NTIS23K" userId="71a55778-79da-49f0-9317-2fd8a84fc771" providerId="ADAL" clId="{83A41A49-D2A8-4246-9EC8-A893254D3B78}" dt="2024-10-23T10:15:44.751" v="292" actId="20577"/>
      <pc:docMkLst>
        <pc:docMk/>
      </pc:docMkLst>
      <pc:sldChg chg="addSp modSp mod setBg addAnim setClrOvrMap">
        <pc:chgData name="Kristofer Maripuu NTIS23K" userId="71a55778-79da-49f0-9317-2fd8a84fc771" providerId="ADAL" clId="{83A41A49-D2A8-4246-9EC8-A893254D3B78}" dt="2024-10-23T09:33:04.031" v="5" actId="962"/>
        <pc:sldMkLst>
          <pc:docMk/>
          <pc:sldMk cId="2996447219" sldId="256"/>
        </pc:sldMkLst>
      </pc:sldChg>
      <pc:sldChg chg="modSp mod">
        <pc:chgData name="Kristofer Maripuu NTIS23K" userId="71a55778-79da-49f0-9317-2fd8a84fc771" providerId="ADAL" clId="{83A41A49-D2A8-4246-9EC8-A893254D3B78}" dt="2024-10-23T10:15:44.751" v="292" actId="20577"/>
        <pc:sldMkLst>
          <pc:docMk/>
          <pc:sldMk cId="1996207643" sldId="257"/>
        </pc:sldMkLst>
        <pc:spChg chg="mod">
          <ac:chgData name="Kristofer Maripuu NTIS23K" userId="71a55778-79da-49f0-9317-2fd8a84fc771" providerId="ADAL" clId="{83A41A49-D2A8-4246-9EC8-A893254D3B78}" dt="2024-10-23T10:15:44.751" v="292" actId="20577"/>
          <ac:spMkLst>
            <pc:docMk/>
            <pc:sldMk cId="1996207643" sldId="257"/>
            <ac:spMk id="3" creationId="{33CEC444-A545-7836-2945-7D1B03F7CDC4}"/>
          </ac:spMkLst>
        </pc:spChg>
      </pc:sldChg>
      <pc:sldChg chg="modSp new mod">
        <pc:chgData name="Kristofer Maripuu NTIS23K" userId="71a55778-79da-49f0-9317-2fd8a84fc771" providerId="ADAL" clId="{83A41A49-D2A8-4246-9EC8-A893254D3B78}" dt="2024-10-23T09:43:24.570" v="130" actId="20577"/>
        <pc:sldMkLst>
          <pc:docMk/>
          <pc:sldMk cId="24826804" sldId="258"/>
        </pc:sldMkLst>
        <pc:spChg chg="mod">
          <ac:chgData name="Kristofer Maripuu NTIS23K" userId="71a55778-79da-49f0-9317-2fd8a84fc771" providerId="ADAL" clId="{83A41A49-D2A8-4246-9EC8-A893254D3B78}" dt="2024-10-23T09:38:57.510" v="46" actId="20577"/>
          <ac:spMkLst>
            <pc:docMk/>
            <pc:sldMk cId="24826804" sldId="258"/>
            <ac:spMk id="2" creationId="{F72C833C-9564-1373-153D-E3C40D8A56B9}"/>
          </ac:spMkLst>
        </pc:spChg>
        <pc:spChg chg="mod">
          <ac:chgData name="Kristofer Maripuu NTIS23K" userId="71a55778-79da-49f0-9317-2fd8a84fc771" providerId="ADAL" clId="{83A41A49-D2A8-4246-9EC8-A893254D3B78}" dt="2024-10-23T09:43:24.570" v="130" actId="20577"/>
          <ac:spMkLst>
            <pc:docMk/>
            <pc:sldMk cId="24826804" sldId="258"/>
            <ac:spMk id="3" creationId="{918AEDB8-A560-F8F6-ABD8-35354E40325F}"/>
          </ac:spMkLst>
        </pc:spChg>
      </pc:sldChg>
      <pc:sldChg chg="modSp new mod">
        <pc:chgData name="Kristofer Maripuu NTIS23K" userId="71a55778-79da-49f0-9317-2fd8a84fc771" providerId="ADAL" clId="{83A41A49-D2A8-4246-9EC8-A893254D3B78}" dt="2024-10-23T09:55:29.322" v="185"/>
        <pc:sldMkLst>
          <pc:docMk/>
          <pc:sldMk cId="795598357" sldId="259"/>
        </pc:sldMkLst>
        <pc:spChg chg="mod">
          <ac:chgData name="Kristofer Maripuu NTIS23K" userId="71a55778-79da-49f0-9317-2fd8a84fc771" providerId="ADAL" clId="{83A41A49-D2A8-4246-9EC8-A893254D3B78}" dt="2024-10-23T09:50:15.049" v="155" actId="20577"/>
          <ac:spMkLst>
            <pc:docMk/>
            <pc:sldMk cId="795598357" sldId="259"/>
            <ac:spMk id="2" creationId="{C35B4AFE-EED1-39DD-7163-E5B99DE5F573}"/>
          </ac:spMkLst>
        </pc:spChg>
        <pc:spChg chg="mod">
          <ac:chgData name="Kristofer Maripuu NTIS23K" userId="71a55778-79da-49f0-9317-2fd8a84fc771" providerId="ADAL" clId="{83A41A49-D2A8-4246-9EC8-A893254D3B78}" dt="2024-10-23T09:55:29.322" v="185"/>
          <ac:spMkLst>
            <pc:docMk/>
            <pc:sldMk cId="795598357" sldId="259"/>
            <ac:spMk id="3" creationId="{D262D234-6172-1719-623D-6F9CA1159F1E}"/>
          </ac:spMkLst>
        </pc:spChg>
      </pc:sldChg>
      <pc:sldChg chg="del">
        <pc:chgData name="Kristofer Maripuu NTIS23K" userId="71a55778-79da-49f0-9317-2fd8a84fc771" providerId="ADAL" clId="{83A41A49-D2A8-4246-9EC8-A893254D3B78}" dt="2024-10-23T09:44:20.325" v="131" actId="2696"/>
        <pc:sldMkLst>
          <pc:docMk/>
          <pc:sldMk cId="1191573336" sldId="259"/>
        </pc:sldMkLst>
      </pc:sldChg>
      <pc:sldChg chg="modSp new mod">
        <pc:chgData name="Kristofer Maripuu NTIS23K" userId="71a55778-79da-49f0-9317-2fd8a84fc771" providerId="ADAL" clId="{83A41A49-D2A8-4246-9EC8-A893254D3B78}" dt="2024-10-23T10:04:35.416" v="240" actId="20577"/>
        <pc:sldMkLst>
          <pc:docMk/>
          <pc:sldMk cId="3519715500" sldId="261"/>
        </pc:sldMkLst>
        <pc:spChg chg="mod">
          <ac:chgData name="Kristofer Maripuu NTIS23K" userId="71a55778-79da-49f0-9317-2fd8a84fc771" providerId="ADAL" clId="{83A41A49-D2A8-4246-9EC8-A893254D3B78}" dt="2024-10-23T10:01:17.352" v="203" actId="20577"/>
          <ac:spMkLst>
            <pc:docMk/>
            <pc:sldMk cId="3519715500" sldId="261"/>
            <ac:spMk id="2" creationId="{72CCD19C-BEBB-D544-64AA-A6CC67217611}"/>
          </ac:spMkLst>
        </pc:spChg>
      </pc:sldChg>
    </pc:docChg>
  </pc:docChgLst>
  <pc:docChgLst>
    <pc:chgData name="Kristofer Maripuu NTIS23K" userId="S::kristofer.maripuu@centria.fi::71a55778-79da-49f0-9317-2fd8a84fc771" providerId="AD" clId="Web-{9AFB8E23-A3D8-5ABA-8AAD-0B86342DA255}"/>
    <pc:docChg chg="modSld">
      <pc:chgData name="Kristofer Maripuu NTIS23K" userId="S::kristofer.maripuu@centria.fi::71a55778-79da-49f0-9317-2fd8a84fc771" providerId="AD" clId="Web-{9AFB8E23-A3D8-5ABA-8AAD-0B86342DA255}" dt="2024-10-26T20:47:19.286" v="3" actId="20577"/>
      <pc:docMkLst>
        <pc:docMk/>
      </pc:docMkLst>
      <pc:sldChg chg="modSp">
        <pc:chgData name="Kristofer Maripuu NTIS23K" userId="S::kristofer.maripuu@centria.fi::71a55778-79da-49f0-9317-2fd8a84fc771" providerId="AD" clId="Web-{9AFB8E23-A3D8-5ABA-8AAD-0B86342DA255}" dt="2024-10-26T20:47:19.286" v="3" actId="20577"/>
        <pc:sldMkLst>
          <pc:docMk/>
          <pc:sldMk cId="3519715500" sldId="261"/>
        </pc:sldMkLst>
      </pc:sldChg>
    </pc:docChg>
  </pc:docChgLst>
  <pc:docChgLst>
    <pc:chgData name="Arttu-Pekka Konttila NTIS23K" userId="e6f772f8-63f0-4e1c-894c-6282194fae0e" providerId="ADAL" clId="{A5ACCFBE-ED1C-4BC2-B338-B46515F31B0D}"/>
    <pc:docChg chg="custSel modSld">
      <pc:chgData name="Arttu-Pekka Konttila NTIS23K" userId="e6f772f8-63f0-4e1c-894c-6282194fae0e" providerId="ADAL" clId="{A5ACCFBE-ED1C-4BC2-B338-B46515F31B0D}" dt="2024-12-13T13:27:55.197" v="0" actId="478"/>
      <pc:docMkLst>
        <pc:docMk/>
      </pc:docMkLst>
      <pc:sldChg chg="delSp mod">
        <pc:chgData name="Arttu-Pekka Konttila NTIS23K" userId="e6f772f8-63f0-4e1c-894c-6282194fae0e" providerId="ADAL" clId="{A5ACCFBE-ED1C-4BC2-B338-B46515F31B0D}" dt="2024-12-13T13:27:55.197" v="0" actId="478"/>
        <pc:sldMkLst>
          <pc:docMk/>
          <pc:sldMk cId="24826804" sldId="258"/>
        </pc:sldMkLst>
        <pc:picChg chg="del">
          <ac:chgData name="Arttu-Pekka Konttila NTIS23K" userId="e6f772f8-63f0-4e1c-894c-6282194fae0e" providerId="ADAL" clId="{A5ACCFBE-ED1C-4BC2-B338-B46515F31B0D}" dt="2024-12-13T13:27:55.197" v="0" actId="478"/>
          <ac:picMkLst>
            <pc:docMk/>
            <pc:sldMk cId="24826804" sldId="258"/>
            <ac:picMk id="9" creationId="{B6444143-913A-6ADF-1F0E-B83194121510}"/>
          </ac:picMkLst>
        </pc:picChg>
      </pc:sldChg>
    </pc:docChg>
  </pc:docChgLst>
  <pc:docChgLst>
    <pc:chgData name="Riku Lind NTIS23K" userId="S::riku.lind@centria.fi::f72659f3-3a53-4274-b8f5-9c24ac1908c3" providerId="AD" clId="Web-{90426644-759C-BA58-3E91-5074A6F041EE}"/>
    <pc:docChg chg="modSld">
      <pc:chgData name="Riku Lind NTIS23K" userId="S::riku.lind@centria.fi::f72659f3-3a53-4274-b8f5-9c24ac1908c3" providerId="AD" clId="Web-{90426644-759C-BA58-3E91-5074A6F041EE}" dt="2024-10-24T10:19:21.044" v="59" actId="1076"/>
      <pc:docMkLst>
        <pc:docMk/>
      </pc:docMkLst>
      <pc:sldChg chg="modSp">
        <pc:chgData name="Riku Lind NTIS23K" userId="S::riku.lind@centria.fi::f72659f3-3a53-4274-b8f5-9c24ac1908c3" providerId="AD" clId="Web-{90426644-759C-BA58-3E91-5074A6F041EE}" dt="2024-10-24T10:19:21.044" v="59" actId="1076"/>
        <pc:sldMkLst>
          <pc:docMk/>
          <pc:sldMk cId="3519715500" sldId="261"/>
        </pc:sldMkLst>
        <pc:spChg chg="mod">
          <ac:chgData name="Riku Lind NTIS23K" userId="S::riku.lind@centria.fi::f72659f3-3a53-4274-b8f5-9c24ac1908c3" providerId="AD" clId="Web-{90426644-759C-BA58-3E91-5074A6F041EE}" dt="2024-10-24T10:19:17.138" v="58" actId="1076"/>
          <ac:spMkLst>
            <pc:docMk/>
            <pc:sldMk cId="3519715500" sldId="261"/>
            <ac:spMk id="2" creationId="{72CCD19C-BEBB-D544-64AA-A6CC67217611}"/>
          </ac:spMkLst>
        </pc:spChg>
      </pc:sldChg>
    </pc:docChg>
  </pc:docChgLst>
  <pc:docChgLst>
    <pc:chgData name="Kristofer Maripuu NTIS23K" userId="S::kristofer.maripuu@centria.fi::71a55778-79da-49f0-9317-2fd8a84fc771" providerId="AD" clId="Web-{55863410-99AD-4E50-9B80-9E51C679D125}"/>
    <pc:docChg chg="modSld">
      <pc:chgData name="Kristofer Maripuu NTIS23K" userId="S::kristofer.maripuu@centria.fi::71a55778-79da-49f0-9317-2fd8a84fc771" providerId="AD" clId="Web-{55863410-99AD-4E50-9B80-9E51C679D125}" dt="2024-12-13T12:56:13.861" v="1" actId="20577"/>
      <pc:docMkLst>
        <pc:docMk/>
      </pc:docMkLst>
      <pc:sldChg chg="modSp">
        <pc:chgData name="Kristofer Maripuu NTIS23K" userId="S::kristofer.maripuu@centria.fi::71a55778-79da-49f0-9317-2fd8a84fc771" providerId="AD" clId="Web-{55863410-99AD-4E50-9B80-9E51C679D125}" dt="2024-12-13T12:56:13.861" v="1" actId="20577"/>
        <pc:sldMkLst>
          <pc:docMk/>
          <pc:sldMk cId="428294279" sldId="266"/>
        </pc:sldMkLst>
        <pc:spChg chg="mod">
          <ac:chgData name="Kristofer Maripuu NTIS23K" userId="S::kristofer.maripuu@centria.fi::71a55778-79da-49f0-9317-2fd8a84fc771" providerId="AD" clId="Web-{55863410-99AD-4E50-9B80-9E51C679D125}" dt="2024-12-13T12:56:13.861" v="1" actId="20577"/>
          <ac:spMkLst>
            <pc:docMk/>
            <pc:sldMk cId="428294279" sldId="266"/>
            <ac:spMk id="3" creationId="{C40FA910-81A2-F189-11C0-480BBC81BD85}"/>
          </ac:spMkLst>
        </pc:spChg>
      </pc:sldChg>
    </pc:docChg>
  </pc:docChgLst>
  <pc:docChgLst>
    <pc:chgData name="Riku Lind NTIS23K" userId="S::riku.lind@centria.fi::f72659f3-3a53-4274-b8f5-9c24ac1908c3" providerId="AD" clId="Web-{8C93F78B-D474-1CB9-B8A9-4E97C9CF4C91}"/>
    <pc:docChg chg="modSld">
      <pc:chgData name="Riku Lind NTIS23K" userId="S::riku.lind@centria.fi::f72659f3-3a53-4274-b8f5-9c24ac1908c3" providerId="AD" clId="Web-{8C93F78B-D474-1CB9-B8A9-4E97C9CF4C91}" dt="2024-10-30T11:03:17.605" v="503" actId="14100"/>
      <pc:docMkLst>
        <pc:docMk/>
      </pc:docMkLst>
      <pc:sldChg chg="modSp">
        <pc:chgData name="Riku Lind NTIS23K" userId="S::riku.lind@centria.fi::f72659f3-3a53-4274-b8f5-9c24ac1908c3" providerId="AD" clId="Web-{8C93F78B-D474-1CB9-B8A9-4E97C9CF4C91}" dt="2024-10-30T11:03:17.605" v="503" actId="14100"/>
        <pc:sldMkLst>
          <pc:docMk/>
          <pc:sldMk cId="3519715500" sldId="261"/>
        </pc:sldMkLst>
        <pc:graphicFrameChg chg="mod modGraphic">
          <ac:chgData name="Riku Lind NTIS23K" userId="S::riku.lind@centria.fi::f72659f3-3a53-4274-b8f5-9c24ac1908c3" providerId="AD" clId="Web-{8C93F78B-D474-1CB9-B8A9-4E97C9CF4C91}" dt="2024-10-30T11:03:17.605" v="503" actId="14100"/>
          <ac:graphicFrameMkLst>
            <pc:docMk/>
            <pc:sldMk cId="3519715500" sldId="261"/>
            <ac:graphicFrameMk id="25" creationId="{A8812034-06A2-7EE7-ACC8-0909BE20992A}"/>
          </ac:graphicFrameMkLst>
        </pc:graphicFrameChg>
        <pc:picChg chg="mod">
          <ac:chgData name="Riku Lind NTIS23K" userId="S::riku.lind@centria.fi::f72659f3-3a53-4274-b8f5-9c24ac1908c3" providerId="AD" clId="Web-{8C93F78B-D474-1CB9-B8A9-4E97C9CF4C91}" dt="2024-10-30T10:46:53.048" v="322" actId="14100"/>
          <ac:picMkLst>
            <pc:docMk/>
            <pc:sldMk cId="3519715500" sldId="261"/>
            <ac:picMk id="4" creationId="{E3977492-E35F-653C-014F-A746CED7DBE1}"/>
          </ac:picMkLst>
        </pc:picChg>
      </pc:sldChg>
      <pc:sldChg chg="modSp">
        <pc:chgData name="Riku Lind NTIS23K" userId="S::riku.lind@centria.fi::f72659f3-3a53-4274-b8f5-9c24ac1908c3" providerId="AD" clId="Web-{8C93F78B-D474-1CB9-B8A9-4E97C9CF4C91}" dt="2024-10-30T10:53:56.713" v="474" actId="20577"/>
        <pc:sldMkLst>
          <pc:docMk/>
          <pc:sldMk cId="428294279" sldId="266"/>
        </pc:sldMkLst>
        <pc:spChg chg="mod">
          <ac:chgData name="Riku Lind NTIS23K" userId="S::riku.lind@centria.fi::f72659f3-3a53-4274-b8f5-9c24ac1908c3" providerId="AD" clId="Web-{8C93F78B-D474-1CB9-B8A9-4E97C9CF4C91}" dt="2024-10-30T10:53:56.713" v="474" actId="20577"/>
          <ac:spMkLst>
            <pc:docMk/>
            <pc:sldMk cId="428294279" sldId="266"/>
            <ac:spMk id="3" creationId="{C40FA910-81A2-F189-11C0-480BBC81BD85}"/>
          </ac:spMkLst>
        </pc:spChg>
      </pc:sldChg>
    </pc:docChg>
  </pc:docChgLst>
  <pc:docChgLst>
    <pc:chgData name="Ghaith Kelil NTIS23K" userId="S::ghaith.kelil@centria.fi::795ce611-fec5-4e8c-949e-d653e4854143" providerId="AD" clId="Web-{0124DC0C-C950-DFBF-F5B3-2AC33D90BE40}"/>
    <pc:docChg chg="modSld">
      <pc:chgData name="Ghaith Kelil NTIS23K" userId="S::ghaith.kelil@centria.fi::795ce611-fec5-4e8c-949e-d653e4854143" providerId="AD" clId="Web-{0124DC0C-C950-DFBF-F5B3-2AC33D90BE40}" dt="2024-10-24T10:02:58.226" v="271"/>
      <pc:docMkLst>
        <pc:docMk/>
      </pc:docMkLst>
      <pc:sldChg chg="addSp delSp modSp addAnim modAnim">
        <pc:chgData name="Ghaith Kelil NTIS23K" userId="S::ghaith.kelil@centria.fi::795ce611-fec5-4e8c-949e-d653e4854143" providerId="AD" clId="Web-{0124DC0C-C950-DFBF-F5B3-2AC33D90BE40}" dt="2024-10-24T10:02:58.226" v="271"/>
        <pc:sldMkLst>
          <pc:docMk/>
          <pc:sldMk cId="1996207643" sldId="257"/>
        </pc:sldMkLst>
        <pc:picChg chg="mod">
          <ac:chgData name="Ghaith Kelil NTIS23K" userId="S::ghaith.kelil@centria.fi::795ce611-fec5-4e8c-949e-d653e4854143" providerId="AD" clId="Web-{0124DC0C-C950-DFBF-F5B3-2AC33D90BE40}" dt="2024-10-24T10:00:44.271" v="265" actId="1076"/>
          <ac:picMkLst>
            <pc:docMk/>
            <pc:sldMk cId="1996207643" sldId="257"/>
            <ac:picMk id="4" creationId="{B3EF514E-B43F-E225-CC27-B28EC01B39B1}"/>
          </ac:picMkLst>
        </pc:picChg>
      </pc:sldChg>
      <pc:sldChg chg="addSp delSp modSp mod setBg">
        <pc:chgData name="Ghaith Kelil NTIS23K" userId="S::ghaith.kelil@centria.fi::795ce611-fec5-4e8c-949e-d653e4854143" providerId="AD" clId="Web-{0124DC0C-C950-DFBF-F5B3-2AC33D90BE40}" dt="2024-10-24T09:53:28.497" v="264" actId="20577"/>
        <pc:sldMkLst>
          <pc:docMk/>
          <pc:sldMk cId="795598357" sldId="259"/>
        </pc:sldMkLst>
        <pc:spChg chg="mod">
          <ac:chgData name="Ghaith Kelil NTIS23K" userId="S::ghaith.kelil@centria.fi::795ce611-fec5-4e8c-949e-d653e4854143" providerId="AD" clId="Web-{0124DC0C-C950-DFBF-F5B3-2AC33D90BE40}" dt="2024-10-24T09:53:01.746" v="263"/>
          <ac:spMkLst>
            <pc:docMk/>
            <pc:sldMk cId="795598357" sldId="259"/>
            <ac:spMk id="2" creationId="{C35B4AFE-EED1-39DD-7163-E5B99DE5F573}"/>
          </ac:spMkLst>
        </pc:spChg>
        <pc:spChg chg="mod">
          <ac:chgData name="Ghaith Kelil NTIS23K" userId="S::ghaith.kelil@centria.fi::795ce611-fec5-4e8c-949e-d653e4854143" providerId="AD" clId="Web-{0124DC0C-C950-DFBF-F5B3-2AC33D90BE40}" dt="2024-10-24T09:53:01.746" v="263"/>
          <ac:spMkLst>
            <pc:docMk/>
            <pc:sldMk cId="795598357" sldId="259"/>
            <ac:spMk id="3" creationId="{D262D234-6172-1719-623D-6F9CA1159F1E}"/>
          </ac:spMkLst>
        </pc:spChg>
        <pc:spChg chg="add mod">
          <ac:chgData name="Ghaith Kelil NTIS23K" userId="S::ghaith.kelil@centria.fi::795ce611-fec5-4e8c-949e-d653e4854143" providerId="AD" clId="Web-{0124DC0C-C950-DFBF-F5B3-2AC33D90BE40}" dt="2024-10-24T09:53:28.497" v="264" actId="20577"/>
          <ac:spMkLst>
            <pc:docMk/>
            <pc:sldMk cId="795598357" sldId="259"/>
            <ac:spMk id="6" creationId="{01E578E8-CEFB-05C2-0125-FDEB5A63B27B}"/>
          </ac:spMkLst>
        </pc:spChg>
        <pc:spChg chg="add">
          <ac:chgData name="Ghaith Kelil NTIS23K" userId="S::ghaith.kelil@centria.fi::795ce611-fec5-4e8c-949e-d653e4854143" providerId="AD" clId="Web-{0124DC0C-C950-DFBF-F5B3-2AC33D90BE40}" dt="2024-10-24T09:53:01.746" v="263"/>
          <ac:spMkLst>
            <pc:docMk/>
            <pc:sldMk cId="795598357" sldId="259"/>
            <ac:spMk id="21" creationId="{45D37F4E-DDB4-456B-97E0-9937730A039F}"/>
          </ac:spMkLst>
        </pc:spChg>
        <pc:spChg chg="add">
          <ac:chgData name="Ghaith Kelil NTIS23K" userId="S::ghaith.kelil@centria.fi::795ce611-fec5-4e8c-949e-d653e4854143" providerId="AD" clId="Web-{0124DC0C-C950-DFBF-F5B3-2AC33D90BE40}" dt="2024-10-24T09:53:01.746" v="263"/>
          <ac:spMkLst>
            <pc:docMk/>
            <pc:sldMk cId="795598357" sldId="259"/>
            <ac:spMk id="22" creationId="{B2DD41CD-8F47-4F56-AD12-4E2FF7696987}"/>
          </ac:spMkLst>
        </pc:spChg>
        <pc:picChg chg="add mod">
          <ac:chgData name="Ghaith Kelil NTIS23K" userId="S::ghaith.kelil@centria.fi::795ce611-fec5-4e8c-949e-d653e4854143" providerId="AD" clId="Web-{0124DC0C-C950-DFBF-F5B3-2AC33D90BE40}" dt="2024-10-24T09:53:01.746" v="263"/>
          <ac:picMkLst>
            <pc:docMk/>
            <pc:sldMk cId="795598357" sldId="259"/>
            <ac:picMk id="5" creationId="{C3308EB9-2263-7AA2-D968-3DADC7E39F6F}"/>
          </ac:picMkLst>
        </pc:picChg>
      </pc:sldChg>
      <pc:sldChg chg="addSp delSp modSp mod setBg">
        <pc:chgData name="Ghaith Kelil NTIS23K" userId="S::ghaith.kelil@centria.fi::795ce611-fec5-4e8c-949e-d653e4854143" providerId="AD" clId="Web-{0124DC0C-C950-DFBF-F5B3-2AC33D90BE40}" dt="2024-10-24T09:43:46.392" v="220" actId="20577"/>
        <pc:sldMkLst>
          <pc:docMk/>
          <pc:sldMk cId="3519715500" sldId="261"/>
        </pc:sldMkLst>
        <pc:spChg chg="mod">
          <ac:chgData name="Ghaith Kelil NTIS23K" userId="S::ghaith.kelil@centria.fi::795ce611-fec5-4e8c-949e-d653e4854143" providerId="AD" clId="Web-{0124DC0C-C950-DFBF-F5B3-2AC33D90BE40}" dt="2024-10-24T09:42:12.937" v="195"/>
          <ac:spMkLst>
            <pc:docMk/>
            <pc:sldMk cId="3519715500" sldId="261"/>
            <ac:spMk id="2" creationId="{72CCD19C-BEBB-D544-64AA-A6CC67217611}"/>
          </ac:spMkLst>
        </pc:spChg>
        <pc:grpChg chg="add">
          <ac:chgData name="Ghaith Kelil NTIS23K" userId="S::ghaith.kelil@centria.fi::795ce611-fec5-4e8c-949e-d653e4854143" providerId="AD" clId="Web-{0124DC0C-C950-DFBF-F5B3-2AC33D90BE40}" dt="2024-10-24T09:42:12.937" v="195"/>
          <ac:grpSpMkLst>
            <pc:docMk/>
            <pc:sldMk cId="3519715500" sldId="261"/>
            <ac:grpSpMk id="22" creationId="{1FD67D68-9B83-C338-8342-3348D8F22347}"/>
          </ac:grpSpMkLst>
        </pc:grpChg>
        <pc:picChg chg="mod">
          <ac:chgData name="Ghaith Kelil NTIS23K" userId="S::ghaith.kelil@centria.fi::795ce611-fec5-4e8c-949e-d653e4854143" providerId="AD" clId="Web-{0124DC0C-C950-DFBF-F5B3-2AC33D90BE40}" dt="2024-10-24T09:42:56.735" v="202" actId="1076"/>
          <ac:picMkLst>
            <pc:docMk/>
            <pc:sldMk cId="3519715500" sldId="261"/>
            <ac:picMk id="4" creationId="{E3977492-E35F-653C-014F-A746CED7DBE1}"/>
          </ac:picMkLst>
        </pc:picChg>
      </pc:sldChg>
      <pc:sldChg chg="modSp">
        <pc:chgData name="Ghaith Kelil NTIS23K" userId="S::ghaith.kelil@centria.fi::795ce611-fec5-4e8c-949e-d653e4854143" providerId="AD" clId="Web-{0124DC0C-C950-DFBF-F5B3-2AC33D90BE40}" dt="2024-10-24T09:34:37.070" v="189" actId="20577"/>
        <pc:sldMkLst>
          <pc:docMk/>
          <pc:sldMk cId="1183947148" sldId="262"/>
        </pc:sldMkLst>
        <pc:spChg chg="mod">
          <ac:chgData name="Ghaith Kelil NTIS23K" userId="S::ghaith.kelil@centria.fi::795ce611-fec5-4e8c-949e-d653e4854143" providerId="AD" clId="Web-{0124DC0C-C950-DFBF-F5B3-2AC33D90BE40}" dt="2024-10-24T09:34:37.070" v="189" actId="20577"/>
          <ac:spMkLst>
            <pc:docMk/>
            <pc:sldMk cId="1183947148" sldId="262"/>
            <ac:spMk id="3" creationId="{4362A553-4582-A8AF-566C-39884FB3AF29}"/>
          </ac:spMkLst>
        </pc:spChg>
      </pc:sldChg>
    </pc:docChg>
  </pc:docChgLst>
  <pc:docChgLst>
    <pc:chgData name="Riku Lind NTIS23K" userId="S::riku.lind@centria.fi::f72659f3-3a53-4274-b8f5-9c24ac1908c3" providerId="AD" clId="Web-{9AE7B86E-4588-3135-5798-7D06BBBE9C5C}"/>
    <pc:docChg chg="modSld">
      <pc:chgData name="Riku Lind NTIS23K" userId="S::riku.lind@centria.fi::f72659f3-3a53-4274-b8f5-9c24ac1908c3" providerId="AD" clId="Web-{9AE7B86E-4588-3135-5798-7D06BBBE9C5C}" dt="2024-10-30T11:06:01.090" v="11" actId="1076"/>
      <pc:docMkLst>
        <pc:docMk/>
      </pc:docMkLst>
      <pc:sldChg chg="modSp">
        <pc:chgData name="Riku Lind NTIS23K" userId="S::riku.lind@centria.fi::f72659f3-3a53-4274-b8f5-9c24ac1908c3" providerId="AD" clId="Web-{9AE7B86E-4588-3135-5798-7D06BBBE9C5C}" dt="2024-10-30T11:06:01.090" v="11" actId="1076"/>
        <pc:sldMkLst>
          <pc:docMk/>
          <pc:sldMk cId="3519715500" sldId="261"/>
        </pc:sldMkLst>
        <pc:graphicFrameChg chg="mod modGraphic">
          <ac:chgData name="Riku Lind NTIS23K" userId="S::riku.lind@centria.fi::f72659f3-3a53-4274-b8f5-9c24ac1908c3" providerId="AD" clId="Web-{9AE7B86E-4588-3135-5798-7D06BBBE9C5C}" dt="2024-10-30T11:06:01.090" v="11" actId="1076"/>
          <ac:graphicFrameMkLst>
            <pc:docMk/>
            <pc:sldMk cId="3519715500" sldId="261"/>
            <ac:graphicFrameMk id="25" creationId="{A8812034-06A2-7EE7-ACC8-0909BE20992A}"/>
          </ac:graphicFrameMkLst>
        </pc:graphicFrameChg>
      </pc:sldChg>
    </pc:docChg>
  </pc:docChgLst>
  <pc:docChgLst>
    <pc:chgData name="Ghaith Kelil NTIS23K" userId="795ce611-fec5-4e8c-949e-d653e4854143" providerId="ADAL" clId="{28AD9E9D-728A-4A16-9226-1FB3BBB29D25}"/>
    <pc:docChg chg="undo custSel addSld delSld modSld">
      <pc:chgData name="Ghaith Kelil NTIS23K" userId="795ce611-fec5-4e8c-949e-d653e4854143" providerId="ADAL" clId="{28AD9E9D-728A-4A16-9226-1FB3BBB29D25}" dt="2024-11-14T12:07:48.958" v="1003" actId="1076"/>
      <pc:docMkLst>
        <pc:docMk/>
      </pc:docMkLst>
      <pc:sldChg chg="addSp delSp modSp del mod">
        <pc:chgData name="Ghaith Kelil NTIS23K" userId="795ce611-fec5-4e8c-949e-d653e4854143" providerId="ADAL" clId="{28AD9E9D-728A-4A16-9226-1FB3BBB29D25}" dt="2024-10-23T10:08:30.757" v="443" actId="47"/>
        <pc:sldMkLst>
          <pc:docMk/>
          <pc:sldMk cId="2996447219" sldId="256"/>
        </pc:sldMkLst>
      </pc:sldChg>
      <pc:sldChg chg="addSp delSp modSp mod setBg">
        <pc:chgData name="Ghaith Kelil NTIS23K" userId="795ce611-fec5-4e8c-949e-d653e4854143" providerId="ADAL" clId="{28AD9E9D-728A-4A16-9226-1FB3BBB29D25}" dt="2024-10-23T10:12:45.078" v="481" actId="1076"/>
        <pc:sldMkLst>
          <pc:docMk/>
          <pc:sldMk cId="1996207643" sldId="257"/>
        </pc:sldMkLst>
        <pc:spChg chg="mod">
          <ac:chgData name="Ghaith Kelil NTIS23K" userId="795ce611-fec5-4e8c-949e-d653e4854143" providerId="ADAL" clId="{28AD9E9D-728A-4A16-9226-1FB3BBB29D25}" dt="2024-10-23T10:12:15.363" v="477" actId="26606"/>
          <ac:spMkLst>
            <pc:docMk/>
            <pc:sldMk cId="1996207643" sldId="257"/>
            <ac:spMk id="2" creationId="{2B72BA98-46CC-2829-68B3-FA7994BFD8BB}"/>
          </ac:spMkLst>
        </pc:spChg>
        <pc:spChg chg="mod ord">
          <ac:chgData name="Ghaith Kelil NTIS23K" userId="795ce611-fec5-4e8c-949e-d653e4854143" providerId="ADAL" clId="{28AD9E9D-728A-4A16-9226-1FB3BBB29D25}" dt="2024-10-23T10:12:15.363" v="477" actId="26606"/>
          <ac:spMkLst>
            <pc:docMk/>
            <pc:sldMk cId="1996207643" sldId="257"/>
            <ac:spMk id="3" creationId="{33CEC444-A545-7836-2945-7D1B03F7CDC4}"/>
          </ac:spMkLst>
        </pc:spChg>
        <pc:spChg chg="add">
          <ac:chgData name="Ghaith Kelil NTIS23K" userId="795ce611-fec5-4e8c-949e-d653e4854143" providerId="ADAL" clId="{28AD9E9D-728A-4A16-9226-1FB3BBB29D25}" dt="2024-10-23T10:12:15.366" v="478" actId="26606"/>
          <ac:spMkLst>
            <pc:docMk/>
            <pc:sldMk cId="1996207643" sldId="257"/>
            <ac:spMk id="28" creationId="{2813A4FA-24A5-41ED-A534-3807D1B2F344}"/>
          </ac:spMkLst>
        </pc:spChg>
        <pc:spChg chg="add">
          <ac:chgData name="Ghaith Kelil NTIS23K" userId="795ce611-fec5-4e8c-949e-d653e4854143" providerId="ADAL" clId="{28AD9E9D-728A-4A16-9226-1FB3BBB29D25}" dt="2024-10-23T10:12:15.366" v="478" actId="26606"/>
          <ac:spMkLst>
            <pc:docMk/>
            <pc:sldMk cId="1996207643" sldId="257"/>
            <ac:spMk id="29" creationId="{12609869-9E80-471B-A487-A53288E0E791}"/>
          </ac:spMkLst>
        </pc:spChg>
        <pc:spChg chg="add">
          <ac:chgData name="Ghaith Kelil NTIS23K" userId="795ce611-fec5-4e8c-949e-d653e4854143" providerId="ADAL" clId="{28AD9E9D-728A-4A16-9226-1FB3BBB29D25}" dt="2024-10-23T10:12:15.366" v="478" actId="26606"/>
          <ac:spMkLst>
            <pc:docMk/>
            <pc:sldMk cId="1996207643" sldId="257"/>
            <ac:spMk id="30" creationId="{C3944F27-CA70-4E84-A51A-E6BF89558979}"/>
          </ac:spMkLst>
        </pc:spChg>
        <pc:spChg chg="add">
          <ac:chgData name="Ghaith Kelil NTIS23K" userId="795ce611-fec5-4e8c-949e-d653e4854143" providerId="ADAL" clId="{28AD9E9D-728A-4A16-9226-1FB3BBB29D25}" dt="2024-10-23T10:12:15.366" v="478" actId="26606"/>
          <ac:spMkLst>
            <pc:docMk/>
            <pc:sldMk cId="1996207643" sldId="257"/>
            <ac:spMk id="31" creationId="{7004738A-9D34-43E8-97D2-CA0EED4F8BE0}"/>
          </ac:spMkLst>
        </pc:spChg>
        <pc:spChg chg="add">
          <ac:chgData name="Ghaith Kelil NTIS23K" userId="795ce611-fec5-4e8c-949e-d653e4854143" providerId="ADAL" clId="{28AD9E9D-728A-4A16-9226-1FB3BBB29D25}" dt="2024-10-23T10:12:15.366" v="478" actId="26606"/>
          <ac:spMkLst>
            <pc:docMk/>
            <pc:sldMk cId="1996207643" sldId="257"/>
            <ac:spMk id="32" creationId="{B8B8D07F-F13E-443E-BA68-2D26672D76B9}"/>
          </ac:spMkLst>
        </pc:spChg>
        <pc:picChg chg="mod">
          <ac:chgData name="Ghaith Kelil NTIS23K" userId="795ce611-fec5-4e8c-949e-d653e4854143" providerId="ADAL" clId="{28AD9E9D-728A-4A16-9226-1FB3BBB29D25}" dt="2024-10-23T10:12:45.078" v="481" actId="1076"/>
          <ac:picMkLst>
            <pc:docMk/>
            <pc:sldMk cId="1996207643" sldId="257"/>
            <ac:picMk id="4" creationId="{B3EF514E-B43F-E225-CC27-B28EC01B39B1}"/>
          </ac:picMkLst>
        </pc:picChg>
      </pc:sldChg>
      <pc:sldChg chg="addSp delSp modSp mod setBg">
        <pc:chgData name="Ghaith Kelil NTIS23K" userId="795ce611-fec5-4e8c-949e-d653e4854143" providerId="ADAL" clId="{28AD9E9D-728A-4A16-9226-1FB3BBB29D25}" dt="2024-10-30T11:10:43.434" v="527" actId="1076"/>
        <pc:sldMkLst>
          <pc:docMk/>
          <pc:sldMk cId="24826804" sldId="258"/>
        </pc:sldMkLst>
        <pc:spChg chg="mod">
          <ac:chgData name="Ghaith Kelil NTIS23K" userId="795ce611-fec5-4e8c-949e-d653e4854143" providerId="ADAL" clId="{28AD9E9D-728A-4A16-9226-1FB3BBB29D25}" dt="2024-10-30T11:08:46.193" v="521" actId="26606"/>
          <ac:spMkLst>
            <pc:docMk/>
            <pc:sldMk cId="24826804" sldId="258"/>
            <ac:spMk id="2" creationId="{F72C833C-9564-1373-153D-E3C40D8A56B9}"/>
          </ac:spMkLst>
        </pc:spChg>
        <pc:spChg chg="mod">
          <ac:chgData name="Ghaith Kelil NTIS23K" userId="795ce611-fec5-4e8c-949e-d653e4854143" providerId="ADAL" clId="{28AD9E9D-728A-4A16-9226-1FB3BBB29D25}" dt="2024-10-30T11:08:46.193" v="521" actId="26606"/>
          <ac:spMkLst>
            <pc:docMk/>
            <pc:sldMk cId="24826804" sldId="258"/>
            <ac:spMk id="3" creationId="{918AEDB8-A560-F8F6-ABD8-35354E40325F}"/>
          </ac:spMkLst>
        </pc:spChg>
        <pc:spChg chg="add">
          <ac:chgData name="Ghaith Kelil NTIS23K" userId="795ce611-fec5-4e8c-949e-d653e4854143" providerId="ADAL" clId="{28AD9E9D-728A-4A16-9226-1FB3BBB29D25}" dt="2024-10-30T11:08:46.193" v="521" actId="26606"/>
          <ac:spMkLst>
            <pc:docMk/>
            <pc:sldMk cId="24826804" sldId="258"/>
            <ac:spMk id="18" creationId="{8590ADD5-9383-4D3D-9047-3DA2593CCB5D}"/>
          </ac:spMkLst>
        </pc:spChg>
        <pc:spChg chg="add">
          <ac:chgData name="Ghaith Kelil NTIS23K" userId="795ce611-fec5-4e8c-949e-d653e4854143" providerId="ADAL" clId="{28AD9E9D-728A-4A16-9226-1FB3BBB29D25}" dt="2024-10-30T11:08:46.193" v="521" actId="26606"/>
          <ac:spMkLst>
            <pc:docMk/>
            <pc:sldMk cId="24826804" sldId="258"/>
            <ac:spMk id="19" creationId="{1CD81A2A-6ED4-4EF4-A14C-912D31E14800}"/>
          </ac:spMkLst>
        </pc:spChg>
        <pc:spChg chg="add">
          <ac:chgData name="Ghaith Kelil NTIS23K" userId="795ce611-fec5-4e8c-949e-d653e4854143" providerId="ADAL" clId="{28AD9E9D-728A-4A16-9226-1FB3BBB29D25}" dt="2024-10-30T11:08:46.193" v="521" actId="26606"/>
          <ac:spMkLst>
            <pc:docMk/>
            <pc:sldMk cId="24826804" sldId="258"/>
            <ac:spMk id="20" creationId="{DABE3E45-88CF-45D8-8D40-C773324D93F6}"/>
          </ac:spMkLst>
        </pc:spChg>
        <pc:spChg chg="add">
          <ac:chgData name="Ghaith Kelil NTIS23K" userId="795ce611-fec5-4e8c-949e-d653e4854143" providerId="ADAL" clId="{28AD9E9D-728A-4A16-9226-1FB3BBB29D25}" dt="2024-10-30T11:08:46.193" v="521" actId="26606"/>
          <ac:spMkLst>
            <pc:docMk/>
            <pc:sldMk cId="24826804" sldId="258"/>
            <ac:spMk id="21" creationId="{1661932C-CA15-4E17-B115-FAE7CBEE4789}"/>
          </ac:spMkLst>
        </pc:spChg>
        <pc:spChg chg="add">
          <ac:chgData name="Ghaith Kelil NTIS23K" userId="795ce611-fec5-4e8c-949e-d653e4854143" providerId="ADAL" clId="{28AD9E9D-728A-4A16-9226-1FB3BBB29D25}" dt="2024-10-30T11:08:46.193" v="521" actId="26606"/>
          <ac:spMkLst>
            <pc:docMk/>
            <pc:sldMk cId="24826804" sldId="258"/>
            <ac:spMk id="24" creationId="{B91ECDA9-56DC-4270-8F33-01C5637B8CEB}"/>
          </ac:spMkLst>
        </pc:spChg>
        <pc:spChg chg="add">
          <ac:chgData name="Ghaith Kelil NTIS23K" userId="795ce611-fec5-4e8c-949e-d653e4854143" providerId="ADAL" clId="{28AD9E9D-728A-4A16-9226-1FB3BBB29D25}" dt="2024-10-30T11:08:46.193" v="521" actId="26606"/>
          <ac:spMkLst>
            <pc:docMk/>
            <pc:sldMk cId="24826804" sldId="258"/>
            <ac:spMk id="26" creationId="{75F47824-961D-465D-84F9-EAE11BC6173B}"/>
          </ac:spMkLst>
        </pc:spChg>
        <pc:spChg chg="add">
          <ac:chgData name="Ghaith Kelil NTIS23K" userId="795ce611-fec5-4e8c-949e-d653e4854143" providerId="ADAL" clId="{28AD9E9D-728A-4A16-9226-1FB3BBB29D25}" dt="2024-10-30T11:08:46.193" v="521" actId="26606"/>
          <ac:spMkLst>
            <pc:docMk/>
            <pc:sldMk cId="24826804" sldId="258"/>
            <ac:spMk id="28" creationId="{FEC9DA3E-C1D7-472D-B7C0-F71AE41FBA23}"/>
          </ac:spMkLst>
        </pc:spChg>
        <pc:cxnChg chg="add">
          <ac:chgData name="Ghaith Kelil NTIS23K" userId="795ce611-fec5-4e8c-949e-d653e4854143" providerId="ADAL" clId="{28AD9E9D-728A-4A16-9226-1FB3BBB29D25}" dt="2024-10-30T11:08:46.193" v="521" actId="26606"/>
          <ac:cxnSpMkLst>
            <pc:docMk/>
            <pc:sldMk cId="24826804" sldId="258"/>
            <ac:cxnSpMk id="22" creationId="{49CD1692-827B-4C8D-B4A1-134FD04CF45C}"/>
          </ac:cxnSpMkLst>
        </pc:cxnChg>
      </pc:sldChg>
      <pc:sldChg chg="modSp mod">
        <pc:chgData name="Ghaith Kelil NTIS23K" userId="795ce611-fec5-4e8c-949e-d653e4854143" providerId="ADAL" clId="{28AD9E9D-728A-4A16-9226-1FB3BBB29D25}" dt="2024-10-23T10:09:25.884" v="454"/>
        <pc:sldMkLst>
          <pc:docMk/>
          <pc:sldMk cId="795598357" sldId="259"/>
        </pc:sldMkLst>
        <pc:spChg chg="mod">
          <ac:chgData name="Ghaith Kelil NTIS23K" userId="795ce611-fec5-4e8c-949e-d653e4854143" providerId="ADAL" clId="{28AD9E9D-728A-4A16-9226-1FB3BBB29D25}" dt="2024-10-23T10:09:25.884" v="454"/>
          <ac:spMkLst>
            <pc:docMk/>
            <pc:sldMk cId="795598357" sldId="259"/>
            <ac:spMk id="2" creationId="{C35B4AFE-EED1-39DD-7163-E5B99DE5F573}"/>
          </ac:spMkLst>
        </pc:spChg>
        <pc:spChg chg="mod">
          <ac:chgData name="Ghaith Kelil NTIS23K" userId="795ce611-fec5-4e8c-949e-d653e4854143" providerId="ADAL" clId="{28AD9E9D-728A-4A16-9226-1FB3BBB29D25}" dt="2024-10-23T10:09:25.884" v="454"/>
          <ac:spMkLst>
            <pc:docMk/>
            <pc:sldMk cId="795598357" sldId="259"/>
            <ac:spMk id="3" creationId="{D262D234-6172-1719-623D-6F9CA1159F1E}"/>
          </ac:spMkLst>
        </pc:spChg>
      </pc:sldChg>
      <pc:sldChg chg="new">
        <pc:chgData name="Ghaith Kelil NTIS23K" userId="795ce611-fec5-4e8c-949e-d653e4854143" providerId="ADAL" clId="{28AD9E9D-728A-4A16-9226-1FB3BBB29D25}" dt="2024-10-23T09:42:25.331" v="58" actId="680"/>
        <pc:sldMkLst>
          <pc:docMk/>
          <pc:sldMk cId="1191573336" sldId="259"/>
        </pc:sldMkLst>
      </pc:sldChg>
      <pc:sldChg chg="modSp new">
        <pc:chgData name="Ghaith Kelil NTIS23K" userId="795ce611-fec5-4e8c-949e-d653e4854143" providerId="ADAL" clId="{28AD9E9D-728A-4A16-9226-1FB3BBB29D25}" dt="2024-10-23T10:09:25.884" v="454"/>
        <pc:sldMkLst>
          <pc:docMk/>
          <pc:sldMk cId="865553335" sldId="260"/>
        </pc:sldMkLst>
        <pc:spChg chg="mod">
          <ac:chgData name="Ghaith Kelil NTIS23K" userId="795ce611-fec5-4e8c-949e-d653e4854143" providerId="ADAL" clId="{28AD9E9D-728A-4A16-9226-1FB3BBB29D25}" dt="2024-10-23T10:09:25.884" v="454"/>
          <ac:spMkLst>
            <pc:docMk/>
            <pc:sldMk cId="865553335" sldId="260"/>
            <ac:spMk id="2" creationId="{8CA48BDD-899A-E4F2-4199-DABD244B367C}"/>
          </ac:spMkLst>
        </pc:spChg>
        <pc:spChg chg="mod">
          <ac:chgData name="Ghaith Kelil NTIS23K" userId="795ce611-fec5-4e8c-949e-d653e4854143" providerId="ADAL" clId="{28AD9E9D-728A-4A16-9226-1FB3BBB29D25}" dt="2024-10-23T10:09:25.884" v="454"/>
          <ac:spMkLst>
            <pc:docMk/>
            <pc:sldMk cId="865553335" sldId="260"/>
            <ac:spMk id="3" creationId="{1EAB6FA4-98BF-41CC-FB6A-DEE55A893A1D}"/>
          </ac:spMkLst>
        </pc:spChg>
      </pc:sldChg>
      <pc:sldChg chg="new del">
        <pc:chgData name="Ghaith Kelil NTIS23K" userId="795ce611-fec5-4e8c-949e-d653e4854143" providerId="ADAL" clId="{28AD9E9D-728A-4A16-9226-1FB3BBB29D25}" dt="2024-10-23T09:49:01.540" v="60" actId="47"/>
        <pc:sldMkLst>
          <pc:docMk/>
          <pc:sldMk cId="3323367856" sldId="260"/>
        </pc:sldMkLst>
      </pc:sldChg>
      <pc:sldChg chg="addSp delSp modSp mod">
        <pc:chgData name="Ghaith Kelil NTIS23K" userId="795ce611-fec5-4e8c-949e-d653e4854143" providerId="ADAL" clId="{28AD9E9D-728A-4A16-9226-1FB3BBB29D25}" dt="2024-10-30T10:45:05.794" v="495" actId="255"/>
        <pc:sldMkLst>
          <pc:docMk/>
          <pc:sldMk cId="3519715500" sldId="261"/>
        </pc:sldMkLst>
        <pc:spChg chg="mod">
          <ac:chgData name="Ghaith Kelil NTIS23K" userId="795ce611-fec5-4e8c-949e-d653e4854143" providerId="ADAL" clId="{28AD9E9D-728A-4A16-9226-1FB3BBB29D25}" dt="2024-10-30T10:45:05.794" v="495" actId="255"/>
          <ac:spMkLst>
            <pc:docMk/>
            <pc:sldMk cId="3519715500" sldId="261"/>
            <ac:spMk id="2" creationId="{72CCD19C-BEBB-D544-64AA-A6CC67217611}"/>
          </ac:spMkLst>
        </pc:spChg>
        <pc:graphicFrameChg chg="add mod">
          <ac:chgData name="Ghaith Kelil NTIS23K" userId="795ce611-fec5-4e8c-949e-d653e4854143" providerId="ADAL" clId="{28AD9E9D-728A-4A16-9226-1FB3BBB29D25}" dt="2024-10-30T10:44:53.570" v="494" actId="255"/>
          <ac:graphicFrameMkLst>
            <pc:docMk/>
            <pc:sldMk cId="3519715500" sldId="261"/>
            <ac:graphicFrameMk id="25" creationId="{A8812034-06A2-7EE7-ACC8-0909BE20992A}"/>
          </ac:graphicFrameMkLst>
        </pc:graphicFrameChg>
      </pc:sldChg>
      <pc:sldChg chg="modSp">
        <pc:chgData name="Ghaith Kelil NTIS23K" userId="795ce611-fec5-4e8c-949e-d653e4854143" providerId="ADAL" clId="{28AD9E9D-728A-4A16-9226-1FB3BBB29D25}" dt="2024-10-23T10:09:25.884" v="454"/>
        <pc:sldMkLst>
          <pc:docMk/>
          <pc:sldMk cId="1183947148" sldId="262"/>
        </pc:sldMkLst>
        <pc:spChg chg="mod">
          <ac:chgData name="Ghaith Kelil NTIS23K" userId="795ce611-fec5-4e8c-949e-d653e4854143" providerId="ADAL" clId="{28AD9E9D-728A-4A16-9226-1FB3BBB29D25}" dt="2024-10-23T10:09:25.884" v="454"/>
          <ac:spMkLst>
            <pc:docMk/>
            <pc:sldMk cId="1183947148" sldId="262"/>
            <ac:spMk id="2" creationId="{F2FDD93D-9046-5908-CE7C-9B46F3086C97}"/>
          </ac:spMkLst>
        </pc:spChg>
        <pc:spChg chg="mod">
          <ac:chgData name="Ghaith Kelil NTIS23K" userId="795ce611-fec5-4e8c-949e-d653e4854143" providerId="ADAL" clId="{28AD9E9D-728A-4A16-9226-1FB3BBB29D25}" dt="2024-10-23T10:09:25.884" v="454"/>
          <ac:spMkLst>
            <pc:docMk/>
            <pc:sldMk cId="1183947148" sldId="262"/>
            <ac:spMk id="3" creationId="{4362A553-4582-A8AF-566C-39884FB3AF29}"/>
          </ac:spMkLst>
        </pc:spChg>
      </pc:sldChg>
      <pc:sldChg chg="addSp delSp modSp mod">
        <pc:chgData name="Ghaith Kelil NTIS23K" userId="795ce611-fec5-4e8c-949e-d653e4854143" providerId="ADAL" clId="{28AD9E9D-728A-4A16-9226-1FB3BBB29D25}" dt="2024-10-23T10:10:43.402" v="474" actId="1076"/>
        <pc:sldMkLst>
          <pc:docMk/>
          <pc:sldMk cId="0" sldId="263"/>
        </pc:sldMkLst>
        <pc:spChg chg="mod">
          <ac:chgData name="Ghaith Kelil NTIS23K" userId="795ce611-fec5-4e8c-949e-d653e4854143" providerId="ADAL" clId="{28AD9E9D-728A-4A16-9226-1FB3BBB29D25}" dt="2024-10-23T10:09:33.172" v="457" actId="14100"/>
          <ac:spMkLst>
            <pc:docMk/>
            <pc:sldMk cId="0" sldId="263"/>
            <ac:spMk id="2" creationId="{00000000-0000-0000-0000-000000000000}"/>
          </ac:spMkLst>
        </pc:spChg>
        <pc:picChg chg="add mod">
          <ac:chgData name="Ghaith Kelil NTIS23K" userId="795ce611-fec5-4e8c-949e-d653e4854143" providerId="ADAL" clId="{28AD9E9D-728A-4A16-9226-1FB3BBB29D25}" dt="2024-10-23T10:10:43.402" v="474" actId="1076"/>
          <ac:picMkLst>
            <pc:docMk/>
            <pc:sldMk cId="0" sldId="263"/>
            <ac:picMk id="15" creationId="{5772BED6-0A60-0A82-AAE7-2BC1E7CA4582}"/>
          </ac:picMkLst>
        </pc:picChg>
      </pc:sldChg>
      <pc:sldChg chg="addSp modSp mod setBg">
        <pc:chgData name="Ghaith Kelil NTIS23K" userId="795ce611-fec5-4e8c-949e-d653e4854143" providerId="ADAL" clId="{28AD9E9D-728A-4A16-9226-1FB3BBB29D25}" dt="2024-11-14T11:51:53.898" v="736" actId="5793"/>
        <pc:sldMkLst>
          <pc:docMk/>
          <pc:sldMk cId="428294279" sldId="266"/>
        </pc:sldMkLst>
        <pc:spChg chg="mod">
          <ac:chgData name="Ghaith Kelil NTIS23K" userId="795ce611-fec5-4e8c-949e-d653e4854143" providerId="ADAL" clId="{28AD9E9D-728A-4A16-9226-1FB3BBB29D25}" dt="2024-11-14T11:51:27.509" v="732" actId="26606"/>
          <ac:spMkLst>
            <pc:docMk/>
            <pc:sldMk cId="428294279" sldId="266"/>
            <ac:spMk id="2" creationId="{E06A1FAC-4AF4-F485-0E24-A517C4BCAD75}"/>
          </ac:spMkLst>
        </pc:spChg>
        <pc:spChg chg="mod">
          <ac:chgData name="Ghaith Kelil NTIS23K" userId="795ce611-fec5-4e8c-949e-d653e4854143" providerId="ADAL" clId="{28AD9E9D-728A-4A16-9226-1FB3BBB29D25}" dt="2024-11-14T11:51:53.898" v="736" actId="5793"/>
          <ac:spMkLst>
            <pc:docMk/>
            <pc:sldMk cId="428294279" sldId="266"/>
            <ac:spMk id="3" creationId="{C40FA910-81A2-F189-11C0-480BBC81BD85}"/>
          </ac:spMkLst>
        </pc:spChg>
        <pc:spChg chg="add">
          <ac:chgData name="Ghaith Kelil NTIS23K" userId="795ce611-fec5-4e8c-949e-d653e4854143" providerId="ADAL" clId="{28AD9E9D-728A-4A16-9226-1FB3BBB29D25}" dt="2024-11-14T11:51:27.509" v="732" actId="26606"/>
          <ac:spMkLst>
            <pc:docMk/>
            <pc:sldMk cId="428294279" sldId="266"/>
            <ac:spMk id="8" creationId="{1BB867FF-FC45-48F7-8104-F89BE54909F1}"/>
          </ac:spMkLst>
        </pc:spChg>
        <pc:spChg chg="add">
          <ac:chgData name="Ghaith Kelil NTIS23K" userId="795ce611-fec5-4e8c-949e-d653e4854143" providerId="ADAL" clId="{28AD9E9D-728A-4A16-9226-1FB3BBB29D25}" dt="2024-11-14T11:51:27.509" v="732" actId="26606"/>
          <ac:spMkLst>
            <pc:docMk/>
            <pc:sldMk cId="428294279" sldId="266"/>
            <ac:spMk id="10" creationId="{8BB56887-D0D5-4F0C-9E19-7247EB83C8B7}"/>
          </ac:spMkLst>
        </pc:spChg>
        <pc:spChg chg="add">
          <ac:chgData name="Ghaith Kelil NTIS23K" userId="795ce611-fec5-4e8c-949e-d653e4854143" providerId="ADAL" clId="{28AD9E9D-728A-4A16-9226-1FB3BBB29D25}" dt="2024-11-14T11:51:27.509" v="732" actId="26606"/>
          <ac:spMkLst>
            <pc:docMk/>
            <pc:sldMk cId="428294279" sldId="266"/>
            <ac:spMk id="12" creationId="{081E4A58-353D-44AE-B2FC-2A74E2E400F7}"/>
          </ac:spMkLst>
        </pc:spChg>
      </pc:sldChg>
      <pc:sldChg chg="addSp modSp mod">
        <pc:chgData name="Ghaith Kelil NTIS23K" userId="795ce611-fec5-4e8c-949e-d653e4854143" providerId="ADAL" clId="{28AD9E9D-728A-4A16-9226-1FB3BBB29D25}" dt="2024-11-14T12:06:36.771" v="985" actId="255"/>
        <pc:sldMkLst>
          <pc:docMk/>
          <pc:sldMk cId="3656617626" sldId="268"/>
        </pc:sldMkLst>
        <pc:spChg chg="mod">
          <ac:chgData name="Ghaith Kelil NTIS23K" userId="795ce611-fec5-4e8c-949e-d653e4854143" providerId="ADAL" clId="{28AD9E9D-728A-4A16-9226-1FB3BBB29D25}" dt="2024-11-14T12:06:36.771" v="985" actId="255"/>
          <ac:spMkLst>
            <pc:docMk/>
            <pc:sldMk cId="3656617626" sldId="268"/>
            <ac:spMk id="3" creationId="{D42B3434-B77F-DF96-83A6-7F9CFC8967CA}"/>
          </ac:spMkLst>
        </pc:spChg>
        <pc:spChg chg="add mod">
          <ac:chgData name="Ghaith Kelil NTIS23K" userId="795ce611-fec5-4e8c-949e-d653e4854143" providerId="ADAL" clId="{28AD9E9D-728A-4A16-9226-1FB3BBB29D25}" dt="2024-11-14T12:03:39.156" v="887" actId="1076"/>
          <ac:spMkLst>
            <pc:docMk/>
            <pc:sldMk cId="3656617626" sldId="268"/>
            <ac:spMk id="4" creationId="{9475DD2C-A63E-E6AD-6591-4CAF74858B4B}"/>
          </ac:spMkLst>
        </pc:spChg>
      </pc:sldChg>
      <pc:sldChg chg="del">
        <pc:chgData name="Ghaith Kelil NTIS23K" userId="795ce611-fec5-4e8c-949e-d653e4854143" providerId="ADAL" clId="{28AD9E9D-728A-4A16-9226-1FB3BBB29D25}" dt="2024-11-14T11:51:06.216" v="731" actId="47"/>
        <pc:sldMkLst>
          <pc:docMk/>
          <pc:sldMk cId="164250223" sldId="269"/>
        </pc:sldMkLst>
      </pc:sldChg>
      <pc:sldChg chg="addSp delSp modSp mod setBg">
        <pc:chgData name="Ghaith Kelil NTIS23K" userId="795ce611-fec5-4e8c-949e-d653e4854143" providerId="ADAL" clId="{28AD9E9D-728A-4A16-9226-1FB3BBB29D25}" dt="2024-11-14T12:07:48.958" v="1003" actId="1076"/>
        <pc:sldMkLst>
          <pc:docMk/>
          <pc:sldMk cId="1560041306" sldId="271"/>
        </pc:sldMkLst>
        <pc:spChg chg="mod">
          <ac:chgData name="Ghaith Kelil NTIS23K" userId="795ce611-fec5-4e8c-949e-d653e4854143" providerId="ADAL" clId="{28AD9E9D-728A-4A16-9226-1FB3BBB29D25}" dt="2024-11-14T12:07:48.958" v="1003" actId="1076"/>
          <ac:spMkLst>
            <pc:docMk/>
            <pc:sldMk cId="1560041306" sldId="271"/>
            <ac:spMk id="2" creationId="{2F20A240-BE0A-A244-DD40-AC56B1E47540}"/>
          </ac:spMkLst>
        </pc:spChg>
        <pc:spChg chg="mod">
          <ac:chgData name="Ghaith Kelil NTIS23K" userId="795ce611-fec5-4e8c-949e-d653e4854143" providerId="ADAL" clId="{28AD9E9D-728A-4A16-9226-1FB3BBB29D25}" dt="2024-11-14T12:07:36.498" v="1002" actId="26606"/>
          <ac:spMkLst>
            <pc:docMk/>
            <pc:sldMk cId="1560041306" sldId="271"/>
            <ac:spMk id="3" creationId="{084BF8A4-E85F-0877-7089-C3BECB8ED320}"/>
          </ac:spMkLst>
        </pc:spChg>
        <pc:spChg chg="add">
          <ac:chgData name="Ghaith Kelil NTIS23K" userId="795ce611-fec5-4e8c-949e-d653e4854143" providerId="ADAL" clId="{28AD9E9D-728A-4A16-9226-1FB3BBB29D25}" dt="2024-11-14T12:07:36.498" v="1002" actId="26606"/>
          <ac:spMkLst>
            <pc:docMk/>
            <pc:sldMk cId="1560041306" sldId="271"/>
            <ac:spMk id="31" creationId="{C05CBC3C-2E5A-4839-8B9B-2E5A6ADF0F58}"/>
          </ac:spMkLst>
        </pc:spChg>
        <pc:spChg chg="add">
          <ac:chgData name="Ghaith Kelil NTIS23K" userId="795ce611-fec5-4e8c-949e-d653e4854143" providerId="ADAL" clId="{28AD9E9D-728A-4A16-9226-1FB3BBB29D25}" dt="2024-11-14T12:07:36.498" v="1002" actId="26606"/>
          <ac:spMkLst>
            <pc:docMk/>
            <pc:sldMk cId="1560041306" sldId="271"/>
            <ac:spMk id="32" creationId="{827FF362-FC97-4BF5-949B-D4ADFA26E457}"/>
          </ac:spMkLst>
        </pc:spChg>
      </pc:sldChg>
    </pc:docChg>
  </pc:docChgLst>
  <pc:docChgLst>
    <pc:chgData name="Kristofer Maripuu NTIS23K" userId="S::kristofer.maripuu@centria.fi::71a55778-79da-49f0-9317-2fd8a84fc771" providerId="AD" clId="Web-{86A1582C-FAE1-F9B5-FB43-4B01B58DF82B}"/>
    <pc:docChg chg="addSld delSld modSld sldOrd">
      <pc:chgData name="Kristofer Maripuu NTIS23K" userId="S::kristofer.maripuu@centria.fi::71a55778-79da-49f0-9317-2fd8a84fc771" providerId="AD" clId="Web-{86A1582C-FAE1-F9B5-FB43-4B01B58DF82B}" dt="2024-10-30T11:00:44.800" v="21"/>
      <pc:docMkLst>
        <pc:docMk/>
      </pc:docMkLst>
      <pc:sldChg chg="modSp">
        <pc:chgData name="Kristofer Maripuu NTIS23K" userId="S::kristofer.maripuu@centria.fi::71a55778-79da-49f0-9317-2fd8a84fc771" providerId="AD" clId="Web-{86A1582C-FAE1-F9B5-FB43-4B01B58DF82B}" dt="2024-10-30T10:39:06.624" v="10" actId="20577"/>
        <pc:sldMkLst>
          <pc:docMk/>
          <pc:sldMk cId="3519715500" sldId="261"/>
        </pc:sldMkLst>
      </pc:sldChg>
      <pc:sldChg chg="modSp">
        <pc:chgData name="Kristofer Maripuu NTIS23K" userId="S::kristofer.maripuu@centria.fi::71a55778-79da-49f0-9317-2fd8a84fc771" providerId="AD" clId="Web-{86A1582C-FAE1-F9B5-FB43-4B01B58DF82B}" dt="2024-10-30T10:39:12.280" v="14" actId="20577"/>
        <pc:sldMkLst>
          <pc:docMk/>
          <pc:sldMk cId="428294279" sldId="266"/>
        </pc:sldMkLst>
        <pc:spChg chg="mod">
          <ac:chgData name="Kristofer Maripuu NTIS23K" userId="S::kristofer.maripuu@centria.fi::71a55778-79da-49f0-9317-2fd8a84fc771" providerId="AD" clId="Web-{86A1582C-FAE1-F9B5-FB43-4B01B58DF82B}" dt="2024-10-30T10:39:12.280" v="14" actId="20577"/>
          <ac:spMkLst>
            <pc:docMk/>
            <pc:sldMk cId="428294279" sldId="266"/>
            <ac:spMk id="3" creationId="{C40FA910-81A2-F189-11C0-480BBC81BD85}"/>
          </ac:spMkLst>
        </pc:spChg>
      </pc:sldChg>
      <pc:sldChg chg="modSp new del ord">
        <pc:chgData name="Kristofer Maripuu NTIS23K" userId="S::kristofer.maripuu@centria.fi::71a55778-79da-49f0-9317-2fd8a84fc771" providerId="AD" clId="Web-{86A1582C-FAE1-F9B5-FB43-4B01B58DF82B}" dt="2024-10-30T10:56:28.200" v="19"/>
        <pc:sldMkLst>
          <pc:docMk/>
          <pc:sldMk cId="2009633531" sldId="267"/>
        </pc:sldMkLst>
      </pc:sldChg>
      <pc:sldChg chg="modSp new">
        <pc:chgData name="Kristofer Maripuu NTIS23K" userId="S::kristofer.maripuu@centria.fi::71a55778-79da-49f0-9317-2fd8a84fc771" providerId="AD" clId="Web-{86A1582C-FAE1-F9B5-FB43-4B01B58DF82B}" dt="2024-10-30T11:00:44.456" v="20" actId="20577"/>
        <pc:sldMkLst>
          <pc:docMk/>
          <pc:sldMk cId="3656617626" sldId="268"/>
        </pc:sldMkLst>
        <pc:spChg chg="mod">
          <ac:chgData name="Kristofer Maripuu NTIS23K" userId="S::kristofer.maripuu@centria.fi::71a55778-79da-49f0-9317-2fd8a84fc771" providerId="AD" clId="Web-{86A1582C-FAE1-F9B5-FB43-4B01B58DF82B}" dt="2024-10-30T11:00:44.456" v="20" actId="20577"/>
          <ac:spMkLst>
            <pc:docMk/>
            <pc:sldMk cId="3656617626" sldId="268"/>
            <ac:spMk id="2" creationId="{CDE5E0AA-D6B9-E2DC-D6DC-6BC05DCA6E20}"/>
          </ac:spMkLst>
        </pc:spChg>
      </pc:sldChg>
      <pc:sldChg chg="new">
        <pc:chgData name="Kristofer Maripuu NTIS23K" userId="S::kristofer.maripuu@centria.fi::71a55778-79da-49f0-9317-2fd8a84fc771" providerId="AD" clId="Web-{86A1582C-FAE1-F9B5-FB43-4B01B58DF82B}" dt="2024-10-30T11:00:44.800" v="21"/>
        <pc:sldMkLst>
          <pc:docMk/>
          <pc:sldMk cId="1372172750" sldId="269"/>
        </pc:sldMkLst>
      </pc:sldChg>
    </pc:docChg>
  </pc:docChgLst>
  <pc:docChgLst>
    <pc:chgData name="Arttu-Pekka Konttila NTIS23K" userId="e6f772f8-63f0-4e1c-894c-6282194fae0e" providerId="ADAL" clId="{B8B10FE7-7FBE-41CD-B206-A398601245A1}"/>
    <pc:docChg chg="custSel addSld modSld">
      <pc:chgData name="Arttu-Pekka Konttila NTIS23K" userId="e6f772f8-63f0-4e1c-894c-6282194fae0e" providerId="ADAL" clId="{B8B10FE7-7FBE-41CD-B206-A398601245A1}" dt="2024-10-24T09:50:37.871" v="1683" actId="20577"/>
      <pc:docMkLst>
        <pc:docMk/>
      </pc:docMkLst>
      <pc:sldChg chg="modSp mod">
        <pc:chgData name="Arttu-Pekka Konttila NTIS23K" userId="e6f772f8-63f0-4e1c-894c-6282194fae0e" providerId="ADAL" clId="{B8B10FE7-7FBE-41CD-B206-A398601245A1}" dt="2024-10-24T09:11:35.595" v="613" actId="20577"/>
        <pc:sldMkLst>
          <pc:docMk/>
          <pc:sldMk cId="795598357" sldId="259"/>
        </pc:sldMkLst>
        <pc:spChg chg="mod">
          <ac:chgData name="Arttu-Pekka Konttila NTIS23K" userId="e6f772f8-63f0-4e1c-894c-6282194fae0e" providerId="ADAL" clId="{B8B10FE7-7FBE-41CD-B206-A398601245A1}" dt="2024-10-24T09:11:35.595" v="613" actId="20577"/>
          <ac:spMkLst>
            <pc:docMk/>
            <pc:sldMk cId="795598357" sldId="259"/>
            <ac:spMk id="3" creationId="{D262D234-6172-1719-623D-6F9CA1159F1E}"/>
          </ac:spMkLst>
        </pc:spChg>
      </pc:sldChg>
      <pc:sldChg chg="modSp mod">
        <pc:chgData name="Arttu-Pekka Konttila NTIS23K" userId="e6f772f8-63f0-4e1c-894c-6282194fae0e" providerId="ADAL" clId="{B8B10FE7-7FBE-41CD-B206-A398601245A1}" dt="2024-10-24T09:43:00.087" v="954" actId="20577"/>
        <pc:sldMkLst>
          <pc:docMk/>
          <pc:sldMk cId="865553335" sldId="260"/>
        </pc:sldMkLst>
        <pc:spChg chg="mod">
          <ac:chgData name="Arttu-Pekka Konttila NTIS23K" userId="e6f772f8-63f0-4e1c-894c-6282194fae0e" providerId="ADAL" clId="{B8B10FE7-7FBE-41CD-B206-A398601245A1}" dt="2024-10-24T09:43:00.087" v="954" actId="20577"/>
          <ac:spMkLst>
            <pc:docMk/>
            <pc:sldMk cId="865553335" sldId="260"/>
            <ac:spMk id="2" creationId="{8CA48BDD-899A-E4F2-4199-DABD244B367C}"/>
          </ac:spMkLst>
        </pc:spChg>
        <pc:spChg chg="mod">
          <ac:chgData name="Arttu-Pekka Konttila NTIS23K" userId="e6f772f8-63f0-4e1c-894c-6282194fae0e" providerId="ADAL" clId="{B8B10FE7-7FBE-41CD-B206-A398601245A1}" dt="2024-10-24T09:11:16.257" v="567" actId="20577"/>
          <ac:spMkLst>
            <pc:docMk/>
            <pc:sldMk cId="865553335" sldId="260"/>
            <ac:spMk id="3" creationId="{1EAB6FA4-98BF-41CC-FB6A-DEE55A893A1D}"/>
          </ac:spMkLst>
        </pc:spChg>
      </pc:sldChg>
      <pc:sldChg chg="modSp mod">
        <pc:chgData name="Arttu-Pekka Konttila NTIS23K" userId="e6f772f8-63f0-4e1c-894c-6282194fae0e" providerId="ADAL" clId="{B8B10FE7-7FBE-41CD-B206-A398601245A1}" dt="2024-10-24T09:42:32.819" v="915" actId="20577"/>
        <pc:sldMkLst>
          <pc:docMk/>
          <pc:sldMk cId="1183947148" sldId="262"/>
        </pc:sldMkLst>
        <pc:spChg chg="mod">
          <ac:chgData name="Arttu-Pekka Konttila NTIS23K" userId="e6f772f8-63f0-4e1c-894c-6282194fae0e" providerId="ADAL" clId="{B8B10FE7-7FBE-41CD-B206-A398601245A1}" dt="2024-10-24T09:42:32.819" v="915" actId="20577"/>
          <ac:spMkLst>
            <pc:docMk/>
            <pc:sldMk cId="1183947148" sldId="262"/>
            <ac:spMk id="2" creationId="{F2FDD93D-9046-5908-CE7C-9B46F3086C97}"/>
          </ac:spMkLst>
        </pc:spChg>
        <pc:spChg chg="mod">
          <ac:chgData name="Arttu-Pekka Konttila NTIS23K" userId="e6f772f8-63f0-4e1c-894c-6282194fae0e" providerId="ADAL" clId="{B8B10FE7-7FBE-41CD-B206-A398601245A1}" dt="2024-10-24T09:39:29.823" v="902" actId="20577"/>
          <ac:spMkLst>
            <pc:docMk/>
            <pc:sldMk cId="1183947148" sldId="262"/>
            <ac:spMk id="3" creationId="{4362A553-4582-A8AF-566C-39884FB3AF29}"/>
          </ac:spMkLst>
        </pc:spChg>
      </pc:sldChg>
      <pc:sldChg chg="modSp new mod">
        <pc:chgData name="Arttu-Pekka Konttila NTIS23K" userId="e6f772f8-63f0-4e1c-894c-6282194fae0e" providerId="ADAL" clId="{B8B10FE7-7FBE-41CD-B206-A398601245A1}" dt="2024-10-24T09:46:26.668" v="1516" actId="20577"/>
        <pc:sldMkLst>
          <pc:docMk/>
          <pc:sldMk cId="356304046" sldId="264"/>
        </pc:sldMkLst>
        <pc:spChg chg="mod">
          <ac:chgData name="Arttu-Pekka Konttila NTIS23K" userId="e6f772f8-63f0-4e1c-894c-6282194fae0e" providerId="ADAL" clId="{B8B10FE7-7FBE-41CD-B206-A398601245A1}" dt="2024-10-24T09:44:21.698" v="1239" actId="20577"/>
          <ac:spMkLst>
            <pc:docMk/>
            <pc:sldMk cId="356304046" sldId="264"/>
            <ac:spMk id="2" creationId="{AF5ECB88-C326-D7D6-31B3-BD8B6CE28528}"/>
          </ac:spMkLst>
        </pc:spChg>
        <pc:spChg chg="mod">
          <ac:chgData name="Arttu-Pekka Konttila NTIS23K" userId="e6f772f8-63f0-4e1c-894c-6282194fae0e" providerId="ADAL" clId="{B8B10FE7-7FBE-41CD-B206-A398601245A1}" dt="2024-10-24T09:46:26.668" v="1516" actId="20577"/>
          <ac:spMkLst>
            <pc:docMk/>
            <pc:sldMk cId="356304046" sldId="264"/>
            <ac:spMk id="3" creationId="{10CA373F-BA6B-D2CD-7576-28531B6348C8}"/>
          </ac:spMkLst>
        </pc:spChg>
      </pc:sldChg>
      <pc:sldChg chg="modSp new mod">
        <pc:chgData name="Arttu-Pekka Konttila NTIS23K" userId="e6f772f8-63f0-4e1c-894c-6282194fae0e" providerId="ADAL" clId="{B8B10FE7-7FBE-41CD-B206-A398601245A1}" dt="2024-10-24T09:50:37.871" v="1683" actId="20577"/>
        <pc:sldMkLst>
          <pc:docMk/>
          <pc:sldMk cId="3050558285" sldId="265"/>
        </pc:sldMkLst>
        <pc:spChg chg="mod">
          <ac:chgData name="Arttu-Pekka Konttila NTIS23K" userId="e6f772f8-63f0-4e1c-894c-6282194fae0e" providerId="ADAL" clId="{B8B10FE7-7FBE-41CD-B206-A398601245A1}" dt="2024-10-24T09:44:27.588" v="1246" actId="20577"/>
          <ac:spMkLst>
            <pc:docMk/>
            <pc:sldMk cId="3050558285" sldId="265"/>
            <ac:spMk id="2" creationId="{91FAABBD-971A-7770-A00C-85CED21275CF}"/>
          </ac:spMkLst>
        </pc:spChg>
        <pc:spChg chg="mod">
          <ac:chgData name="Arttu-Pekka Konttila NTIS23K" userId="e6f772f8-63f0-4e1c-894c-6282194fae0e" providerId="ADAL" clId="{B8B10FE7-7FBE-41CD-B206-A398601245A1}" dt="2024-10-24T09:50:37.871" v="1683" actId="20577"/>
          <ac:spMkLst>
            <pc:docMk/>
            <pc:sldMk cId="3050558285" sldId="265"/>
            <ac:spMk id="3" creationId="{AB081519-299E-7E9F-3425-3B2BFD5FDF96}"/>
          </ac:spMkLst>
        </pc:spChg>
      </pc:sldChg>
    </pc:docChg>
  </pc:docChgLst>
  <pc:docChgLst>
    <pc:chgData name="Riku Lind NTIS23K" userId="S::riku.lind@centria.fi::f72659f3-3a53-4274-b8f5-9c24ac1908c3" providerId="AD" clId="Web-{F85092F3-BA31-6DD8-E1F6-8CC30A3D7549}"/>
    <pc:docChg chg="modSld">
      <pc:chgData name="Riku Lind NTIS23K" userId="S::riku.lind@centria.fi::f72659f3-3a53-4274-b8f5-9c24ac1908c3" providerId="AD" clId="Web-{F85092F3-BA31-6DD8-E1F6-8CC30A3D7549}" dt="2024-11-28T12:12:10.690" v="9" actId="20577"/>
      <pc:docMkLst>
        <pc:docMk/>
      </pc:docMkLst>
      <pc:sldChg chg="modSp">
        <pc:chgData name="Riku Lind NTIS23K" userId="S::riku.lind@centria.fi::f72659f3-3a53-4274-b8f5-9c24ac1908c3" providerId="AD" clId="Web-{F85092F3-BA31-6DD8-E1F6-8CC30A3D7549}" dt="2024-11-28T12:12:10.690" v="9" actId="20577"/>
        <pc:sldMkLst>
          <pc:docMk/>
          <pc:sldMk cId="3519715500" sldId="261"/>
        </pc:sldMkLst>
        <pc:graphicFrameChg chg="modGraphic">
          <ac:chgData name="Riku Lind NTIS23K" userId="S::riku.lind@centria.fi::f72659f3-3a53-4274-b8f5-9c24ac1908c3" providerId="AD" clId="Web-{F85092F3-BA31-6DD8-E1F6-8CC30A3D7549}" dt="2024-11-28T12:12:10.690" v="9" actId="20577"/>
          <ac:graphicFrameMkLst>
            <pc:docMk/>
            <pc:sldMk cId="3519715500" sldId="261"/>
            <ac:graphicFrameMk id="25" creationId="{A8812034-06A2-7EE7-ACC8-0909BE20992A}"/>
          </ac:graphicFrameMkLst>
        </pc:graphicFrameChg>
      </pc:sldChg>
      <pc:sldChg chg="modSp">
        <pc:chgData name="Riku Lind NTIS23K" userId="S::riku.lind@centria.fi::f72659f3-3a53-4274-b8f5-9c24ac1908c3" providerId="AD" clId="Web-{F85092F3-BA31-6DD8-E1F6-8CC30A3D7549}" dt="2024-11-28T12:10:41.606" v="6" actId="20577"/>
        <pc:sldMkLst>
          <pc:docMk/>
          <pc:sldMk cId="3656617626" sldId="268"/>
        </pc:sldMkLst>
        <pc:spChg chg="mod">
          <ac:chgData name="Riku Lind NTIS23K" userId="S::riku.lind@centria.fi::f72659f3-3a53-4274-b8f5-9c24ac1908c3" providerId="AD" clId="Web-{F85092F3-BA31-6DD8-E1F6-8CC30A3D7549}" dt="2024-11-28T12:10:41.606" v="6" actId="20577"/>
          <ac:spMkLst>
            <pc:docMk/>
            <pc:sldMk cId="3656617626" sldId="268"/>
            <ac:spMk id="3" creationId="{D42B3434-B77F-DF96-83A6-7F9CFC8967CA}"/>
          </ac:spMkLst>
        </pc:spChg>
      </pc:sldChg>
    </pc:docChg>
  </pc:docChgLst>
  <pc:docChgLst>
    <pc:chgData name="Kristofer Maripuu NTIS23K" userId="S::kristofer.maripuu@centria.fi::71a55778-79da-49f0-9317-2fd8a84fc771" providerId="AD" clId="Web-{C4A0A5D7-006E-EBD3-7AAF-FFD35ED2E3B5}"/>
    <pc:docChg chg="modSld">
      <pc:chgData name="Kristofer Maripuu NTIS23K" userId="S::kristofer.maripuu@centria.fi::71a55778-79da-49f0-9317-2fd8a84fc771" providerId="AD" clId="Web-{C4A0A5D7-006E-EBD3-7AAF-FFD35ED2E3B5}" dt="2024-11-06T15:00:00.793" v="9" actId="20577"/>
      <pc:docMkLst>
        <pc:docMk/>
      </pc:docMkLst>
      <pc:sldChg chg="modSp">
        <pc:chgData name="Kristofer Maripuu NTIS23K" userId="S::kristofer.maripuu@centria.fi::71a55778-79da-49f0-9317-2fd8a84fc771" providerId="AD" clId="Web-{C4A0A5D7-006E-EBD3-7AAF-FFD35ED2E3B5}" dt="2024-11-06T15:00:00.793" v="9" actId="20577"/>
        <pc:sldMkLst>
          <pc:docMk/>
          <pc:sldMk cId="428294279" sldId="266"/>
        </pc:sldMkLst>
        <pc:spChg chg="mod">
          <ac:chgData name="Kristofer Maripuu NTIS23K" userId="S::kristofer.maripuu@centria.fi::71a55778-79da-49f0-9317-2fd8a84fc771" providerId="AD" clId="Web-{C4A0A5D7-006E-EBD3-7AAF-FFD35ED2E3B5}" dt="2024-11-06T15:00:00.793" v="9" actId="20577"/>
          <ac:spMkLst>
            <pc:docMk/>
            <pc:sldMk cId="428294279" sldId="266"/>
            <ac:spMk id="3" creationId="{C40FA910-81A2-F189-11C0-480BBC81BD85}"/>
          </ac:spMkLst>
        </pc:spChg>
      </pc:sldChg>
    </pc:docChg>
  </pc:docChgLst>
  <pc:docChgLst>
    <pc:chgData name="Kristofer Maripuu NTIS23K" userId="S::kristofer.maripuu@centria.fi::71a55778-79da-49f0-9317-2fd8a84fc771" providerId="AD" clId="Web-{3878BCC5-CB67-E3F2-B1A6-EAB1A0B589F1}"/>
    <pc:docChg chg="modSld sldOrd">
      <pc:chgData name="Kristofer Maripuu NTIS23K" userId="S::kristofer.maripuu@centria.fi::71a55778-79da-49f0-9317-2fd8a84fc771" providerId="AD" clId="Web-{3878BCC5-CB67-E3F2-B1A6-EAB1A0B589F1}" dt="2024-11-28T12:38:35.608" v="326"/>
      <pc:docMkLst>
        <pc:docMk/>
      </pc:docMkLst>
      <pc:sldChg chg="ord">
        <pc:chgData name="Kristofer Maripuu NTIS23K" userId="S::kristofer.maripuu@centria.fi::71a55778-79da-49f0-9317-2fd8a84fc771" providerId="AD" clId="Web-{3878BCC5-CB67-E3F2-B1A6-EAB1A0B589F1}" dt="2024-11-28T12:38:35.608" v="326"/>
        <pc:sldMkLst>
          <pc:docMk/>
          <pc:sldMk cId="1560041306" sldId="271"/>
        </pc:sldMkLst>
      </pc:sldChg>
      <pc:sldChg chg="modSp">
        <pc:chgData name="Kristofer Maripuu NTIS23K" userId="S::kristofer.maripuu@centria.fi::71a55778-79da-49f0-9317-2fd8a84fc771" providerId="AD" clId="Web-{3878BCC5-CB67-E3F2-B1A6-EAB1A0B589F1}" dt="2024-11-28T12:36:57.932" v="324" actId="20577"/>
        <pc:sldMkLst>
          <pc:docMk/>
          <pc:sldMk cId="1802322523" sldId="272"/>
        </pc:sldMkLst>
        <pc:spChg chg="mod">
          <ac:chgData name="Kristofer Maripuu NTIS23K" userId="S::kristofer.maripuu@centria.fi::71a55778-79da-49f0-9317-2fd8a84fc771" providerId="AD" clId="Web-{3878BCC5-CB67-E3F2-B1A6-EAB1A0B589F1}" dt="2024-11-28T12:36:57.932" v="324" actId="20577"/>
          <ac:spMkLst>
            <pc:docMk/>
            <pc:sldMk cId="1802322523" sldId="272"/>
            <ac:spMk id="3" creationId="{16A8E584-1B3D-1C7D-0DCC-87AF0A7945EE}"/>
          </ac:spMkLst>
        </pc:spChg>
      </pc:sldChg>
    </pc:docChg>
  </pc:docChgLst>
  <pc:docChgLst>
    <pc:chgData name="Riku Lind NTIS23K" userId="S::riku.lind@centria.fi::f72659f3-3a53-4274-b8f5-9c24ac1908c3" providerId="AD" clId="Web-{0D7EFB2A-34DE-1D60-540B-2F74107FE55B}"/>
    <pc:docChg chg="modSld">
      <pc:chgData name="Riku Lind NTIS23K" userId="S::riku.lind@centria.fi::f72659f3-3a53-4274-b8f5-9c24ac1908c3" providerId="AD" clId="Web-{0D7EFB2A-34DE-1D60-540B-2F74107FE55B}" dt="2024-11-07T11:06:06.703" v="6" actId="20577"/>
      <pc:docMkLst>
        <pc:docMk/>
      </pc:docMkLst>
      <pc:sldChg chg="modSp">
        <pc:chgData name="Riku Lind NTIS23K" userId="S::riku.lind@centria.fi::f72659f3-3a53-4274-b8f5-9c24ac1908c3" providerId="AD" clId="Web-{0D7EFB2A-34DE-1D60-540B-2F74107FE55B}" dt="2024-11-07T11:06:06.703" v="6" actId="20577"/>
        <pc:sldMkLst>
          <pc:docMk/>
          <pc:sldMk cId="428294279" sldId="266"/>
        </pc:sldMkLst>
        <pc:spChg chg="mod">
          <ac:chgData name="Riku Lind NTIS23K" userId="S::riku.lind@centria.fi::f72659f3-3a53-4274-b8f5-9c24ac1908c3" providerId="AD" clId="Web-{0D7EFB2A-34DE-1D60-540B-2F74107FE55B}" dt="2024-11-07T11:06:06.703" v="6" actId="20577"/>
          <ac:spMkLst>
            <pc:docMk/>
            <pc:sldMk cId="428294279" sldId="266"/>
            <ac:spMk id="2" creationId="{E06A1FAC-4AF4-F485-0E24-A517C4BCAD75}"/>
          </ac:spMkLst>
        </pc:spChg>
      </pc:sldChg>
    </pc:docChg>
  </pc:docChgLst>
  <pc:docChgLst>
    <pc:chgData name="Kristofer Maripuu NTIS23K" userId="S::kristofer.maripuu@centria.fi::71a55778-79da-49f0-9317-2fd8a84fc771" providerId="AD" clId="Web-{4324E239-032E-DA0D-7BAD-FD83245B688E}"/>
    <pc:docChg chg="addSld modSld">
      <pc:chgData name="Kristofer Maripuu NTIS23K" userId="S::kristofer.maripuu@centria.fi::71a55778-79da-49f0-9317-2fd8a84fc771" providerId="AD" clId="Web-{4324E239-032E-DA0D-7BAD-FD83245B688E}" dt="2024-11-14T12:05:23.672" v="432" actId="20577"/>
      <pc:docMkLst>
        <pc:docMk/>
      </pc:docMkLst>
      <pc:sldChg chg="modSp">
        <pc:chgData name="Kristofer Maripuu NTIS23K" userId="S::kristofer.maripuu@centria.fi::71a55778-79da-49f0-9317-2fd8a84fc771" providerId="AD" clId="Web-{4324E239-032E-DA0D-7BAD-FD83245B688E}" dt="2024-11-14T11:56:32.605" v="363" actId="20577"/>
        <pc:sldMkLst>
          <pc:docMk/>
          <pc:sldMk cId="428294279" sldId="266"/>
        </pc:sldMkLst>
        <pc:spChg chg="mod">
          <ac:chgData name="Kristofer Maripuu NTIS23K" userId="S::kristofer.maripuu@centria.fi::71a55778-79da-49f0-9317-2fd8a84fc771" providerId="AD" clId="Web-{4324E239-032E-DA0D-7BAD-FD83245B688E}" dt="2024-11-14T11:56:32.605" v="363" actId="20577"/>
          <ac:spMkLst>
            <pc:docMk/>
            <pc:sldMk cId="428294279" sldId="266"/>
            <ac:spMk id="3" creationId="{C40FA910-81A2-F189-11C0-480BBC81BD85}"/>
          </ac:spMkLst>
        </pc:spChg>
      </pc:sldChg>
      <pc:sldChg chg="modSp">
        <pc:chgData name="Kristofer Maripuu NTIS23K" userId="S::kristofer.maripuu@centria.fi::71a55778-79da-49f0-9317-2fd8a84fc771" providerId="AD" clId="Web-{4324E239-032E-DA0D-7BAD-FD83245B688E}" dt="2024-11-14T11:45:00.235" v="289" actId="20577"/>
        <pc:sldMkLst>
          <pc:docMk/>
          <pc:sldMk cId="3656617626" sldId="268"/>
        </pc:sldMkLst>
        <pc:spChg chg="mod">
          <ac:chgData name="Kristofer Maripuu NTIS23K" userId="S::kristofer.maripuu@centria.fi::71a55778-79da-49f0-9317-2fd8a84fc771" providerId="AD" clId="Web-{4324E239-032E-DA0D-7BAD-FD83245B688E}" dt="2024-11-14T11:45:00.235" v="289" actId="20577"/>
          <ac:spMkLst>
            <pc:docMk/>
            <pc:sldMk cId="3656617626" sldId="268"/>
            <ac:spMk id="3" creationId="{D42B3434-B77F-DF96-83A6-7F9CFC8967CA}"/>
          </ac:spMkLst>
        </pc:spChg>
      </pc:sldChg>
      <pc:sldChg chg="modSp new">
        <pc:chgData name="Kristofer Maripuu NTIS23K" userId="S::kristofer.maripuu@centria.fi::71a55778-79da-49f0-9317-2fd8a84fc771" providerId="AD" clId="Web-{4324E239-032E-DA0D-7BAD-FD83245B688E}" dt="2024-11-14T11:45:19.079" v="301" actId="20577"/>
        <pc:sldMkLst>
          <pc:docMk/>
          <pc:sldMk cId="164250223" sldId="269"/>
        </pc:sldMkLst>
      </pc:sldChg>
      <pc:sldChg chg="modSp new">
        <pc:chgData name="Kristofer Maripuu NTIS23K" userId="S::kristofer.maripuu@centria.fi::71a55778-79da-49f0-9317-2fd8a84fc771" providerId="AD" clId="Web-{4324E239-032E-DA0D-7BAD-FD83245B688E}" dt="2024-11-14T11:46:29.660" v="315" actId="20577"/>
        <pc:sldMkLst>
          <pc:docMk/>
          <pc:sldMk cId="3567148358" sldId="270"/>
        </pc:sldMkLst>
        <pc:spChg chg="mod">
          <ac:chgData name="Kristofer Maripuu NTIS23K" userId="S::kristofer.maripuu@centria.fi::71a55778-79da-49f0-9317-2fd8a84fc771" providerId="AD" clId="Web-{4324E239-032E-DA0D-7BAD-FD83245B688E}" dt="2024-11-14T11:46:29.660" v="315" actId="20577"/>
          <ac:spMkLst>
            <pc:docMk/>
            <pc:sldMk cId="3567148358" sldId="270"/>
            <ac:spMk id="2" creationId="{13E24E39-C5B0-758A-A81F-B6CC5D736F58}"/>
          </ac:spMkLst>
        </pc:spChg>
      </pc:sldChg>
      <pc:sldChg chg="modSp new">
        <pc:chgData name="Kristofer Maripuu NTIS23K" userId="S::kristofer.maripuu@centria.fi::71a55778-79da-49f0-9317-2fd8a84fc771" providerId="AD" clId="Web-{4324E239-032E-DA0D-7BAD-FD83245B688E}" dt="2024-11-14T12:04:27.326" v="430" actId="20577"/>
        <pc:sldMkLst>
          <pc:docMk/>
          <pc:sldMk cId="1560041306" sldId="271"/>
        </pc:sldMkLst>
        <pc:spChg chg="mod">
          <ac:chgData name="Kristofer Maripuu NTIS23K" userId="S::kristofer.maripuu@centria.fi::71a55778-79da-49f0-9317-2fd8a84fc771" providerId="AD" clId="Web-{4324E239-032E-DA0D-7BAD-FD83245B688E}" dt="2024-11-14T11:54:27.679" v="346" actId="20577"/>
          <ac:spMkLst>
            <pc:docMk/>
            <pc:sldMk cId="1560041306" sldId="271"/>
            <ac:spMk id="2" creationId="{2F20A240-BE0A-A244-DD40-AC56B1E47540}"/>
          </ac:spMkLst>
        </pc:spChg>
        <pc:spChg chg="mod">
          <ac:chgData name="Kristofer Maripuu NTIS23K" userId="S::kristofer.maripuu@centria.fi::71a55778-79da-49f0-9317-2fd8a84fc771" providerId="AD" clId="Web-{4324E239-032E-DA0D-7BAD-FD83245B688E}" dt="2024-11-14T12:04:27.326" v="430" actId="20577"/>
          <ac:spMkLst>
            <pc:docMk/>
            <pc:sldMk cId="1560041306" sldId="271"/>
            <ac:spMk id="3" creationId="{084BF8A4-E85F-0877-7089-C3BECB8ED320}"/>
          </ac:spMkLst>
        </pc:spChg>
      </pc:sldChg>
      <pc:sldChg chg="modSp new">
        <pc:chgData name="Kristofer Maripuu NTIS23K" userId="S::kristofer.maripuu@centria.fi::71a55778-79da-49f0-9317-2fd8a84fc771" providerId="AD" clId="Web-{4324E239-032E-DA0D-7BAD-FD83245B688E}" dt="2024-11-14T12:05:23.672" v="432" actId="20577"/>
        <pc:sldMkLst>
          <pc:docMk/>
          <pc:sldMk cId="1802322523" sldId="272"/>
        </pc:sldMkLst>
        <pc:spChg chg="mod">
          <ac:chgData name="Kristofer Maripuu NTIS23K" userId="S::kristofer.maripuu@centria.fi::71a55778-79da-49f0-9317-2fd8a84fc771" providerId="AD" clId="Web-{4324E239-032E-DA0D-7BAD-FD83245B688E}" dt="2024-11-14T12:05:23.672" v="432" actId="20577"/>
          <ac:spMkLst>
            <pc:docMk/>
            <pc:sldMk cId="1802322523" sldId="272"/>
            <ac:spMk id="2" creationId="{24971B75-DFC6-8BBD-5287-FE6E93E39855}"/>
          </ac:spMkLst>
        </pc:spChg>
      </pc:sldChg>
    </pc:docChg>
  </pc:docChgLst>
  <pc:docChgLst>
    <pc:chgData name="Kristofer Maripuu NTIS23K" userId="S::kristofer.maripuu@centria.fi::71a55778-79da-49f0-9317-2fd8a84fc771" providerId="AD" clId="Web-{63C55323-9EEB-B40C-EFD8-427D19934AC7}"/>
    <pc:docChg chg="modSld">
      <pc:chgData name="Kristofer Maripuu NTIS23K" userId="S::kristofer.maripuu@centria.fi::71a55778-79da-49f0-9317-2fd8a84fc771" providerId="AD" clId="Web-{63C55323-9EEB-B40C-EFD8-427D19934AC7}" dt="2024-12-15T16:08:05.114" v="73" actId="20577"/>
      <pc:docMkLst>
        <pc:docMk/>
      </pc:docMkLst>
      <pc:sldChg chg="delSp modSp">
        <pc:chgData name="Kristofer Maripuu NTIS23K" userId="S::kristofer.maripuu@centria.fi::71a55778-79da-49f0-9317-2fd8a84fc771" providerId="AD" clId="Web-{63C55323-9EEB-B40C-EFD8-427D19934AC7}" dt="2024-12-15T15:03:12.834" v="63" actId="20577"/>
        <pc:sldMkLst>
          <pc:docMk/>
          <pc:sldMk cId="3656617626" sldId="268"/>
        </pc:sldMkLst>
        <pc:spChg chg="mod">
          <ac:chgData name="Kristofer Maripuu NTIS23K" userId="S::kristofer.maripuu@centria.fi::71a55778-79da-49f0-9317-2fd8a84fc771" providerId="AD" clId="Web-{63C55323-9EEB-B40C-EFD8-427D19934AC7}" dt="2024-12-15T15:03:12.834" v="63" actId="20577"/>
          <ac:spMkLst>
            <pc:docMk/>
            <pc:sldMk cId="3656617626" sldId="268"/>
            <ac:spMk id="3" creationId="{D42B3434-B77F-DF96-83A6-7F9CFC8967CA}"/>
          </ac:spMkLst>
        </pc:spChg>
        <pc:spChg chg="del">
          <ac:chgData name="Kristofer Maripuu NTIS23K" userId="S::kristofer.maripuu@centria.fi::71a55778-79da-49f0-9317-2fd8a84fc771" providerId="AD" clId="Web-{63C55323-9EEB-B40C-EFD8-427D19934AC7}" dt="2024-12-15T13:03:37.423" v="3"/>
          <ac:spMkLst>
            <pc:docMk/>
            <pc:sldMk cId="3656617626" sldId="268"/>
            <ac:spMk id="4" creationId="{9475DD2C-A63E-E6AD-6591-4CAF74858B4B}"/>
          </ac:spMkLst>
        </pc:spChg>
      </pc:sldChg>
      <pc:sldChg chg="modSp">
        <pc:chgData name="Kristofer Maripuu NTIS23K" userId="S::kristofer.maripuu@centria.fi::71a55778-79da-49f0-9317-2fd8a84fc771" providerId="AD" clId="Web-{63C55323-9EEB-B40C-EFD8-427D19934AC7}" dt="2024-12-15T16:08:05.114" v="73" actId="20577"/>
        <pc:sldMkLst>
          <pc:docMk/>
          <pc:sldMk cId="1560041306" sldId="271"/>
        </pc:sldMkLst>
        <pc:spChg chg="mod">
          <ac:chgData name="Kristofer Maripuu NTIS23K" userId="S::kristofer.maripuu@centria.fi::71a55778-79da-49f0-9317-2fd8a84fc771" providerId="AD" clId="Web-{63C55323-9EEB-B40C-EFD8-427D19934AC7}" dt="2024-12-15T16:08:05.114" v="73" actId="20577"/>
          <ac:spMkLst>
            <pc:docMk/>
            <pc:sldMk cId="1560041306" sldId="271"/>
            <ac:spMk id="3" creationId="{084BF8A4-E85F-0877-7089-C3BECB8ED320}"/>
          </ac:spMkLst>
        </pc:spChg>
      </pc:sldChg>
    </pc:docChg>
  </pc:docChgLst>
  <pc:docChgLst>
    <pc:chgData name="Ghaith Kelil NTIS23K" userId="S::ghaith.kelil@centria.fi::795ce611-fec5-4e8c-949e-d653e4854143" providerId="AD" clId="Web-{0A9C63CF-0DA7-6084-DB92-4D795A992439}"/>
    <pc:docChg chg="modSld">
      <pc:chgData name="Ghaith Kelil NTIS23K" userId="S::ghaith.kelil@centria.fi::795ce611-fec5-4e8c-949e-d653e4854143" providerId="AD" clId="Web-{0A9C63CF-0DA7-6084-DB92-4D795A992439}" dt="2024-12-16T12:35:03.571" v="1" actId="20577"/>
      <pc:docMkLst>
        <pc:docMk/>
      </pc:docMkLst>
      <pc:sldChg chg="modSp">
        <pc:chgData name="Ghaith Kelil NTIS23K" userId="S::ghaith.kelil@centria.fi::795ce611-fec5-4e8c-949e-d653e4854143" providerId="AD" clId="Web-{0A9C63CF-0DA7-6084-DB92-4D795A992439}" dt="2024-12-16T12:35:03.571" v="1" actId="20577"/>
        <pc:sldMkLst>
          <pc:docMk/>
          <pc:sldMk cId="1560041306" sldId="271"/>
        </pc:sldMkLst>
        <pc:spChg chg="mod">
          <ac:chgData name="Ghaith Kelil NTIS23K" userId="S::ghaith.kelil@centria.fi::795ce611-fec5-4e8c-949e-d653e4854143" providerId="AD" clId="Web-{0A9C63CF-0DA7-6084-DB92-4D795A992439}" dt="2024-12-16T12:35:03.571" v="1" actId="20577"/>
          <ac:spMkLst>
            <pc:docMk/>
            <pc:sldMk cId="1560041306" sldId="271"/>
            <ac:spMk id="3" creationId="{084BF8A4-E85F-0877-7089-C3BECB8ED320}"/>
          </ac:spMkLst>
        </pc:spChg>
      </pc:sldChg>
    </pc:docChg>
  </pc:docChgLst>
  <pc:docChgLst>
    <pc:chgData name="Arttu-Pekka Konttila NTIS23K" userId="e6f772f8-63f0-4e1c-894c-6282194fae0e" providerId="ADAL" clId="{BD25C746-5EEC-42C9-90F9-242F8CFAAF4E}"/>
    <pc:docChg chg="undo custSel addSld delSld modSld sldOrd">
      <pc:chgData name="Arttu-Pekka Konttila NTIS23K" userId="e6f772f8-63f0-4e1c-894c-6282194fae0e" providerId="ADAL" clId="{BD25C746-5EEC-42C9-90F9-242F8CFAAF4E}" dt="2024-11-28T12:39:07.799" v="2670"/>
      <pc:docMkLst>
        <pc:docMk/>
      </pc:docMkLst>
      <pc:sldChg chg="addSp delSp modSp mod">
        <pc:chgData name="Arttu-Pekka Konttila NTIS23K" userId="e6f772f8-63f0-4e1c-894c-6282194fae0e" providerId="ADAL" clId="{BD25C746-5EEC-42C9-90F9-242F8CFAAF4E}" dt="2024-10-23T09:57:24.779" v="1106" actId="1076"/>
        <pc:sldMkLst>
          <pc:docMk/>
          <pc:sldMk cId="2996447219" sldId="256"/>
        </pc:sldMkLst>
      </pc:sldChg>
      <pc:sldChg chg="addSp modSp new mod">
        <pc:chgData name="Arttu-Pekka Konttila NTIS23K" userId="e6f772f8-63f0-4e1c-894c-6282194fae0e" providerId="ADAL" clId="{BD25C746-5EEC-42C9-90F9-242F8CFAAF4E}" dt="2024-10-23T10:12:34.496" v="1363" actId="1076"/>
        <pc:sldMkLst>
          <pc:docMk/>
          <pc:sldMk cId="1996207643" sldId="257"/>
        </pc:sldMkLst>
        <pc:spChg chg="mod">
          <ac:chgData name="Arttu-Pekka Konttila NTIS23K" userId="e6f772f8-63f0-4e1c-894c-6282194fae0e" providerId="ADAL" clId="{BD25C746-5EEC-42C9-90F9-242F8CFAAF4E}" dt="2024-10-23T09:32:02.511" v="157" actId="20577"/>
          <ac:spMkLst>
            <pc:docMk/>
            <pc:sldMk cId="1996207643" sldId="257"/>
            <ac:spMk id="2" creationId="{2B72BA98-46CC-2829-68B3-FA7994BFD8BB}"/>
          </ac:spMkLst>
        </pc:spChg>
        <pc:spChg chg="mod">
          <ac:chgData name="Arttu-Pekka Konttila NTIS23K" userId="e6f772f8-63f0-4e1c-894c-6282194fae0e" providerId="ADAL" clId="{BD25C746-5EEC-42C9-90F9-242F8CFAAF4E}" dt="2024-10-23T09:35:59.881" v="499" actId="20577"/>
          <ac:spMkLst>
            <pc:docMk/>
            <pc:sldMk cId="1996207643" sldId="257"/>
            <ac:spMk id="3" creationId="{33CEC444-A545-7836-2945-7D1B03F7CDC4}"/>
          </ac:spMkLst>
        </pc:spChg>
        <pc:picChg chg="add mod">
          <ac:chgData name="Arttu-Pekka Konttila NTIS23K" userId="e6f772f8-63f0-4e1c-894c-6282194fae0e" providerId="ADAL" clId="{BD25C746-5EEC-42C9-90F9-242F8CFAAF4E}" dt="2024-10-23T10:12:34.496" v="1363" actId="1076"/>
          <ac:picMkLst>
            <pc:docMk/>
            <pc:sldMk cId="1996207643" sldId="257"/>
            <ac:picMk id="4" creationId="{B3EF514E-B43F-E225-CC27-B28EC01B39B1}"/>
          </ac:picMkLst>
        </pc:picChg>
      </pc:sldChg>
      <pc:sldChg chg="modSp mod">
        <pc:chgData name="Arttu-Pekka Konttila NTIS23K" userId="e6f772f8-63f0-4e1c-894c-6282194fae0e" providerId="ADAL" clId="{BD25C746-5EEC-42C9-90F9-242F8CFAAF4E}" dt="2024-10-23T09:41:24.260" v="909" actId="20577"/>
        <pc:sldMkLst>
          <pc:docMk/>
          <pc:sldMk cId="24826804" sldId="258"/>
        </pc:sldMkLst>
        <pc:spChg chg="mod">
          <ac:chgData name="Arttu-Pekka Konttila NTIS23K" userId="e6f772f8-63f0-4e1c-894c-6282194fae0e" providerId="ADAL" clId="{BD25C746-5EEC-42C9-90F9-242F8CFAAF4E}" dt="2024-10-23T09:41:24.260" v="909" actId="20577"/>
          <ac:spMkLst>
            <pc:docMk/>
            <pc:sldMk cId="24826804" sldId="258"/>
            <ac:spMk id="3" creationId="{918AEDB8-A560-F8F6-ABD8-35354E40325F}"/>
          </ac:spMkLst>
        </pc:spChg>
      </pc:sldChg>
      <pc:sldChg chg="modSp mod">
        <pc:chgData name="Arttu-Pekka Konttila NTIS23K" userId="e6f772f8-63f0-4e1c-894c-6282194fae0e" providerId="ADAL" clId="{BD25C746-5EEC-42C9-90F9-242F8CFAAF4E}" dt="2024-10-23T09:57:57.126" v="1125" actId="20577"/>
        <pc:sldMkLst>
          <pc:docMk/>
          <pc:sldMk cId="795598357" sldId="259"/>
        </pc:sldMkLst>
        <pc:spChg chg="mod">
          <ac:chgData name="Arttu-Pekka Konttila NTIS23K" userId="e6f772f8-63f0-4e1c-894c-6282194fae0e" providerId="ADAL" clId="{BD25C746-5EEC-42C9-90F9-242F8CFAAF4E}" dt="2024-10-23T09:57:57.126" v="1125" actId="20577"/>
          <ac:spMkLst>
            <pc:docMk/>
            <pc:sldMk cId="795598357" sldId="259"/>
            <ac:spMk id="2" creationId="{C35B4AFE-EED1-39DD-7163-E5B99DE5F573}"/>
          </ac:spMkLst>
        </pc:spChg>
        <pc:spChg chg="mod">
          <ac:chgData name="Arttu-Pekka Konttila NTIS23K" userId="e6f772f8-63f0-4e1c-894c-6282194fae0e" providerId="ADAL" clId="{BD25C746-5EEC-42C9-90F9-242F8CFAAF4E}" dt="2024-10-23T09:53:47.998" v="1092" actId="14"/>
          <ac:spMkLst>
            <pc:docMk/>
            <pc:sldMk cId="795598357" sldId="259"/>
            <ac:spMk id="3" creationId="{D262D234-6172-1719-623D-6F9CA1159F1E}"/>
          </ac:spMkLst>
        </pc:spChg>
      </pc:sldChg>
      <pc:sldChg chg="modSp mod">
        <pc:chgData name="Arttu-Pekka Konttila NTIS23K" userId="e6f772f8-63f0-4e1c-894c-6282194fae0e" providerId="ADAL" clId="{BD25C746-5EEC-42C9-90F9-242F8CFAAF4E}" dt="2024-11-28T12:17:08.892" v="2660" actId="20577"/>
        <pc:sldMkLst>
          <pc:docMk/>
          <pc:sldMk cId="865553335" sldId="260"/>
        </pc:sldMkLst>
        <pc:spChg chg="mod">
          <ac:chgData name="Arttu-Pekka Konttila NTIS23K" userId="e6f772f8-63f0-4e1c-894c-6282194fae0e" providerId="ADAL" clId="{BD25C746-5EEC-42C9-90F9-242F8CFAAF4E}" dt="2024-10-23T09:58:24.107" v="1173" actId="20577"/>
          <ac:spMkLst>
            <pc:docMk/>
            <pc:sldMk cId="865553335" sldId="260"/>
            <ac:spMk id="2" creationId="{8CA48BDD-899A-E4F2-4199-DABD244B367C}"/>
          </ac:spMkLst>
        </pc:spChg>
        <pc:spChg chg="mod">
          <ac:chgData name="Arttu-Pekka Konttila NTIS23K" userId="e6f772f8-63f0-4e1c-894c-6282194fae0e" providerId="ADAL" clId="{BD25C746-5EEC-42C9-90F9-242F8CFAAF4E}" dt="2024-11-28T12:17:08.892" v="2660" actId="20577"/>
          <ac:spMkLst>
            <pc:docMk/>
            <pc:sldMk cId="865553335" sldId="260"/>
            <ac:spMk id="3" creationId="{1EAB6FA4-98BF-41CC-FB6A-DEE55A893A1D}"/>
          </ac:spMkLst>
        </pc:spChg>
      </pc:sldChg>
      <pc:sldChg chg="modSp new mod">
        <pc:chgData name="Arttu-Pekka Konttila NTIS23K" userId="e6f772f8-63f0-4e1c-894c-6282194fae0e" providerId="ADAL" clId="{BD25C746-5EEC-42C9-90F9-242F8CFAAF4E}" dt="2024-10-30T10:52:08.511" v="1364" actId="1076"/>
        <pc:sldMkLst>
          <pc:docMk/>
          <pc:sldMk cId="1183947148" sldId="262"/>
        </pc:sldMkLst>
        <pc:spChg chg="mod">
          <ac:chgData name="Arttu-Pekka Konttila NTIS23K" userId="e6f772f8-63f0-4e1c-894c-6282194fae0e" providerId="ADAL" clId="{BD25C746-5EEC-42C9-90F9-242F8CFAAF4E}" dt="2024-10-23T10:03:58.274" v="1205" actId="20577"/>
          <ac:spMkLst>
            <pc:docMk/>
            <pc:sldMk cId="1183947148" sldId="262"/>
            <ac:spMk id="2" creationId="{F2FDD93D-9046-5908-CE7C-9B46F3086C97}"/>
          </ac:spMkLst>
        </pc:spChg>
        <pc:spChg chg="mod">
          <ac:chgData name="Arttu-Pekka Konttila NTIS23K" userId="e6f772f8-63f0-4e1c-894c-6282194fae0e" providerId="ADAL" clId="{BD25C746-5EEC-42C9-90F9-242F8CFAAF4E}" dt="2024-10-30T10:52:08.511" v="1364" actId="1076"/>
          <ac:spMkLst>
            <pc:docMk/>
            <pc:sldMk cId="1183947148" sldId="262"/>
            <ac:spMk id="3" creationId="{4362A553-4582-A8AF-566C-39884FB3AF29}"/>
          </ac:spMkLst>
        </pc:spChg>
      </pc:sldChg>
      <pc:sldChg chg="addSp delSp modSp mod">
        <pc:chgData name="Arttu-Pekka Konttila NTIS23K" userId="e6f772f8-63f0-4e1c-894c-6282194fae0e" providerId="ADAL" clId="{BD25C746-5EEC-42C9-90F9-242F8CFAAF4E}" dt="2024-10-23T10:10:24.356" v="1362" actId="14100"/>
        <pc:sldMkLst>
          <pc:docMk/>
          <pc:sldMk cId="0" sldId="263"/>
        </pc:sldMkLst>
        <pc:spChg chg="mod">
          <ac:chgData name="Arttu-Pekka Konttila NTIS23K" userId="e6f772f8-63f0-4e1c-894c-6282194fae0e" providerId="ADAL" clId="{BD25C746-5EEC-42C9-90F9-242F8CFAAF4E}" dt="2024-10-23T10:09:08.488" v="1353" actId="1076"/>
          <ac:spMkLst>
            <pc:docMk/>
            <pc:sldMk cId="0" sldId="263"/>
            <ac:spMk id="2" creationId="{00000000-0000-0000-0000-000000000000}"/>
          </ac:spMkLst>
        </pc:spChg>
      </pc:sldChg>
      <pc:sldChg chg="modSp mod">
        <pc:chgData name="Arttu-Pekka Konttila NTIS23K" userId="e6f772f8-63f0-4e1c-894c-6282194fae0e" providerId="ADAL" clId="{BD25C746-5EEC-42C9-90F9-242F8CFAAF4E}" dt="2024-11-28T12:16:55.840" v="2659" actId="20577"/>
        <pc:sldMkLst>
          <pc:docMk/>
          <pc:sldMk cId="3050558285" sldId="265"/>
        </pc:sldMkLst>
        <pc:spChg chg="mod">
          <ac:chgData name="Arttu-Pekka Konttila NTIS23K" userId="e6f772f8-63f0-4e1c-894c-6282194fae0e" providerId="ADAL" clId="{BD25C746-5EEC-42C9-90F9-242F8CFAAF4E}" dt="2024-11-28T12:16:55.840" v="2659" actId="20577"/>
          <ac:spMkLst>
            <pc:docMk/>
            <pc:sldMk cId="3050558285" sldId="265"/>
            <ac:spMk id="3" creationId="{AB081519-299E-7E9F-3425-3B2BFD5FDF96}"/>
          </ac:spMkLst>
        </pc:spChg>
      </pc:sldChg>
      <pc:sldChg chg="ord">
        <pc:chgData name="Arttu-Pekka Konttila NTIS23K" userId="e6f772f8-63f0-4e1c-894c-6282194fae0e" providerId="ADAL" clId="{BD25C746-5EEC-42C9-90F9-242F8CFAAF4E}" dt="2024-11-28T12:39:07.799" v="2670"/>
        <pc:sldMkLst>
          <pc:docMk/>
          <pc:sldMk cId="3656617626" sldId="268"/>
        </pc:sldMkLst>
      </pc:sldChg>
      <pc:sldChg chg="del">
        <pc:chgData name="Arttu-Pekka Konttila NTIS23K" userId="e6f772f8-63f0-4e1c-894c-6282194fae0e" providerId="ADAL" clId="{BD25C746-5EEC-42C9-90F9-242F8CFAAF4E}" dt="2024-11-14T11:15:05.492" v="1365" actId="2696"/>
        <pc:sldMkLst>
          <pc:docMk/>
          <pc:sldMk cId="1372172750" sldId="269"/>
        </pc:sldMkLst>
      </pc:sldChg>
      <pc:sldChg chg="modSp mod ord">
        <pc:chgData name="Arttu-Pekka Konttila NTIS23K" userId="e6f772f8-63f0-4e1c-894c-6282194fae0e" providerId="ADAL" clId="{BD25C746-5EEC-42C9-90F9-242F8CFAAF4E}" dt="2024-11-28T12:39:03.879" v="2666"/>
        <pc:sldMkLst>
          <pc:docMk/>
          <pc:sldMk cId="3567148358" sldId="270"/>
        </pc:sldMkLst>
        <pc:spChg chg="mod">
          <ac:chgData name="Arttu-Pekka Konttila NTIS23K" userId="e6f772f8-63f0-4e1c-894c-6282194fae0e" providerId="ADAL" clId="{BD25C746-5EEC-42C9-90F9-242F8CFAAF4E}" dt="2024-11-14T11:50:31.495" v="1732" actId="20577"/>
          <ac:spMkLst>
            <pc:docMk/>
            <pc:sldMk cId="3567148358" sldId="270"/>
            <ac:spMk id="3" creationId="{E7533368-086E-3FD8-11D4-C5E4A0112392}"/>
          </ac:spMkLst>
        </pc:spChg>
      </pc:sldChg>
      <pc:sldChg chg="modSp mod ord">
        <pc:chgData name="Arttu-Pekka Konttila NTIS23K" userId="e6f772f8-63f0-4e1c-894c-6282194fae0e" providerId="ADAL" clId="{BD25C746-5EEC-42C9-90F9-242F8CFAAF4E}" dt="2024-11-28T12:39:06.097" v="2668"/>
        <pc:sldMkLst>
          <pc:docMk/>
          <pc:sldMk cId="1560041306" sldId="271"/>
        </pc:sldMkLst>
        <pc:spChg chg="mod">
          <ac:chgData name="Arttu-Pekka Konttila NTIS23K" userId="e6f772f8-63f0-4e1c-894c-6282194fae0e" providerId="ADAL" clId="{BD25C746-5EEC-42C9-90F9-242F8CFAAF4E}" dt="2024-11-14T12:04:52.315" v="2606" actId="20577"/>
          <ac:spMkLst>
            <pc:docMk/>
            <pc:sldMk cId="1560041306" sldId="271"/>
            <ac:spMk id="3" creationId="{084BF8A4-E85F-0877-7089-C3BECB8ED320}"/>
          </ac:spMkLst>
        </pc:spChg>
      </pc:sldChg>
    </pc:docChg>
  </pc:docChgLst>
  <pc:docChgLst>
    <pc:chgData name="Kristofer Maripuu NTIS23K" userId="S::kristofer.maripuu@centria.fi::71a55778-79da-49f0-9317-2fd8a84fc771" providerId="AD" clId="Web-{A69CA0EB-26D0-1A37-F789-BBC3AA4F1027}"/>
    <pc:docChg chg="addSld modSld">
      <pc:chgData name="Kristofer Maripuu NTIS23K" userId="S::kristofer.maripuu@centria.fi::71a55778-79da-49f0-9317-2fd8a84fc771" providerId="AD" clId="Web-{A69CA0EB-26D0-1A37-F789-BBC3AA4F1027}" dt="2024-10-24T10:11:33.450" v="114" actId="1076"/>
      <pc:docMkLst>
        <pc:docMk/>
      </pc:docMkLst>
      <pc:sldChg chg="modSp new">
        <pc:chgData name="Kristofer Maripuu NTIS23K" userId="S::kristofer.maripuu@centria.fi::71a55778-79da-49f0-9317-2fd8a84fc771" providerId="AD" clId="Web-{A69CA0EB-26D0-1A37-F789-BBC3AA4F1027}" dt="2024-10-24T09:57:30.035" v="113" actId="20577"/>
        <pc:sldMkLst>
          <pc:docMk/>
          <pc:sldMk cId="428294279" sldId="266"/>
        </pc:sldMkLst>
        <pc:spChg chg="mod">
          <ac:chgData name="Kristofer Maripuu NTIS23K" userId="S::kristofer.maripuu@centria.fi::71a55778-79da-49f0-9317-2fd8a84fc771" providerId="AD" clId="Web-{A69CA0EB-26D0-1A37-F789-BBC3AA4F1027}" dt="2024-10-24T09:57:30.035" v="113" actId="20577"/>
          <ac:spMkLst>
            <pc:docMk/>
            <pc:sldMk cId="428294279" sldId="266"/>
            <ac:spMk id="3" creationId="{C40FA910-81A2-F189-11C0-480BBC81BD8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E17E2-14A7-4334-865D-287D2E40C4C7}"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B9E11783-0BFA-414A-84A1-A8BE33649231}">
      <dgm:prSet/>
      <dgm:spPr/>
      <dgm:t>
        <a:bodyPr/>
        <a:lstStyle/>
        <a:p>
          <a:pPr>
            <a:lnSpc>
              <a:spcPct val="100000"/>
            </a:lnSpc>
            <a:defRPr b="1"/>
          </a:pPr>
          <a:r>
            <a:rPr lang="fi-FI" err="1"/>
            <a:t>Frontend</a:t>
          </a:r>
          <a:endParaRPr lang="en-US" err="1"/>
        </a:p>
      </dgm:t>
    </dgm:pt>
    <dgm:pt modelId="{A9505F33-649E-486E-8C0F-0F0DC2368DE7}" type="parTrans" cxnId="{317F07FF-BF22-481F-94F6-F531A534D3BC}">
      <dgm:prSet/>
      <dgm:spPr/>
      <dgm:t>
        <a:bodyPr/>
        <a:lstStyle/>
        <a:p>
          <a:endParaRPr lang="en-US"/>
        </a:p>
      </dgm:t>
    </dgm:pt>
    <dgm:pt modelId="{F39C75D4-D9FF-458C-8C76-EB424D3F5E0D}" type="sibTrans" cxnId="{317F07FF-BF22-481F-94F6-F531A534D3BC}">
      <dgm:prSet/>
      <dgm:spPr/>
      <dgm:t>
        <a:bodyPr/>
        <a:lstStyle/>
        <a:p>
          <a:endParaRPr lang="en-US"/>
        </a:p>
      </dgm:t>
    </dgm:pt>
    <dgm:pt modelId="{F46CCD5C-9DA1-426D-AE3F-5E26CF6EB21B}">
      <dgm:prSet custT="1"/>
      <dgm:spPr/>
      <dgm:t>
        <a:bodyPr/>
        <a:lstStyle/>
        <a:p>
          <a:pPr>
            <a:lnSpc>
              <a:spcPct val="100000"/>
            </a:lnSpc>
          </a:pPr>
          <a:r>
            <a:rPr lang="fi-FI" sz="1600"/>
            <a:t>CSS</a:t>
          </a:r>
          <a:endParaRPr lang="en-US" sz="1600"/>
        </a:p>
      </dgm:t>
    </dgm:pt>
    <dgm:pt modelId="{0348A989-A879-414F-AB4D-1A4CAD6D59D2}" type="parTrans" cxnId="{93EFB20C-ADCE-4BAE-A755-6B6634675FDA}">
      <dgm:prSet/>
      <dgm:spPr/>
      <dgm:t>
        <a:bodyPr/>
        <a:lstStyle/>
        <a:p>
          <a:endParaRPr lang="en-US"/>
        </a:p>
      </dgm:t>
    </dgm:pt>
    <dgm:pt modelId="{43356798-8C6A-4824-88AB-42365F6B87E5}" type="sibTrans" cxnId="{93EFB20C-ADCE-4BAE-A755-6B6634675FDA}">
      <dgm:prSet/>
      <dgm:spPr/>
      <dgm:t>
        <a:bodyPr/>
        <a:lstStyle/>
        <a:p>
          <a:endParaRPr lang="en-US"/>
        </a:p>
      </dgm:t>
    </dgm:pt>
    <dgm:pt modelId="{052DDDF1-919F-41D7-846E-F2846F996213}">
      <dgm:prSet custT="1"/>
      <dgm:spPr/>
      <dgm:t>
        <a:bodyPr/>
        <a:lstStyle/>
        <a:p>
          <a:pPr>
            <a:lnSpc>
              <a:spcPct val="100000"/>
            </a:lnSpc>
          </a:pPr>
          <a:r>
            <a:rPr lang="fi-FI" sz="1600"/>
            <a:t>HTML</a:t>
          </a:r>
          <a:endParaRPr lang="en-US" sz="1600"/>
        </a:p>
      </dgm:t>
    </dgm:pt>
    <dgm:pt modelId="{42ADA872-A3E2-4D4F-B999-C4A126642739}" type="parTrans" cxnId="{A16181BF-0B3F-45BF-A2CD-198A320113D9}">
      <dgm:prSet/>
      <dgm:spPr/>
      <dgm:t>
        <a:bodyPr/>
        <a:lstStyle/>
        <a:p>
          <a:endParaRPr lang="en-US"/>
        </a:p>
      </dgm:t>
    </dgm:pt>
    <dgm:pt modelId="{9521C027-DB75-437D-8E3B-FDE7A11E69BA}" type="sibTrans" cxnId="{A16181BF-0B3F-45BF-A2CD-198A320113D9}">
      <dgm:prSet/>
      <dgm:spPr/>
      <dgm:t>
        <a:bodyPr/>
        <a:lstStyle/>
        <a:p>
          <a:endParaRPr lang="en-US"/>
        </a:p>
      </dgm:t>
    </dgm:pt>
    <dgm:pt modelId="{7F449425-5C6A-4EE9-A5DF-0C5D9B96D1E8}">
      <dgm:prSet phldr="0" custT="1"/>
      <dgm:spPr/>
      <dgm:t>
        <a:bodyPr/>
        <a:lstStyle/>
        <a:p>
          <a:pPr>
            <a:lnSpc>
              <a:spcPct val="100000"/>
            </a:lnSpc>
          </a:pPr>
          <a:r>
            <a:rPr lang="fi-FI" sz="1600" err="1">
              <a:latin typeface="Aptos Display" panose="02110004020202020204"/>
            </a:rPr>
            <a:t>React</a:t>
          </a:r>
          <a:endParaRPr lang="fi-FI" sz="1600"/>
        </a:p>
      </dgm:t>
    </dgm:pt>
    <dgm:pt modelId="{C8DF1295-0555-4BFC-A0BD-7516EDB7CA8D}" type="parTrans" cxnId="{A7969ED4-F111-4C94-A688-D6B42ABA0EE3}">
      <dgm:prSet/>
      <dgm:spPr/>
      <dgm:t>
        <a:bodyPr/>
        <a:lstStyle/>
        <a:p>
          <a:endParaRPr lang="en-US"/>
        </a:p>
      </dgm:t>
    </dgm:pt>
    <dgm:pt modelId="{DB4ED8AF-3E1D-4A12-92A0-DBD457B85E70}" type="sibTrans" cxnId="{A7969ED4-F111-4C94-A688-D6B42ABA0EE3}">
      <dgm:prSet/>
      <dgm:spPr/>
      <dgm:t>
        <a:bodyPr/>
        <a:lstStyle/>
        <a:p>
          <a:endParaRPr lang="en-US"/>
        </a:p>
      </dgm:t>
    </dgm:pt>
    <dgm:pt modelId="{4E8BC28D-D9DF-46FA-8ADC-058AFF5F123E}">
      <dgm:prSet custT="1"/>
      <dgm:spPr/>
      <dgm:t>
        <a:bodyPr/>
        <a:lstStyle/>
        <a:p>
          <a:pPr>
            <a:lnSpc>
              <a:spcPct val="100000"/>
            </a:lnSpc>
          </a:pPr>
          <a:r>
            <a:rPr lang="fi-FI" sz="1600" err="1">
              <a:latin typeface="Aptos Display" panose="02110004020202020204"/>
            </a:rPr>
            <a:t>WebSocket</a:t>
          </a:r>
          <a:endParaRPr lang="en-US" sz="1600" err="1"/>
        </a:p>
      </dgm:t>
    </dgm:pt>
    <dgm:pt modelId="{B45048A0-4D8C-4B02-99A1-17BBA38F8AD1}" type="parTrans" cxnId="{1DBF75DA-7CE7-43EE-888D-4B699A601BD9}">
      <dgm:prSet/>
      <dgm:spPr/>
      <dgm:t>
        <a:bodyPr/>
        <a:lstStyle/>
        <a:p>
          <a:endParaRPr lang="en-US"/>
        </a:p>
      </dgm:t>
    </dgm:pt>
    <dgm:pt modelId="{7510C9AE-B4DE-4531-8875-D5ADE6BAA5D9}" type="sibTrans" cxnId="{1DBF75DA-7CE7-43EE-888D-4B699A601BD9}">
      <dgm:prSet/>
      <dgm:spPr/>
      <dgm:t>
        <a:bodyPr/>
        <a:lstStyle/>
        <a:p>
          <a:endParaRPr lang="en-US"/>
        </a:p>
      </dgm:t>
    </dgm:pt>
    <dgm:pt modelId="{E814B08A-5EFE-4FB8-9C9C-CC22E12E9C5C}">
      <dgm:prSet/>
      <dgm:spPr/>
      <dgm:t>
        <a:bodyPr/>
        <a:lstStyle/>
        <a:p>
          <a:pPr>
            <a:lnSpc>
              <a:spcPct val="100000"/>
            </a:lnSpc>
            <a:defRPr b="1"/>
          </a:pPr>
          <a:r>
            <a:rPr lang="fi-FI" err="1"/>
            <a:t>Backend</a:t>
          </a:r>
          <a:endParaRPr lang="en-US" err="1"/>
        </a:p>
      </dgm:t>
    </dgm:pt>
    <dgm:pt modelId="{7626F681-83F8-405A-9137-A1EC2497B7E3}" type="parTrans" cxnId="{4325E51D-46BB-4F03-99B4-D662CE510578}">
      <dgm:prSet/>
      <dgm:spPr/>
      <dgm:t>
        <a:bodyPr/>
        <a:lstStyle/>
        <a:p>
          <a:endParaRPr lang="en-US"/>
        </a:p>
      </dgm:t>
    </dgm:pt>
    <dgm:pt modelId="{48AE2059-A572-4974-946F-8EEDFE2CFA18}" type="sibTrans" cxnId="{4325E51D-46BB-4F03-99B4-D662CE510578}">
      <dgm:prSet/>
      <dgm:spPr/>
      <dgm:t>
        <a:bodyPr/>
        <a:lstStyle/>
        <a:p>
          <a:endParaRPr lang="en-US"/>
        </a:p>
      </dgm:t>
    </dgm:pt>
    <dgm:pt modelId="{F2AD2C1A-758F-4ED6-9A70-27BBA258FC3F}">
      <dgm:prSet custT="1"/>
      <dgm:spPr/>
      <dgm:t>
        <a:bodyPr/>
        <a:lstStyle/>
        <a:p>
          <a:pPr>
            <a:lnSpc>
              <a:spcPct val="100000"/>
            </a:lnSpc>
          </a:pPr>
          <a:r>
            <a:rPr lang="fi-FI" sz="1600"/>
            <a:t>Node.js</a:t>
          </a:r>
          <a:endParaRPr lang="en-US" sz="1600"/>
        </a:p>
      </dgm:t>
    </dgm:pt>
    <dgm:pt modelId="{A66FCFD5-4A67-429F-89EF-E43BA0795E5A}" type="parTrans" cxnId="{6532E6D0-5B01-4ED8-9EA9-2ADA1A06FD85}">
      <dgm:prSet/>
      <dgm:spPr/>
      <dgm:t>
        <a:bodyPr/>
        <a:lstStyle/>
        <a:p>
          <a:endParaRPr lang="en-US"/>
        </a:p>
      </dgm:t>
    </dgm:pt>
    <dgm:pt modelId="{02D2DA7D-1CFA-4A03-9B52-86D5E84A650E}" type="sibTrans" cxnId="{6532E6D0-5B01-4ED8-9EA9-2ADA1A06FD85}">
      <dgm:prSet/>
      <dgm:spPr/>
      <dgm:t>
        <a:bodyPr/>
        <a:lstStyle/>
        <a:p>
          <a:endParaRPr lang="en-US"/>
        </a:p>
      </dgm:t>
    </dgm:pt>
    <dgm:pt modelId="{CEAD14C9-CD28-4021-BEE6-156DA333B4F0}">
      <dgm:prSet custT="1"/>
      <dgm:spPr/>
      <dgm:t>
        <a:bodyPr/>
        <a:lstStyle/>
        <a:p>
          <a:pPr>
            <a:lnSpc>
              <a:spcPct val="100000"/>
            </a:lnSpc>
          </a:pPr>
          <a:r>
            <a:rPr lang="fi-FI" sz="1600"/>
            <a:t>Express.js</a:t>
          </a:r>
          <a:endParaRPr lang="en-US" sz="1600"/>
        </a:p>
      </dgm:t>
    </dgm:pt>
    <dgm:pt modelId="{BA36BDB4-2858-450C-85AD-28A49328227A}" type="parTrans" cxnId="{C8481F91-730C-4A3A-9396-6C822B39312F}">
      <dgm:prSet/>
      <dgm:spPr/>
      <dgm:t>
        <a:bodyPr/>
        <a:lstStyle/>
        <a:p>
          <a:endParaRPr lang="en-US"/>
        </a:p>
      </dgm:t>
    </dgm:pt>
    <dgm:pt modelId="{167F311E-9E8B-4B9B-B074-961D75719584}" type="sibTrans" cxnId="{C8481F91-730C-4A3A-9396-6C822B39312F}">
      <dgm:prSet/>
      <dgm:spPr/>
      <dgm:t>
        <a:bodyPr/>
        <a:lstStyle/>
        <a:p>
          <a:endParaRPr lang="en-US"/>
        </a:p>
      </dgm:t>
    </dgm:pt>
    <dgm:pt modelId="{47109C15-D33E-4ACA-AC6E-7F72E288182B}">
      <dgm:prSet custT="1"/>
      <dgm:spPr/>
      <dgm:t>
        <a:bodyPr/>
        <a:lstStyle/>
        <a:p>
          <a:pPr>
            <a:lnSpc>
              <a:spcPct val="100000"/>
            </a:lnSpc>
          </a:pPr>
          <a:r>
            <a:rPr lang="fi-FI" sz="1600"/>
            <a:t>PostgreSQL</a:t>
          </a:r>
          <a:endParaRPr lang="en-US" sz="1600"/>
        </a:p>
      </dgm:t>
    </dgm:pt>
    <dgm:pt modelId="{2A750D34-1FC1-4A4B-99D2-CEBC812A3294}" type="parTrans" cxnId="{391C617E-F62C-420B-82EB-33CCC451A709}">
      <dgm:prSet/>
      <dgm:spPr/>
      <dgm:t>
        <a:bodyPr/>
        <a:lstStyle/>
        <a:p>
          <a:endParaRPr lang="en-US"/>
        </a:p>
      </dgm:t>
    </dgm:pt>
    <dgm:pt modelId="{C2BD1F5E-D21A-4EC2-845A-B5278E877570}" type="sibTrans" cxnId="{391C617E-F62C-420B-82EB-33CCC451A709}">
      <dgm:prSet/>
      <dgm:spPr/>
      <dgm:t>
        <a:bodyPr/>
        <a:lstStyle/>
        <a:p>
          <a:endParaRPr lang="en-US"/>
        </a:p>
      </dgm:t>
    </dgm:pt>
    <dgm:pt modelId="{BB97E177-3689-4B58-AB25-B696001D091E}">
      <dgm:prSet/>
      <dgm:spPr/>
      <dgm:t>
        <a:bodyPr/>
        <a:lstStyle/>
        <a:p>
          <a:pPr>
            <a:lnSpc>
              <a:spcPct val="100000"/>
            </a:lnSpc>
            <a:defRPr b="1"/>
          </a:pPr>
          <a:r>
            <a:rPr lang="fi-FI"/>
            <a:t>Infrastruktuuri ja </a:t>
          </a:r>
          <a:r>
            <a:rPr lang="fi-FI" err="1"/>
            <a:t>DevOps</a:t>
          </a:r>
          <a:endParaRPr lang="en-US" err="1"/>
        </a:p>
      </dgm:t>
    </dgm:pt>
    <dgm:pt modelId="{7E72A6E2-8EE1-45EB-BACA-A7A241AF6EEA}" type="parTrans" cxnId="{BDF719EC-F6DC-42CD-BDD0-44170E7C9FAB}">
      <dgm:prSet/>
      <dgm:spPr/>
      <dgm:t>
        <a:bodyPr/>
        <a:lstStyle/>
        <a:p>
          <a:endParaRPr lang="en-US"/>
        </a:p>
      </dgm:t>
    </dgm:pt>
    <dgm:pt modelId="{8F20114B-5961-454D-80BB-330C973F584B}" type="sibTrans" cxnId="{BDF719EC-F6DC-42CD-BDD0-44170E7C9FAB}">
      <dgm:prSet/>
      <dgm:spPr/>
      <dgm:t>
        <a:bodyPr/>
        <a:lstStyle/>
        <a:p>
          <a:endParaRPr lang="en-US"/>
        </a:p>
      </dgm:t>
    </dgm:pt>
    <dgm:pt modelId="{546588F6-DEAE-4BD5-83BC-DC8D088D017D}">
      <dgm:prSet custT="1"/>
      <dgm:spPr/>
      <dgm:t>
        <a:bodyPr/>
        <a:lstStyle/>
        <a:p>
          <a:pPr>
            <a:lnSpc>
              <a:spcPct val="100000"/>
            </a:lnSpc>
          </a:pPr>
          <a:r>
            <a:rPr lang="fi-FI" sz="1600"/>
            <a:t>AWS</a:t>
          </a:r>
          <a:endParaRPr lang="en-US" sz="1600"/>
        </a:p>
      </dgm:t>
    </dgm:pt>
    <dgm:pt modelId="{922D3505-5D8B-4AAF-91B3-1C7B00EE2397}" type="parTrans" cxnId="{B340D45A-6063-4B69-93A9-3C3F474F8669}">
      <dgm:prSet/>
      <dgm:spPr/>
      <dgm:t>
        <a:bodyPr/>
        <a:lstStyle/>
        <a:p>
          <a:endParaRPr lang="en-US"/>
        </a:p>
      </dgm:t>
    </dgm:pt>
    <dgm:pt modelId="{41F6020E-474F-4B35-BF46-0157C25E687F}" type="sibTrans" cxnId="{B340D45A-6063-4B69-93A9-3C3F474F8669}">
      <dgm:prSet/>
      <dgm:spPr/>
      <dgm:t>
        <a:bodyPr/>
        <a:lstStyle/>
        <a:p>
          <a:endParaRPr lang="en-US"/>
        </a:p>
      </dgm:t>
    </dgm:pt>
    <dgm:pt modelId="{449EF34A-B525-41D5-BA17-7F1DA588B377}">
      <dgm:prSet custT="1"/>
      <dgm:spPr/>
      <dgm:t>
        <a:bodyPr/>
        <a:lstStyle/>
        <a:p>
          <a:pPr>
            <a:lnSpc>
              <a:spcPct val="100000"/>
            </a:lnSpc>
          </a:pPr>
          <a:r>
            <a:rPr lang="fi-FI" sz="1600" err="1"/>
            <a:t>Docker</a:t>
          </a:r>
          <a:endParaRPr lang="en-US" sz="1600" err="1"/>
        </a:p>
      </dgm:t>
    </dgm:pt>
    <dgm:pt modelId="{3F6451E4-D385-4F56-9FB6-598DEC3EC6EF}" type="parTrans" cxnId="{C43425C5-7CB2-4F8B-AFF2-C6F2772D0057}">
      <dgm:prSet/>
      <dgm:spPr/>
      <dgm:t>
        <a:bodyPr/>
        <a:lstStyle/>
        <a:p>
          <a:endParaRPr lang="en-US"/>
        </a:p>
      </dgm:t>
    </dgm:pt>
    <dgm:pt modelId="{B1CD8409-02D9-4485-88A9-2BB677100F84}" type="sibTrans" cxnId="{C43425C5-7CB2-4F8B-AFF2-C6F2772D0057}">
      <dgm:prSet/>
      <dgm:spPr/>
      <dgm:t>
        <a:bodyPr/>
        <a:lstStyle/>
        <a:p>
          <a:endParaRPr lang="en-US"/>
        </a:p>
      </dgm:t>
    </dgm:pt>
    <dgm:pt modelId="{B9122FD1-4B2F-4593-909C-C4C1597B7715}">
      <dgm:prSet phldr="0" custT="1"/>
      <dgm:spPr/>
      <dgm:t>
        <a:bodyPr/>
        <a:lstStyle/>
        <a:p>
          <a:pPr>
            <a:lnSpc>
              <a:spcPct val="100000"/>
            </a:lnSpc>
          </a:pPr>
          <a:r>
            <a:rPr lang="fi-FI" sz="1600">
              <a:latin typeface="Aptos Display" panose="02110004020202020204"/>
            </a:rPr>
            <a:t>CI/CD-työkalut (Jenkins, Kubernetes)</a:t>
          </a:r>
          <a:endParaRPr lang="fi-FI" sz="1600"/>
        </a:p>
      </dgm:t>
    </dgm:pt>
    <dgm:pt modelId="{73D1731E-C51F-46F0-92D0-8817CC469D74}" type="parTrans" cxnId="{DE747C47-A6ED-4044-B4CE-39CAF8FBD87C}">
      <dgm:prSet/>
      <dgm:spPr/>
      <dgm:t>
        <a:bodyPr/>
        <a:lstStyle/>
        <a:p>
          <a:endParaRPr lang="en-US"/>
        </a:p>
      </dgm:t>
    </dgm:pt>
    <dgm:pt modelId="{DBFDE234-2DAA-40E3-94DE-83305D83A46F}" type="sibTrans" cxnId="{DE747C47-A6ED-4044-B4CE-39CAF8FBD87C}">
      <dgm:prSet/>
      <dgm:spPr/>
      <dgm:t>
        <a:bodyPr/>
        <a:lstStyle/>
        <a:p>
          <a:endParaRPr lang="en-US"/>
        </a:p>
      </dgm:t>
    </dgm:pt>
    <dgm:pt modelId="{D1724086-8B50-4A39-B908-AFFF149E1477}">
      <dgm:prSet/>
      <dgm:spPr/>
      <dgm:t>
        <a:bodyPr/>
        <a:lstStyle/>
        <a:p>
          <a:pPr>
            <a:lnSpc>
              <a:spcPct val="100000"/>
            </a:lnSpc>
            <a:defRPr b="1"/>
          </a:pPr>
          <a:r>
            <a:rPr lang="fi-FI"/>
            <a:t>Tietoturva</a:t>
          </a:r>
          <a:endParaRPr lang="en-US"/>
        </a:p>
      </dgm:t>
    </dgm:pt>
    <dgm:pt modelId="{E3F08BD0-7AFF-41FF-B9F3-0D4230EDEC4E}" type="parTrans" cxnId="{BB9515D9-58AD-4E9E-85B4-77BCD4537CB3}">
      <dgm:prSet/>
      <dgm:spPr/>
      <dgm:t>
        <a:bodyPr/>
        <a:lstStyle/>
        <a:p>
          <a:endParaRPr lang="en-US"/>
        </a:p>
      </dgm:t>
    </dgm:pt>
    <dgm:pt modelId="{37969BFB-852E-4C62-9BD0-6A79F3CF4EE4}" type="sibTrans" cxnId="{BB9515D9-58AD-4E9E-85B4-77BCD4537CB3}">
      <dgm:prSet/>
      <dgm:spPr/>
      <dgm:t>
        <a:bodyPr/>
        <a:lstStyle/>
        <a:p>
          <a:endParaRPr lang="en-US"/>
        </a:p>
      </dgm:t>
    </dgm:pt>
    <dgm:pt modelId="{8867A3BF-6DD0-456C-9BDF-0F422C347067}">
      <dgm:prSet custT="1"/>
      <dgm:spPr/>
      <dgm:t>
        <a:bodyPr/>
        <a:lstStyle/>
        <a:p>
          <a:pPr>
            <a:lnSpc>
              <a:spcPct val="100000"/>
            </a:lnSpc>
          </a:pPr>
          <a:r>
            <a:rPr lang="fi-FI" sz="1600"/>
            <a:t>HTTPS</a:t>
          </a:r>
          <a:endParaRPr lang="en-US" sz="1600"/>
        </a:p>
      </dgm:t>
    </dgm:pt>
    <dgm:pt modelId="{348B5ABA-7A2A-4CE9-A1B3-498E58E732CD}" type="parTrans" cxnId="{F80E3AFA-79BE-4736-A5AC-4BA0371BA716}">
      <dgm:prSet/>
      <dgm:spPr/>
      <dgm:t>
        <a:bodyPr/>
        <a:lstStyle/>
        <a:p>
          <a:endParaRPr lang="en-US"/>
        </a:p>
      </dgm:t>
    </dgm:pt>
    <dgm:pt modelId="{DAB9FB08-6BE3-4E21-841B-CB97740A8FE4}" type="sibTrans" cxnId="{F80E3AFA-79BE-4736-A5AC-4BA0371BA716}">
      <dgm:prSet/>
      <dgm:spPr/>
      <dgm:t>
        <a:bodyPr/>
        <a:lstStyle/>
        <a:p>
          <a:endParaRPr lang="en-US"/>
        </a:p>
      </dgm:t>
    </dgm:pt>
    <dgm:pt modelId="{1E156D35-4639-4DE8-923F-DE55C990686D}">
      <dgm:prSet custT="1"/>
      <dgm:spPr/>
      <dgm:t>
        <a:bodyPr/>
        <a:lstStyle/>
        <a:p>
          <a:pPr>
            <a:lnSpc>
              <a:spcPct val="100000"/>
            </a:lnSpc>
          </a:pPr>
          <a:r>
            <a:rPr lang="fi-FI" sz="1600" err="1"/>
            <a:t>OAuth</a:t>
          </a:r>
          <a:endParaRPr lang="en-US" sz="1600" err="1"/>
        </a:p>
      </dgm:t>
    </dgm:pt>
    <dgm:pt modelId="{7284ADC9-96B8-49EE-958A-78C5F76F72AE}" type="parTrans" cxnId="{421E5F75-EFE5-44B1-9D45-3D9D5D9E27CE}">
      <dgm:prSet/>
      <dgm:spPr/>
      <dgm:t>
        <a:bodyPr/>
        <a:lstStyle/>
        <a:p>
          <a:endParaRPr lang="en-US"/>
        </a:p>
      </dgm:t>
    </dgm:pt>
    <dgm:pt modelId="{41E51898-5418-4D9D-ABB8-EB0F27C5473D}" type="sibTrans" cxnId="{421E5F75-EFE5-44B1-9D45-3D9D5D9E27CE}">
      <dgm:prSet/>
      <dgm:spPr/>
      <dgm:t>
        <a:bodyPr/>
        <a:lstStyle/>
        <a:p>
          <a:endParaRPr lang="en-US"/>
        </a:p>
      </dgm:t>
    </dgm:pt>
    <dgm:pt modelId="{3A34F4BD-E163-4AD8-ABC8-A65688791F73}">
      <dgm:prSet custT="1"/>
      <dgm:spPr/>
      <dgm:t>
        <a:bodyPr/>
        <a:lstStyle/>
        <a:p>
          <a:pPr>
            <a:lnSpc>
              <a:spcPct val="100000"/>
            </a:lnSpc>
          </a:pPr>
          <a:r>
            <a:rPr lang="fi-FI" sz="1600"/>
            <a:t>Helmet.js</a:t>
          </a:r>
          <a:endParaRPr lang="en-US" sz="1600"/>
        </a:p>
      </dgm:t>
    </dgm:pt>
    <dgm:pt modelId="{B83BA528-2027-41E0-82F6-F64F7A487AEB}" type="parTrans" cxnId="{E4CC76E3-3B43-47DB-B222-BAF2CAAC3FD9}">
      <dgm:prSet/>
      <dgm:spPr/>
      <dgm:t>
        <a:bodyPr/>
        <a:lstStyle/>
        <a:p>
          <a:endParaRPr lang="en-US"/>
        </a:p>
      </dgm:t>
    </dgm:pt>
    <dgm:pt modelId="{B2850605-3DD6-4A9B-9783-686BA2E690D3}" type="sibTrans" cxnId="{E4CC76E3-3B43-47DB-B222-BAF2CAAC3FD9}">
      <dgm:prSet/>
      <dgm:spPr/>
      <dgm:t>
        <a:bodyPr/>
        <a:lstStyle/>
        <a:p>
          <a:endParaRPr lang="en-US"/>
        </a:p>
      </dgm:t>
    </dgm:pt>
    <dgm:pt modelId="{758C8AF2-D470-4D96-A4DB-D27BAEC778EB}" type="pres">
      <dgm:prSet presAssocID="{556E17E2-14A7-4334-865D-287D2E40C4C7}" presName="root" presStyleCnt="0">
        <dgm:presLayoutVars>
          <dgm:dir/>
          <dgm:resizeHandles val="exact"/>
        </dgm:presLayoutVars>
      </dgm:prSet>
      <dgm:spPr/>
    </dgm:pt>
    <dgm:pt modelId="{44E6FBFF-F1D1-471A-82AB-CB69A0A20299}" type="pres">
      <dgm:prSet presAssocID="{B9E11783-0BFA-414A-84A1-A8BE33649231}" presName="compNode" presStyleCnt="0"/>
      <dgm:spPr/>
    </dgm:pt>
    <dgm:pt modelId="{BC2ABED9-47E5-4311-8520-6FDD2CE993F4}" type="pres">
      <dgm:prSet presAssocID="{B9E11783-0BFA-414A-84A1-A8BE3364923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66FE34EC-1C5E-45FE-B636-4BFB74DF300C}" type="pres">
      <dgm:prSet presAssocID="{B9E11783-0BFA-414A-84A1-A8BE33649231}" presName="iconSpace" presStyleCnt="0"/>
      <dgm:spPr/>
    </dgm:pt>
    <dgm:pt modelId="{DA01D350-7E3E-42B3-B438-1030FF69D19A}" type="pres">
      <dgm:prSet presAssocID="{B9E11783-0BFA-414A-84A1-A8BE33649231}" presName="parTx" presStyleLbl="revTx" presStyleIdx="0" presStyleCnt="8">
        <dgm:presLayoutVars>
          <dgm:chMax val="0"/>
          <dgm:chPref val="0"/>
        </dgm:presLayoutVars>
      </dgm:prSet>
      <dgm:spPr/>
    </dgm:pt>
    <dgm:pt modelId="{EDA38DCE-12AB-4FDB-B249-1E0626BD3AFB}" type="pres">
      <dgm:prSet presAssocID="{B9E11783-0BFA-414A-84A1-A8BE33649231}" presName="txSpace" presStyleCnt="0"/>
      <dgm:spPr/>
    </dgm:pt>
    <dgm:pt modelId="{E0975D14-C0F0-41B4-A17A-CDAC1A14B285}" type="pres">
      <dgm:prSet presAssocID="{B9E11783-0BFA-414A-84A1-A8BE33649231}" presName="desTx" presStyleLbl="revTx" presStyleIdx="1" presStyleCnt="8">
        <dgm:presLayoutVars/>
      </dgm:prSet>
      <dgm:spPr/>
    </dgm:pt>
    <dgm:pt modelId="{FC2F8646-0451-4C51-AE47-BAA3FDE67139}" type="pres">
      <dgm:prSet presAssocID="{F39C75D4-D9FF-458C-8C76-EB424D3F5E0D}" presName="sibTrans" presStyleCnt="0"/>
      <dgm:spPr/>
    </dgm:pt>
    <dgm:pt modelId="{30DAB29B-0D9A-4611-AC9B-6616B12F1609}" type="pres">
      <dgm:prSet presAssocID="{E814B08A-5EFE-4FB8-9C9C-CC22E12E9C5C}" presName="compNode" presStyleCnt="0"/>
      <dgm:spPr/>
    </dgm:pt>
    <dgm:pt modelId="{B9E5E724-3D43-4CA3-800A-5B7F81F9FC7E}" type="pres">
      <dgm:prSet presAssocID="{E814B08A-5EFE-4FB8-9C9C-CC22E12E9C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B3C4E721-6440-4E88-92A7-F3A721A4FBB6}" type="pres">
      <dgm:prSet presAssocID="{E814B08A-5EFE-4FB8-9C9C-CC22E12E9C5C}" presName="iconSpace" presStyleCnt="0"/>
      <dgm:spPr/>
    </dgm:pt>
    <dgm:pt modelId="{08A12F17-3698-49D4-8E2B-93685B52A5BC}" type="pres">
      <dgm:prSet presAssocID="{E814B08A-5EFE-4FB8-9C9C-CC22E12E9C5C}" presName="parTx" presStyleLbl="revTx" presStyleIdx="2" presStyleCnt="8">
        <dgm:presLayoutVars>
          <dgm:chMax val="0"/>
          <dgm:chPref val="0"/>
        </dgm:presLayoutVars>
      </dgm:prSet>
      <dgm:spPr/>
    </dgm:pt>
    <dgm:pt modelId="{59D44052-7A57-4297-AEAD-F39DFC061D70}" type="pres">
      <dgm:prSet presAssocID="{E814B08A-5EFE-4FB8-9C9C-CC22E12E9C5C}" presName="txSpace" presStyleCnt="0"/>
      <dgm:spPr/>
    </dgm:pt>
    <dgm:pt modelId="{E5069FCB-AA97-476E-BABB-8D33DF3858F2}" type="pres">
      <dgm:prSet presAssocID="{E814B08A-5EFE-4FB8-9C9C-CC22E12E9C5C}" presName="desTx" presStyleLbl="revTx" presStyleIdx="3" presStyleCnt="8">
        <dgm:presLayoutVars/>
      </dgm:prSet>
      <dgm:spPr/>
    </dgm:pt>
    <dgm:pt modelId="{6511EFE5-69DD-4C9C-AD79-31D79455F0CD}" type="pres">
      <dgm:prSet presAssocID="{48AE2059-A572-4974-946F-8EEDFE2CFA18}" presName="sibTrans" presStyleCnt="0"/>
      <dgm:spPr/>
    </dgm:pt>
    <dgm:pt modelId="{46C65B9F-7B58-4DEA-93E0-9957A17B121F}" type="pres">
      <dgm:prSet presAssocID="{BB97E177-3689-4B58-AB25-B696001D091E}" presName="compNode" presStyleCnt="0"/>
      <dgm:spPr/>
    </dgm:pt>
    <dgm:pt modelId="{650FA306-A847-4299-A0FF-A3D7C2E02AB1}" type="pres">
      <dgm:prSet presAssocID="{BB97E177-3689-4B58-AB25-B696001D09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14326F3D-4D75-4A87-97DE-902BCBE58C32}" type="pres">
      <dgm:prSet presAssocID="{BB97E177-3689-4B58-AB25-B696001D091E}" presName="iconSpace" presStyleCnt="0"/>
      <dgm:spPr/>
    </dgm:pt>
    <dgm:pt modelId="{35E01FFB-52E9-4C21-8F06-864F30565C68}" type="pres">
      <dgm:prSet presAssocID="{BB97E177-3689-4B58-AB25-B696001D091E}" presName="parTx" presStyleLbl="revTx" presStyleIdx="4" presStyleCnt="8">
        <dgm:presLayoutVars>
          <dgm:chMax val="0"/>
          <dgm:chPref val="0"/>
        </dgm:presLayoutVars>
      </dgm:prSet>
      <dgm:spPr/>
    </dgm:pt>
    <dgm:pt modelId="{A924DD48-BBD5-451A-AF71-41B6AF98178A}" type="pres">
      <dgm:prSet presAssocID="{BB97E177-3689-4B58-AB25-B696001D091E}" presName="txSpace" presStyleCnt="0"/>
      <dgm:spPr/>
    </dgm:pt>
    <dgm:pt modelId="{D2D5629C-F1B7-46DB-8FCF-EA7F2C62E637}" type="pres">
      <dgm:prSet presAssocID="{BB97E177-3689-4B58-AB25-B696001D091E}" presName="desTx" presStyleLbl="revTx" presStyleIdx="5" presStyleCnt="8">
        <dgm:presLayoutVars/>
      </dgm:prSet>
      <dgm:spPr/>
    </dgm:pt>
    <dgm:pt modelId="{A2D0CF41-97DA-42DB-BD1C-D409B5A78309}" type="pres">
      <dgm:prSet presAssocID="{8F20114B-5961-454D-80BB-330C973F584B}" presName="sibTrans" presStyleCnt="0"/>
      <dgm:spPr/>
    </dgm:pt>
    <dgm:pt modelId="{2DCDA746-6DD6-44A3-A82E-6D546C392147}" type="pres">
      <dgm:prSet presAssocID="{D1724086-8B50-4A39-B908-AFFF149E1477}" presName="compNode" presStyleCnt="0"/>
      <dgm:spPr/>
    </dgm:pt>
    <dgm:pt modelId="{396AAA29-9C2F-46FC-95E9-D2B2EA234D13}" type="pres">
      <dgm:prSet presAssocID="{D1724086-8B50-4A39-B908-AFFF149E14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btitles"/>
        </a:ext>
      </dgm:extLst>
    </dgm:pt>
    <dgm:pt modelId="{72B633C0-9D58-4AD7-AD78-643FF4AC3C95}" type="pres">
      <dgm:prSet presAssocID="{D1724086-8B50-4A39-B908-AFFF149E1477}" presName="iconSpace" presStyleCnt="0"/>
      <dgm:spPr/>
    </dgm:pt>
    <dgm:pt modelId="{04AC783A-6C65-4D98-B88C-8B904E9D92C2}" type="pres">
      <dgm:prSet presAssocID="{D1724086-8B50-4A39-B908-AFFF149E1477}" presName="parTx" presStyleLbl="revTx" presStyleIdx="6" presStyleCnt="8">
        <dgm:presLayoutVars>
          <dgm:chMax val="0"/>
          <dgm:chPref val="0"/>
        </dgm:presLayoutVars>
      </dgm:prSet>
      <dgm:spPr/>
    </dgm:pt>
    <dgm:pt modelId="{16CC06A6-7933-40EC-BC1C-BF14B0ED8085}" type="pres">
      <dgm:prSet presAssocID="{D1724086-8B50-4A39-B908-AFFF149E1477}" presName="txSpace" presStyleCnt="0"/>
      <dgm:spPr/>
    </dgm:pt>
    <dgm:pt modelId="{5D0DF045-5E87-490B-9F4F-32E1F9CC3A04}" type="pres">
      <dgm:prSet presAssocID="{D1724086-8B50-4A39-B908-AFFF149E1477}" presName="desTx" presStyleLbl="revTx" presStyleIdx="7" presStyleCnt="8">
        <dgm:presLayoutVars/>
      </dgm:prSet>
      <dgm:spPr/>
    </dgm:pt>
  </dgm:ptLst>
  <dgm:cxnLst>
    <dgm:cxn modelId="{D26F3307-E28B-481C-96B6-438EFA7B4969}" type="presOf" srcId="{BB97E177-3689-4B58-AB25-B696001D091E}" destId="{35E01FFB-52E9-4C21-8F06-864F30565C68}" srcOrd="0" destOrd="0" presId="urn:microsoft.com/office/officeart/2018/5/layout/CenteredIconLabelDescriptionList"/>
    <dgm:cxn modelId="{93EFB20C-ADCE-4BAE-A755-6B6634675FDA}" srcId="{B9E11783-0BFA-414A-84A1-A8BE33649231}" destId="{F46CCD5C-9DA1-426D-AE3F-5E26CF6EB21B}" srcOrd="0" destOrd="0" parTransId="{0348A989-A879-414F-AB4D-1A4CAD6D59D2}" sibTransId="{43356798-8C6A-4824-88AB-42365F6B87E5}"/>
    <dgm:cxn modelId="{4325E51D-46BB-4F03-99B4-D662CE510578}" srcId="{556E17E2-14A7-4334-865D-287D2E40C4C7}" destId="{E814B08A-5EFE-4FB8-9C9C-CC22E12E9C5C}" srcOrd="1" destOrd="0" parTransId="{7626F681-83F8-405A-9137-A1EC2497B7E3}" sibTransId="{48AE2059-A572-4974-946F-8EEDFE2CFA18}"/>
    <dgm:cxn modelId="{31903328-BE33-427A-BE67-1BB32B335FC4}" type="presOf" srcId="{7F449425-5C6A-4EE9-A5DF-0C5D9B96D1E8}" destId="{E0975D14-C0F0-41B4-A17A-CDAC1A14B285}" srcOrd="0" destOrd="2" presId="urn:microsoft.com/office/officeart/2018/5/layout/CenteredIconLabelDescriptionList"/>
    <dgm:cxn modelId="{9EB7D23B-FE7A-45B3-9B42-1570635863C4}" type="presOf" srcId="{052DDDF1-919F-41D7-846E-F2846F996213}" destId="{E0975D14-C0F0-41B4-A17A-CDAC1A14B285}" srcOrd="0" destOrd="1" presId="urn:microsoft.com/office/officeart/2018/5/layout/CenteredIconLabelDescriptionList"/>
    <dgm:cxn modelId="{64161861-05E7-42E4-8B6C-7597C134F1ED}" type="presOf" srcId="{E814B08A-5EFE-4FB8-9C9C-CC22E12E9C5C}" destId="{08A12F17-3698-49D4-8E2B-93685B52A5BC}" srcOrd="0" destOrd="0" presId="urn:microsoft.com/office/officeart/2018/5/layout/CenteredIconLabelDescriptionList"/>
    <dgm:cxn modelId="{DE747C47-A6ED-4044-B4CE-39CAF8FBD87C}" srcId="{BB97E177-3689-4B58-AB25-B696001D091E}" destId="{B9122FD1-4B2F-4593-909C-C4C1597B7715}" srcOrd="2" destOrd="0" parTransId="{73D1731E-C51F-46F0-92D0-8817CC469D74}" sibTransId="{DBFDE234-2DAA-40E3-94DE-83305D83A46F}"/>
    <dgm:cxn modelId="{6AD61649-ED03-49E2-AA09-50F74493AD90}" type="presOf" srcId="{CEAD14C9-CD28-4021-BEE6-156DA333B4F0}" destId="{E5069FCB-AA97-476E-BABB-8D33DF3858F2}" srcOrd="0" destOrd="1" presId="urn:microsoft.com/office/officeart/2018/5/layout/CenteredIconLabelDescriptionList"/>
    <dgm:cxn modelId="{4542F64E-82FD-4534-B4F2-D0C38CB87059}" type="presOf" srcId="{47109C15-D33E-4ACA-AC6E-7F72E288182B}" destId="{E5069FCB-AA97-476E-BABB-8D33DF3858F2}" srcOrd="0" destOrd="2" presId="urn:microsoft.com/office/officeart/2018/5/layout/CenteredIconLabelDescriptionList"/>
    <dgm:cxn modelId="{1BEB1070-1F11-4CB4-AD58-C0710711C747}" type="presOf" srcId="{449EF34A-B525-41D5-BA17-7F1DA588B377}" destId="{D2D5629C-F1B7-46DB-8FCF-EA7F2C62E637}" srcOrd="0" destOrd="1" presId="urn:microsoft.com/office/officeart/2018/5/layout/CenteredIconLabelDescriptionList"/>
    <dgm:cxn modelId="{421E5F75-EFE5-44B1-9D45-3D9D5D9E27CE}" srcId="{D1724086-8B50-4A39-B908-AFFF149E1477}" destId="{1E156D35-4639-4DE8-923F-DE55C990686D}" srcOrd="1" destOrd="0" parTransId="{7284ADC9-96B8-49EE-958A-78C5F76F72AE}" sibTransId="{41E51898-5418-4D9D-ABB8-EB0F27C5473D}"/>
    <dgm:cxn modelId="{B340D45A-6063-4B69-93A9-3C3F474F8669}" srcId="{BB97E177-3689-4B58-AB25-B696001D091E}" destId="{546588F6-DEAE-4BD5-83BC-DC8D088D017D}" srcOrd="0" destOrd="0" parTransId="{922D3505-5D8B-4AAF-91B3-1C7B00EE2397}" sibTransId="{41F6020E-474F-4B35-BF46-0157C25E687F}"/>
    <dgm:cxn modelId="{391C617E-F62C-420B-82EB-33CCC451A709}" srcId="{E814B08A-5EFE-4FB8-9C9C-CC22E12E9C5C}" destId="{47109C15-D33E-4ACA-AC6E-7F72E288182B}" srcOrd="2" destOrd="0" parTransId="{2A750D34-1FC1-4A4B-99D2-CEBC812A3294}" sibTransId="{C2BD1F5E-D21A-4EC2-845A-B5278E877570}"/>
    <dgm:cxn modelId="{2A165B8C-2051-4746-815B-13E65A9F0F75}" type="presOf" srcId="{4E8BC28D-D9DF-46FA-8ADC-058AFF5F123E}" destId="{E0975D14-C0F0-41B4-A17A-CDAC1A14B285}" srcOrd="0" destOrd="3" presId="urn:microsoft.com/office/officeart/2018/5/layout/CenteredIconLabelDescriptionList"/>
    <dgm:cxn modelId="{C8481F91-730C-4A3A-9396-6C822B39312F}" srcId="{E814B08A-5EFE-4FB8-9C9C-CC22E12E9C5C}" destId="{CEAD14C9-CD28-4021-BEE6-156DA333B4F0}" srcOrd="1" destOrd="0" parTransId="{BA36BDB4-2858-450C-85AD-28A49328227A}" sibTransId="{167F311E-9E8B-4B9B-B074-961D75719584}"/>
    <dgm:cxn modelId="{C2F24CA3-83FA-4DD8-86FB-9F1FE4C9045E}" type="presOf" srcId="{F2AD2C1A-758F-4ED6-9A70-27BBA258FC3F}" destId="{E5069FCB-AA97-476E-BABB-8D33DF3858F2}" srcOrd="0" destOrd="0" presId="urn:microsoft.com/office/officeart/2018/5/layout/CenteredIconLabelDescriptionList"/>
    <dgm:cxn modelId="{464095BA-DAA6-4512-A4BB-38097797951A}" type="presOf" srcId="{B9122FD1-4B2F-4593-909C-C4C1597B7715}" destId="{D2D5629C-F1B7-46DB-8FCF-EA7F2C62E637}" srcOrd="0" destOrd="2" presId="urn:microsoft.com/office/officeart/2018/5/layout/CenteredIconLabelDescriptionList"/>
    <dgm:cxn modelId="{A16181BF-0B3F-45BF-A2CD-198A320113D9}" srcId="{B9E11783-0BFA-414A-84A1-A8BE33649231}" destId="{052DDDF1-919F-41D7-846E-F2846F996213}" srcOrd="1" destOrd="0" parTransId="{42ADA872-A3E2-4D4F-B999-C4A126642739}" sibTransId="{9521C027-DB75-437D-8E3B-FDE7A11E69BA}"/>
    <dgm:cxn modelId="{C43425C5-7CB2-4F8B-AFF2-C6F2772D0057}" srcId="{BB97E177-3689-4B58-AB25-B696001D091E}" destId="{449EF34A-B525-41D5-BA17-7F1DA588B377}" srcOrd="1" destOrd="0" parTransId="{3F6451E4-D385-4F56-9FB6-598DEC3EC6EF}" sibTransId="{B1CD8409-02D9-4485-88A9-2BB677100F84}"/>
    <dgm:cxn modelId="{B36BB2C8-FE9D-4869-8245-48C60DFF805F}" type="presOf" srcId="{546588F6-DEAE-4BD5-83BC-DC8D088D017D}" destId="{D2D5629C-F1B7-46DB-8FCF-EA7F2C62E637}" srcOrd="0" destOrd="0" presId="urn:microsoft.com/office/officeart/2018/5/layout/CenteredIconLabelDescriptionList"/>
    <dgm:cxn modelId="{6532E6D0-5B01-4ED8-9EA9-2ADA1A06FD85}" srcId="{E814B08A-5EFE-4FB8-9C9C-CC22E12E9C5C}" destId="{F2AD2C1A-758F-4ED6-9A70-27BBA258FC3F}" srcOrd="0" destOrd="0" parTransId="{A66FCFD5-4A67-429F-89EF-E43BA0795E5A}" sibTransId="{02D2DA7D-1CFA-4A03-9B52-86D5E84A650E}"/>
    <dgm:cxn modelId="{7C07DFD2-A455-423F-8F6E-3F7A13588C4B}" type="presOf" srcId="{B9E11783-0BFA-414A-84A1-A8BE33649231}" destId="{DA01D350-7E3E-42B3-B438-1030FF69D19A}" srcOrd="0" destOrd="0" presId="urn:microsoft.com/office/officeart/2018/5/layout/CenteredIconLabelDescriptionList"/>
    <dgm:cxn modelId="{ADF319D3-68ED-4346-91B4-2FD2F37D14EC}" type="presOf" srcId="{556E17E2-14A7-4334-865D-287D2E40C4C7}" destId="{758C8AF2-D470-4D96-A4DB-D27BAEC778EB}" srcOrd="0" destOrd="0" presId="urn:microsoft.com/office/officeart/2018/5/layout/CenteredIconLabelDescriptionList"/>
    <dgm:cxn modelId="{A7969ED4-F111-4C94-A688-D6B42ABA0EE3}" srcId="{B9E11783-0BFA-414A-84A1-A8BE33649231}" destId="{7F449425-5C6A-4EE9-A5DF-0C5D9B96D1E8}" srcOrd="2" destOrd="0" parTransId="{C8DF1295-0555-4BFC-A0BD-7516EDB7CA8D}" sibTransId="{DB4ED8AF-3E1D-4A12-92A0-DBD457B85E70}"/>
    <dgm:cxn modelId="{279088D8-C9D8-4A65-81E5-8CAD1E6B4B94}" type="presOf" srcId="{D1724086-8B50-4A39-B908-AFFF149E1477}" destId="{04AC783A-6C65-4D98-B88C-8B904E9D92C2}" srcOrd="0" destOrd="0" presId="urn:microsoft.com/office/officeart/2018/5/layout/CenteredIconLabelDescriptionList"/>
    <dgm:cxn modelId="{BB9515D9-58AD-4E9E-85B4-77BCD4537CB3}" srcId="{556E17E2-14A7-4334-865D-287D2E40C4C7}" destId="{D1724086-8B50-4A39-B908-AFFF149E1477}" srcOrd="3" destOrd="0" parTransId="{E3F08BD0-7AFF-41FF-B9F3-0D4230EDEC4E}" sibTransId="{37969BFB-852E-4C62-9BD0-6A79F3CF4EE4}"/>
    <dgm:cxn modelId="{1DBF75DA-7CE7-43EE-888D-4B699A601BD9}" srcId="{B9E11783-0BFA-414A-84A1-A8BE33649231}" destId="{4E8BC28D-D9DF-46FA-8ADC-058AFF5F123E}" srcOrd="3" destOrd="0" parTransId="{B45048A0-4D8C-4B02-99A1-17BBA38F8AD1}" sibTransId="{7510C9AE-B4DE-4531-8875-D5ADE6BAA5D9}"/>
    <dgm:cxn modelId="{988F78DD-0E65-47EA-9F90-506F723B3130}" type="presOf" srcId="{8867A3BF-6DD0-456C-9BDF-0F422C347067}" destId="{5D0DF045-5E87-490B-9F4F-32E1F9CC3A04}" srcOrd="0" destOrd="0" presId="urn:microsoft.com/office/officeart/2018/5/layout/CenteredIconLabelDescriptionList"/>
    <dgm:cxn modelId="{E8B9AEDD-D98E-4ADB-B14E-024DCE9BE5C6}" type="presOf" srcId="{1E156D35-4639-4DE8-923F-DE55C990686D}" destId="{5D0DF045-5E87-490B-9F4F-32E1F9CC3A04}" srcOrd="0" destOrd="1" presId="urn:microsoft.com/office/officeart/2018/5/layout/CenteredIconLabelDescriptionList"/>
    <dgm:cxn modelId="{C12522E3-2D83-4E4A-AF90-31E54598DF52}" type="presOf" srcId="{F46CCD5C-9DA1-426D-AE3F-5E26CF6EB21B}" destId="{E0975D14-C0F0-41B4-A17A-CDAC1A14B285}" srcOrd="0" destOrd="0" presId="urn:microsoft.com/office/officeart/2018/5/layout/CenteredIconLabelDescriptionList"/>
    <dgm:cxn modelId="{54CA34E3-8AA5-415D-8026-06EF4F99B455}" type="presOf" srcId="{3A34F4BD-E163-4AD8-ABC8-A65688791F73}" destId="{5D0DF045-5E87-490B-9F4F-32E1F9CC3A04}" srcOrd="0" destOrd="2" presId="urn:microsoft.com/office/officeart/2018/5/layout/CenteredIconLabelDescriptionList"/>
    <dgm:cxn modelId="{E4CC76E3-3B43-47DB-B222-BAF2CAAC3FD9}" srcId="{D1724086-8B50-4A39-B908-AFFF149E1477}" destId="{3A34F4BD-E163-4AD8-ABC8-A65688791F73}" srcOrd="2" destOrd="0" parTransId="{B83BA528-2027-41E0-82F6-F64F7A487AEB}" sibTransId="{B2850605-3DD6-4A9B-9783-686BA2E690D3}"/>
    <dgm:cxn modelId="{BDF719EC-F6DC-42CD-BDD0-44170E7C9FAB}" srcId="{556E17E2-14A7-4334-865D-287D2E40C4C7}" destId="{BB97E177-3689-4B58-AB25-B696001D091E}" srcOrd="2" destOrd="0" parTransId="{7E72A6E2-8EE1-45EB-BACA-A7A241AF6EEA}" sibTransId="{8F20114B-5961-454D-80BB-330C973F584B}"/>
    <dgm:cxn modelId="{F80E3AFA-79BE-4736-A5AC-4BA0371BA716}" srcId="{D1724086-8B50-4A39-B908-AFFF149E1477}" destId="{8867A3BF-6DD0-456C-9BDF-0F422C347067}" srcOrd="0" destOrd="0" parTransId="{348B5ABA-7A2A-4CE9-A1B3-498E58E732CD}" sibTransId="{DAB9FB08-6BE3-4E21-841B-CB97740A8FE4}"/>
    <dgm:cxn modelId="{317F07FF-BF22-481F-94F6-F531A534D3BC}" srcId="{556E17E2-14A7-4334-865D-287D2E40C4C7}" destId="{B9E11783-0BFA-414A-84A1-A8BE33649231}" srcOrd="0" destOrd="0" parTransId="{A9505F33-649E-486E-8C0F-0F0DC2368DE7}" sibTransId="{F39C75D4-D9FF-458C-8C76-EB424D3F5E0D}"/>
    <dgm:cxn modelId="{C92A1BA1-03B6-440A-9F65-C1B90D7205A2}" type="presParOf" srcId="{758C8AF2-D470-4D96-A4DB-D27BAEC778EB}" destId="{44E6FBFF-F1D1-471A-82AB-CB69A0A20299}" srcOrd="0" destOrd="0" presId="urn:microsoft.com/office/officeart/2018/5/layout/CenteredIconLabelDescriptionList"/>
    <dgm:cxn modelId="{52C842A2-7CF1-4558-BAF1-E4DF1DFD0625}" type="presParOf" srcId="{44E6FBFF-F1D1-471A-82AB-CB69A0A20299}" destId="{BC2ABED9-47E5-4311-8520-6FDD2CE993F4}" srcOrd="0" destOrd="0" presId="urn:microsoft.com/office/officeart/2018/5/layout/CenteredIconLabelDescriptionList"/>
    <dgm:cxn modelId="{E38FF2AA-6F50-4791-A989-1F603F1BC1B7}" type="presParOf" srcId="{44E6FBFF-F1D1-471A-82AB-CB69A0A20299}" destId="{66FE34EC-1C5E-45FE-B636-4BFB74DF300C}" srcOrd="1" destOrd="0" presId="urn:microsoft.com/office/officeart/2018/5/layout/CenteredIconLabelDescriptionList"/>
    <dgm:cxn modelId="{1A65369A-EF29-4CB2-8D24-111B37126E0C}" type="presParOf" srcId="{44E6FBFF-F1D1-471A-82AB-CB69A0A20299}" destId="{DA01D350-7E3E-42B3-B438-1030FF69D19A}" srcOrd="2" destOrd="0" presId="urn:microsoft.com/office/officeart/2018/5/layout/CenteredIconLabelDescriptionList"/>
    <dgm:cxn modelId="{CAA3AF5E-8F82-4A67-B1D3-F510AD3824C2}" type="presParOf" srcId="{44E6FBFF-F1D1-471A-82AB-CB69A0A20299}" destId="{EDA38DCE-12AB-4FDB-B249-1E0626BD3AFB}" srcOrd="3" destOrd="0" presId="urn:microsoft.com/office/officeart/2018/5/layout/CenteredIconLabelDescriptionList"/>
    <dgm:cxn modelId="{F0966245-0488-465E-82BB-5660E10A14DF}" type="presParOf" srcId="{44E6FBFF-F1D1-471A-82AB-CB69A0A20299}" destId="{E0975D14-C0F0-41B4-A17A-CDAC1A14B285}" srcOrd="4" destOrd="0" presId="urn:microsoft.com/office/officeart/2018/5/layout/CenteredIconLabelDescriptionList"/>
    <dgm:cxn modelId="{A9EA48AB-7BF5-4906-99B4-533B4C8B45EE}" type="presParOf" srcId="{758C8AF2-D470-4D96-A4DB-D27BAEC778EB}" destId="{FC2F8646-0451-4C51-AE47-BAA3FDE67139}" srcOrd="1" destOrd="0" presId="urn:microsoft.com/office/officeart/2018/5/layout/CenteredIconLabelDescriptionList"/>
    <dgm:cxn modelId="{3BC3D3E2-6F4A-4A18-8919-5BED980DDF34}" type="presParOf" srcId="{758C8AF2-D470-4D96-A4DB-D27BAEC778EB}" destId="{30DAB29B-0D9A-4611-AC9B-6616B12F1609}" srcOrd="2" destOrd="0" presId="urn:microsoft.com/office/officeart/2018/5/layout/CenteredIconLabelDescriptionList"/>
    <dgm:cxn modelId="{CA6578C6-C212-4590-87CD-ECA9CDFD3614}" type="presParOf" srcId="{30DAB29B-0D9A-4611-AC9B-6616B12F1609}" destId="{B9E5E724-3D43-4CA3-800A-5B7F81F9FC7E}" srcOrd="0" destOrd="0" presId="urn:microsoft.com/office/officeart/2018/5/layout/CenteredIconLabelDescriptionList"/>
    <dgm:cxn modelId="{C9E14FA6-3056-4B7A-AEB4-06137002861F}" type="presParOf" srcId="{30DAB29B-0D9A-4611-AC9B-6616B12F1609}" destId="{B3C4E721-6440-4E88-92A7-F3A721A4FBB6}" srcOrd="1" destOrd="0" presId="urn:microsoft.com/office/officeart/2018/5/layout/CenteredIconLabelDescriptionList"/>
    <dgm:cxn modelId="{33613333-093D-446D-B119-E0A62005619B}" type="presParOf" srcId="{30DAB29B-0D9A-4611-AC9B-6616B12F1609}" destId="{08A12F17-3698-49D4-8E2B-93685B52A5BC}" srcOrd="2" destOrd="0" presId="urn:microsoft.com/office/officeart/2018/5/layout/CenteredIconLabelDescriptionList"/>
    <dgm:cxn modelId="{76B5FF39-E27F-41B7-9FE5-B0393396BB73}" type="presParOf" srcId="{30DAB29B-0D9A-4611-AC9B-6616B12F1609}" destId="{59D44052-7A57-4297-AEAD-F39DFC061D70}" srcOrd="3" destOrd="0" presId="urn:microsoft.com/office/officeart/2018/5/layout/CenteredIconLabelDescriptionList"/>
    <dgm:cxn modelId="{F76083D8-785C-48DF-8D00-88FF21CAC4DF}" type="presParOf" srcId="{30DAB29B-0D9A-4611-AC9B-6616B12F1609}" destId="{E5069FCB-AA97-476E-BABB-8D33DF3858F2}" srcOrd="4" destOrd="0" presId="urn:microsoft.com/office/officeart/2018/5/layout/CenteredIconLabelDescriptionList"/>
    <dgm:cxn modelId="{7C087406-95DA-46E2-9BAF-A76602533A8F}" type="presParOf" srcId="{758C8AF2-D470-4D96-A4DB-D27BAEC778EB}" destId="{6511EFE5-69DD-4C9C-AD79-31D79455F0CD}" srcOrd="3" destOrd="0" presId="urn:microsoft.com/office/officeart/2018/5/layout/CenteredIconLabelDescriptionList"/>
    <dgm:cxn modelId="{B2ECBCAD-3A9B-4E34-8EBE-F20A76DD39A7}" type="presParOf" srcId="{758C8AF2-D470-4D96-A4DB-D27BAEC778EB}" destId="{46C65B9F-7B58-4DEA-93E0-9957A17B121F}" srcOrd="4" destOrd="0" presId="urn:microsoft.com/office/officeart/2018/5/layout/CenteredIconLabelDescriptionList"/>
    <dgm:cxn modelId="{9EB36C3D-9993-4638-8910-4FE1FE83B41B}" type="presParOf" srcId="{46C65B9F-7B58-4DEA-93E0-9957A17B121F}" destId="{650FA306-A847-4299-A0FF-A3D7C2E02AB1}" srcOrd="0" destOrd="0" presId="urn:microsoft.com/office/officeart/2018/5/layout/CenteredIconLabelDescriptionList"/>
    <dgm:cxn modelId="{400646C8-E7D5-4510-BCCE-229BA8C4EBB3}" type="presParOf" srcId="{46C65B9F-7B58-4DEA-93E0-9957A17B121F}" destId="{14326F3D-4D75-4A87-97DE-902BCBE58C32}" srcOrd="1" destOrd="0" presId="urn:microsoft.com/office/officeart/2018/5/layout/CenteredIconLabelDescriptionList"/>
    <dgm:cxn modelId="{238739CC-0281-4879-8604-0E33B27BA4C9}" type="presParOf" srcId="{46C65B9F-7B58-4DEA-93E0-9957A17B121F}" destId="{35E01FFB-52E9-4C21-8F06-864F30565C68}" srcOrd="2" destOrd="0" presId="urn:microsoft.com/office/officeart/2018/5/layout/CenteredIconLabelDescriptionList"/>
    <dgm:cxn modelId="{BBD91790-2771-47D3-805A-CB07038DEC78}" type="presParOf" srcId="{46C65B9F-7B58-4DEA-93E0-9957A17B121F}" destId="{A924DD48-BBD5-451A-AF71-41B6AF98178A}" srcOrd="3" destOrd="0" presId="urn:microsoft.com/office/officeart/2018/5/layout/CenteredIconLabelDescriptionList"/>
    <dgm:cxn modelId="{AAE8BA0C-E5D5-4427-B0CF-C91C989598E6}" type="presParOf" srcId="{46C65B9F-7B58-4DEA-93E0-9957A17B121F}" destId="{D2D5629C-F1B7-46DB-8FCF-EA7F2C62E637}" srcOrd="4" destOrd="0" presId="urn:microsoft.com/office/officeart/2018/5/layout/CenteredIconLabelDescriptionList"/>
    <dgm:cxn modelId="{73E9D85D-4F21-4471-AAFB-7C5D4F879F44}" type="presParOf" srcId="{758C8AF2-D470-4D96-A4DB-D27BAEC778EB}" destId="{A2D0CF41-97DA-42DB-BD1C-D409B5A78309}" srcOrd="5" destOrd="0" presId="urn:microsoft.com/office/officeart/2018/5/layout/CenteredIconLabelDescriptionList"/>
    <dgm:cxn modelId="{1F654736-86A5-4445-B1B7-454D586AD843}" type="presParOf" srcId="{758C8AF2-D470-4D96-A4DB-D27BAEC778EB}" destId="{2DCDA746-6DD6-44A3-A82E-6D546C392147}" srcOrd="6" destOrd="0" presId="urn:microsoft.com/office/officeart/2018/5/layout/CenteredIconLabelDescriptionList"/>
    <dgm:cxn modelId="{AC445341-32B6-4793-9D0E-834A44CD4D3B}" type="presParOf" srcId="{2DCDA746-6DD6-44A3-A82E-6D546C392147}" destId="{396AAA29-9C2F-46FC-95E9-D2B2EA234D13}" srcOrd="0" destOrd="0" presId="urn:microsoft.com/office/officeart/2018/5/layout/CenteredIconLabelDescriptionList"/>
    <dgm:cxn modelId="{26510D33-8437-49D6-815B-454E10C1E564}" type="presParOf" srcId="{2DCDA746-6DD6-44A3-A82E-6D546C392147}" destId="{72B633C0-9D58-4AD7-AD78-643FF4AC3C95}" srcOrd="1" destOrd="0" presId="urn:microsoft.com/office/officeart/2018/5/layout/CenteredIconLabelDescriptionList"/>
    <dgm:cxn modelId="{3DC6BC74-274D-4523-AF25-D715FA24C2C1}" type="presParOf" srcId="{2DCDA746-6DD6-44A3-A82E-6D546C392147}" destId="{04AC783A-6C65-4D98-B88C-8B904E9D92C2}" srcOrd="2" destOrd="0" presId="urn:microsoft.com/office/officeart/2018/5/layout/CenteredIconLabelDescriptionList"/>
    <dgm:cxn modelId="{BB01B31C-C25B-4740-9F8B-E6AEF66C77EA}" type="presParOf" srcId="{2DCDA746-6DD6-44A3-A82E-6D546C392147}" destId="{16CC06A6-7933-40EC-BC1C-BF14B0ED8085}" srcOrd="3" destOrd="0" presId="urn:microsoft.com/office/officeart/2018/5/layout/CenteredIconLabelDescriptionList"/>
    <dgm:cxn modelId="{0E5F339B-DCB1-426C-A92B-364F2F3DCC17}" type="presParOf" srcId="{2DCDA746-6DD6-44A3-A82E-6D546C392147}" destId="{5D0DF045-5E87-490B-9F4F-32E1F9CC3A0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ABED9-47E5-4311-8520-6FDD2CE993F4}">
      <dsp:nvSpPr>
        <dsp:cNvPr id="0" name=""/>
        <dsp:cNvSpPr/>
      </dsp:nvSpPr>
      <dsp:spPr>
        <a:xfrm>
          <a:off x="460549" y="1261658"/>
          <a:ext cx="493171" cy="493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01D350-7E3E-42B3-B438-1030FF69D19A}">
      <dsp:nvSpPr>
        <dsp:cNvPr id="0" name=""/>
        <dsp:cNvSpPr/>
      </dsp:nvSpPr>
      <dsp:spPr>
        <a:xfrm>
          <a:off x="2604"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err="1"/>
            <a:t>Frontend</a:t>
          </a:r>
          <a:endParaRPr lang="en-US" sz="1400" kern="1200" err="1"/>
        </a:p>
      </dsp:txBody>
      <dsp:txXfrm>
        <a:off x="2604" y="1863757"/>
        <a:ext cx="1409062" cy="435928"/>
      </dsp:txXfrm>
    </dsp:sp>
    <dsp:sp modelId="{E0975D14-C0F0-41B4-A17A-CDAC1A14B285}">
      <dsp:nvSpPr>
        <dsp:cNvPr id="0" name=""/>
        <dsp:cNvSpPr/>
      </dsp:nvSpPr>
      <dsp:spPr>
        <a:xfrm>
          <a:off x="2604"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CSS</a:t>
          </a:r>
          <a:endParaRPr lang="en-US" sz="1600" kern="1200"/>
        </a:p>
        <a:p>
          <a:pPr marL="0" lvl="0" indent="0" algn="ctr" defTabSz="711200">
            <a:lnSpc>
              <a:spcPct val="100000"/>
            </a:lnSpc>
            <a:spcBef>
              <a:spcPct val="0"/>
            </a:spcBef>
            <a:spcAft>
              <a:spcPct val="35000"/>
            </a:spcAft>
            <a:buNone/>
          </a:pPr>
          <a:r>
            <a:rPr lang="fi-FI" sz="1600" kern="1200"/>
            <a:t>HTML</a:t>
          </a:r>
          <a:endParaRPr lang="en-US" sz="1600" kern="1200"/>
        </a:p>
        <a:p>
          <a:pPr marL="0" lvl="0" indent="0" algn="ctr" defTabSz="711200">
            <a:lnSpc>
              <a:spcPct val="100000"/>
            </a:lnSpc>
            <a:spcBef>
              <a:spcPct val="0"/>
            </a:spcBef>
            <a:spcAft>
              <a:spcPct val="35000"/>
            </a:spcAft>
            <a:buNone/>
          </a:pPr>
          <a:r>
            <a:rPr lang="fi-FI" sz="1600" kern="1200" err="1">
              <a:latin typeface="Aptos Display" panose="02110004020202020204"/>
            </a:rPr>
            <a:t>React</a:t>
          </a:r>
          <a:endParaRPr lang="fi-FI" sz="1600" kern="1200"/>
        </a:p>
        <a:p>
          <a:pPr marL="0" lvl="0" indent="0" algn="ctr" defTabSz="711200">
            <a:lnSpc>
              <a:spcPct val="100000"/>
            </a:lnSpc>
            <a:spcBef>
              <a:spcPct val="0"/>
            </a:spcBef>
            <a:spcAft>
              <a:spcPct val="35000"/>
            </a:spcAft>
            <a:buNone/>
          </a:pPr>
          <a:r>
            <a:rPr lang="fi-FI" sz="1600" kern="1200" err="1">
              <a:latin typeface="Aptos Display" panose="02110004020202020204"/>
            </a:rPr>
            <a:t>WebSocket</a:t>
          </a:r>
          <a:endParaRPr lang="en-US" sz="1600" kern="1200" err="1"/>
        </a:p>
      </dsp:txBody>
      <dsp:txXfrm>
        <a:off x="2604" y="2350350"/>
        <a:ext cx="1409062" cy="1444501"/>
      </dsp:txXfrm>
    </dsp:sp>
    <dsp:sp modelId="{B9E5E724-3D43-4CA3-800A-5B7F81F9FC7E}">
      <dsp:nvSpPr>
        <dsp:cNvPr id="0" name=""/>
        <dsp:cNvSpPr/>
      </dsp:nvSpPr>
      <dsp:spPr>
        <a:xfrm>
          <a:off x="2116198" y="1261658"/>
          <a:ext cx="493171" cy="493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12F17-3698-49D4-8E2B-93685B52A5BC}">
      <dsp:nvSpPr>
        <dsp:cNvPr id="0" name=""/>
        <dsp:cNvSpPr/>
      </dsp:nvSpPr>
      <dsp:spPr>
        <a:xfrm>
          <a:off x="1658253"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err="1"/>
            <a:t>Backend</a:t>
          </a:r>
          <a:endParaRPr lang="en-US" sz="1400" kern="1200" err="1"/>
        </a:p>
      </dsp:txBody>
      <dsp:txXfrm>
        <a:off x="1658253" y="1863757"/>
        <a:ext cx="1409062" cy="435928"/>
      </dsp:txXfrm>
    </dsp:sp>
    <dsp:sp modelId="{E5069FCB-AA97-476E-BABB-8D33DF3858F2}">
      <dsp:nvSpPr>
        <dsp:cNvPr id="0" name=""/>
        <dsp:cNvSpPr/>
      </dsp:nvSpPr>
      <dsp:spPr>
        <a:xfrm>
          <a:off x="1658253"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Node.js</a:t>
          </a:r>
          <a:endParaRPr lang="en-US" sz="1600" kern="1200"/>
        </a:p>
        <a:p>
          <a:pPr marL="0" lvl="0" indent="0" algn="ctr" defTabSz="711200">
            <a:lnSpc>
              <a:spcPct val="100000"/>
            </a:lnSpc>
            <a:spcBef>
              <a:spcPct val="0"/>
            </a:spcBef>
            <a:spcAft>
              <a:spcPct val="35000"/>
            </a:spcAft>
            <a:buNone/>
          </a:pPr>
          <a:r>
            <a:rPr lang="fi-FI" sz="1600" kern="1200"/>
            <a:t>Express.js</a:t>
          </a:r>
          <a:endParaRPr lang="en-US" sz="1600" kern="1200"/>
        </a:p>
        <a:p>
          <a:pPr marL="0" lvl="0" indent="0" algn="ctr" defTabSz="711200">
            <a:lnSpc>
              <a:spcPct val="100000"/>
            </a:lnSpc>
            <a:spcBef>
              <a:spcPct val="0"/>
            </a:spcBef>
            <a:spcAft>
              <a:spcPct val="35000"/>
            </a:spcAft>
            <a:buNone/>
          </a:pPr>
          <a:r>
            <a:rPr lang="fi-FI" sz="1600" kern="1200"/>
            <a:t>PostgreSQL</a:t>
          </a:r>
          <a:endParaRPr lang="en-US" sz="1600" kern="1200"/>
        </a:p>
      </dsp:txBody>
      <dsp:txXfrm>
        <a:off x="1658253" y="2350350"/>
        <a:ext cx="1409062" cy="1444501"/>
      </dsp:txXfrm>
    </dsp:sp>
    <dsp:sp modelId="{650FA306-A847-4299-A0FF-A3D7C2E02AB1}">
      <dsp:nvSpPr>
        <dsp:cNvPr id="0" name=""/>
        <dsp:cNvSpPr/>
      </dsp:nvSpPr>
      <dsp:spPr>
        <a:xfrm>
          <a:off x="3771846" y="1261658"/>
          <a:ext cx="493171" cy="493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01FFB-52E9-4C21-8F06-864F30565C68}">
      <dsp:nvSpPr>
        <dsp:cNvPr id="0" name=""/>
        <dsp:cNvSpPr/>
      </dsp:nvSpPr>
      <dsp:spPr>
        <a:xfrm>
          <a:off x="3313901"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a:t>Infrastruktuuri ja </a:t>
          </a:r>
          <a:r>
            <a:rPr lang="fi-FI" sz="1400" kern="1200" err="1"/>
            <a:t>DevOps</a:t>
          </a:r>
          <a:endParaRPr lang="en-US" sz="1400" kern="1200" err="1"/>
        </a:p>
      </dsp:txBody>
      <dsp:txXfrm>
        <a:off x="3313901" y="1863757"/>
        <a:ext cx="1409062" cy="435928"/>
      </dsp:txXfrm>
    </dsp:sp>
    <dsp:sp modelId="{D2D5629C-F1B7-46DB-8FCF-EA7F2C62E637}">
      <dsp:nvSpPr>
        <dsp:cNvPr id="0" name=""/>
        <dsp:cNvSpPr/>
      </dsp:nvSpPr>
      <dsp:spPr>
        <a:xfrm>
          <a:off x="3313901"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AWS</a:t>
          </a:r>
          <a:endParaRPr lang="en-US" sz="1600" kern="1200"/>
        </a:p>
        <a:p>
          <a:pPr marL="0" lvl="0" indent="0" algn="ctr" defTabSz="711200">
            <a:lnSpc>
              <a:spcPct val="100000"/>
            </a:lnSpc>
            <a:spcBef>
              <a:spcPct val="0"/>
            </a:spcBef>
            <a:spcAft>
              <a:spcPct val="35000"/>
            </a:spcAft>
            <a:buNone/>
          </a:pPr>
          <a:r>
            <a:rPr lang="fi-FI" sz="1600" kern="1200" err="1"/>
            <a:t>Docker</a:t>
          </a:r>
          <a:endParaRPr lang="en-US" sz="1600" kern="1200" err="1"/>
        </a:p>
        <a:p>
          <a:pPr marL="0" lvl="0" indent="0" algn="ctr" defTabSz="711200">
            <a:lnSpc>
              <a:spcPct val="100000"/>
            </a:lnSpc>
            <a:spcBef>
              <a:spcPct val="0"/>
            </a:spcBef>
            <a:spcAft>
              <a:spcPct val="35000"/>
            </a:spcAft>
            <a:buNone/>
          </a:pPr>
          <a:r>
            <a:rPr lang="fi-FI" sz="1600" kern="1200">
              <a:latin typeface="Aptos Display" panose="02110004020202020204"/>
            </a:rPr>
            <a:t>CI/CD-työkalut (Jenkins, Kubernetes)</a:t>
          </a:r>
          <a:endParaRPr lang="fi-FI" sz="1600" kern="1200"/>
        </a:p>
      </dsp:txBody>
      <dsp:txXfrm>
        <a:off x="3313901" y="2350350"/>
        <a:ext cx="1409062" cy="1444501"/>
      </dsp:txXfrm>
    </dsp:sp>
    <dsp:sp modelId="{396AAA29-9C2F-46FC-95E9-D2B2EA234D13}">
      <dsp:nvSpPr>
        <dsp:cNvPr id="0" name=""/>
        <dsp:cNvSpPr/>
      </dsp:nvSpPr>
      <dsp:spPr>
        <a:xfrm>
          <a:off x="5427495" y="1261658"/>
          <a:ext cx="493171" cy="493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AC783A-6C65-4D98-B88C-8B904E9D92C2}">
      <dsp:nvSpPr>
        <dsp:cNvPr id="0" name=""/>
        <dsp:cNvSpPr/>
      </dsp:nvSpPr>
      <dsp:spPr>
        <a:xfrm>
          <a:off x="4969549" y="1863757"/>
          <a:ext cx="1409062" cy="435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kern="1200"/>
            <a:t>Tietoturva</a:t>
          </a:r>
          <a:endParaRPr lang="en-US" sz="1400" kern="1200"/>
        </a:p>
      </dsp:txBody>
      <dsp:txXfrm>
        <a:off x="4969549" y="1863757"/>
        <a:ext cx="1409062" cy="435928"/>
      </dsp:txXfrm>
    </dsp:sp>
    <dsp:sp modelId="{5D0DF045-5E87-490B-9F4F-32E1F9CC3A04}">
      <dsp:nvSpPr>
        <dsp:cNvPr id="0" name=""/>
        <dsp:cNvSpPr/>
      </dsp:nvSpPr>
      <dsp:spPr>
        <a:xfrm>
          <a:off x="4969549" y="2350350"/>
          <a:ext cx="1409062" cy="14445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i-FI" sz="1600" kern="1200"/>
            <a:t>HTTPS</a:t>
          </a:r>
          <a:endParaRPr lang="en-US" sz="1600" kern="1200"/>
        </a:p>
        <a:p>
          <a:pPr marL="0" lvl="0" indent="0" algn="ctr" defTabSz="711200">
            <a:lnSpc>
              <a:spcPct val="100000"/>
            </a:lnSpc>
            <a:spcBef>
              <a:spcPct val="0"/>
            </a:spcBef>
            <a:spcAft>
              <a:spcPct val="35000"/>
            </a:spcAft>
            <a:buNone/>
          </a:pPr>
          <a:r>
            <a:rPr lang="fi-FI" sz="1600" kern="1200" err="1"/>
            <a:t>OAuth</a:t>
          </a:r>
          <a:endParaRPr lang="en-US" sz="1600" kern="1200" err="1"/>
        </a:p>
        <a:p>
          <a:pPr marL="0" lvl="0" indent="0" algn="ctr" defTabSz="711200">
            <a:lnSpc>
              <a:spcPct val="100000"/>
            </a:lnSpc>
            <a:spcBef>
              <a:spcPct val="0"/>
            </a:spcBef>
            <a:spcAft>
              <a:spcPct val="35000"/>
            </a:spcAft>
            <a:buNone/>
          </a:pPr>
          <a:r>
            <a:rPr lang="fi-FI" sz="1600" kern="1200"/>
            <a:t>Helmet.js</a:t>
          </a:r>
          <a:endParaRPr lang="en-US" sz="1600" kern="1200"/>
        </a:p>
      </dsp:txBody>
      <dsp:txXfrm>
        <a:off x="4969549" y="2350350"/>
        <a:ext cx="1409062" cy="144450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87FAC-41F0-4880-8D1E-9357242CB1CB}" type="datetimeFigureOut">
              <a:rPr lang="fi-FI" smtClean="0"/>
              <a:t>16.12.2024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17409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87FAC-41F0-4880-8D1E-9357242CB1CB}" type="datetimeFigureOut">
              <a:rPr lang="fi-FI" smtClean="0"/>
              <a:t>16.12.2024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500447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87FAC-41F0-4880-8D1E-9357242CB1CB}" type="datetimeFigureOut">
              <a:rPr lang="fi-FI" smtClean="0"/>
              <a:t>16.12.2024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3919919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87FAC-41F0-4880-8D1E-9357242CB1CB}" type="datetimeFigureOut">
              <a:rPr lang="fi-FI" smtClean="0"/>
              <a:t>16.12.2024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91236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87FAC-41F0-4880-8D1E-9357242CB1CB}" type="datetimeFigureOut">
              <a:rPr lang="fi-FI" smtClean="0"/>
              <a:t>16.12.2024</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341995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87FAC-41F0-4880-8D1E-9357242CB1CB}" type="datetimeFigureOut">
              <a:rPr lang="fi-FI" smtClean="0"/>
              <a:t>16.12.2024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387518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87FAC-41F0-4880-8D1E-9357242CB1CB}" type="datetimeFigureOut">
              <a:rPr lang="fi-FI" smtClean="0"/>
              <a:t>16.12.2024</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68069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87FAC-41F0-4880-8D1E-9357242CB1CB}" type="datetimeFigureOut">
              <a:rPr lang="fi-FI" smtClean="0"/>
              <a:t>16.12.2024</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1433556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87FAC-41F0-4880-8D1E-9357242CB1CB}" type="datetimeFigureOut">
              <a:rPr lang="fi-FI" smtClean="0"/>
              <a:t>16.12.2024</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212119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87FAC-41F0-4880-8D1E-9357242CB1CB}" type="datetimeFigureOut">
              <a:rPr lang="fi-FI" smtClean="0"/>
              <a:t>16.12.2024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374195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87FAC-41F0-4880-8D1E-9357242CB1CB}" type="datetimeFigureOut">
              <a:rPr lang="fi-FI" smtClean="0"/>
              <a:t>16.12.2024</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9F05F2FC-D875-4B38-AF11-EA5FAECBD5EA}" type="slidenum">
              <a:rPr lang="fi-FI" smtClean="0"/>
              <a:t>‹#›</a:t>
            </a:fld>
            <a:endParaRPr lang="fi-FI"/>
          </a:p>
        </p:txBody>
      </p:sp>
    </p:spTree>
    <p:extLst>
      <p:ext uri="{BB962C8B-B14F-4D97-AF65-F5344CB8AC3E}">
        <p14:creationId xmlns:p14="http://schemas.microsoft.com/office/powerpoint/2010/main" val="11674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84687FAC-41F0-4880-8D1E-9357242CB1CB}" type="datetimeFigureOut">
              <a:rPr lang="fi-FI" smtClean="0"/>
              <a:t>16.12.2024</a:t>
            </a:fld>
            <a:endParaRPr lang="fi-F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fi-F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9F05F2FC-D875-4B38-AF11-EA5FAECBD5EA}" type="slidenum">
              <a:rPr lang="fi-FI" smtClean="0"/>
              <a:t>‹#›</a:t>
            </a:fld>
            <a:endParaRPr lang="fi-FI"/>
          </a:p>
        </p:txBody>
      </p:sp>
    </p:spTree>
    <p:extLst>
      <p:ext uri="{BB962C8B-B14F-4D97-AF65-F5344CB8AC3E}">
        <p14:creationId xmlns:p14="http://schemas.microsoft.com/office/powerpoint/2010/main" val="925763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centriafi-my.sharepoint.com/:v:/g/personal/kristofer_maripuu_centria_fi/EWjT-_638tBIgE87kdGRogwBHrjTLiaEj2u1UI7yTFFiXg?e=RJbMol&amp;nav=eyJyZWZlcnJhbEluZm8iOnsicmVmZXJyYWxBcHAiOiJTdHJlYW1XZWJBcHAiLCJyZWZlcnJhbFZpZXciOiJTaGFyZURpYWxvZy1MaW5rIiwicmVmZXJyYWxBcHBQbGF0Zm9ybSI6IldlYiIsInJlZmVycmFsTW9kZSI6InZpZXcifX0%3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pienyrittaja.fi/gdpr/" TargetMode="External"/><Relationship Id="rId3" Type="http://schemas.openxmlformats.org/officeDocument/2006/relationships/hyperlink" Target="https://www.quora.com/How-is-data-transmitted-from-F1-cars-to-the-support-team-" TargetMode="External"/><Relationship Id="rId7" Type="http://schemas.openxmlformats.org/officeDocument/2006/relationships/hyperlink" Target="https://f1-dash.com/dashboard" TargetMode="External"/><Relationship Id="rId2" Type="http://schemas.openxmlformats.org/officeDocument/2006/relationships/hyperlink" Target="https://www.formula1.com/en/information/guidelines.4EOKE9RRqevL4niTK9kWyt" TargetMode="External"/><Relationship Id="rId1" Type="http://schemas.openxmlformats.org/officeDocument/2006/relationships/slideLayout" Target="../slideLayouts/slideLayout2.xml"/><Relationship Id="rId6" Type="http://schemas.openxmlformats.org/officeDocument/2006/relationships/hyperlink" Target="https://towardsdatascience.com/formula-1-race-predictor-5d4bfae887da" TargetMode="External"/><Relationship Id="rId5" Type="http://schemas.openxmlformats.org/officeDocument/2006/relationships/hyperlink" Target="https://www.reddit.com/r/formula1/comments/i46mlj/web_application_i_developed_f1latest/" TargetMode="External"/><Relationship Id="rId4" Type="http://schemas.openxmlformats.org/officeDocument/2006/relationships/hyperlink" Target="https://www.quora.com/Which-programming-language-is-mostly-used-for-creating-websit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ashscore.com/auto-racing/formula-1/"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89204" y="1"/>
            <a:ext cx="6102796" cy="6858000"/>
          </a:xfrm>
          <a:custGeom>
            <a:avLst/>
            <a:gdLst/>
            <a:ahLst/>
            <a:cxnLst/>
            <a:rect l="l" t="t" r="r" b="b"/>
            <a:pathLst>
              <a:path w="6102796" h="6885185">
                <a:moveTo>
                  <a:pt x="0" y="0"/>
                </a:moveTo>
                <a:lnTo>
                  <a:pt x="6102796" y="0"/>
                </a:lnTo>
                <a:lnTo>
                  <a:pt x="6102796" y="6885186"/>
                </a:lnTo>
                <a:lnTo>
                  <a:pt x="0" y="6885186"/>
                </a:lnTo>
                <a:lnTo>
                  <a:pt x="0" y="0"/>
                </a:lnTo>
                <a:close/>
              </a:path>
            </a:pathLst>
          </a:custGeom>
          <a:blipFill>
            <a:blip r:embed="rId2"/>
            <a:stretch>
              <a:fillRect l="-32245" t="-6993" r="-35992"/>
            </a:stretch>
          </a:blipFill>
        </p:spPr>
        <p:txBody>
          <a:bodyPr/>
          <a:lstStyle/>
          <a:p>
            <a:endParaRPr lang="LID4096"/>
          </a:p>
        </p:txBody>
      </p:sp>
      <p:sp>
        <p:nvSpPr>
          <p:cNvPr id="3" name="TextBox 3"/>
          <p:cNvSpPr txBox="1"/>
          <p:nvPr/>
        </p:nvSpPr>
        <p:spPr>
          <a:xfrm>
            <a:off x="138931" y="274136"/>
            <a:ext cx="5848404" cy="397376"/>
          </a:xfrm>
          <a:prstGeom prst="rect">
            <a:avLst/>
          </a:prstGeom>
        </p:spPr>
        <p:txBody>
          <a:bodyPr lIns="0" tIns="0" rIns="0" bIns="0" rtlCol="0" anchor="t">
            <a:spAutoFit/>
          </a:bodyPr>
          <a:lstStyle/>
          <a:p>
            <a:pPr algn="l">
              <a:lnSpc>
                <a:spcPts val="3054"/>
              </a:lnSpc>
              <a:spcBef>
                <a:spcPct val="0"/>
              </a:spcBef>
            </a:pPr>
            <a:r>
              <a:rPr lang="en-US" sz="2881" b="1" spc="28">
                <a:solidFill>
                  <a:srgbClr val="EF165F"/>
                </a:solidFill>
                <a:latin typeface="Montserrat Semi-Bold"/>
                <a:ea typeface="Montserrat Semi-Bold"/>
                <a:cs typeface="Montserrat Semi-Bold"/>
                <a:sym typeface="Montserrat Semi-Bold"/>
              </a:rPr>
              <a:t>FORMULA 1 TILASTOPALVELU</a:t>
            </a:r>
          </a:p>
        </p:txBody>
      </p:sp>
      <p:sp>
        <p:nvSpPr>
          <p:cNvPr id="4" name="AutoShape 4"/>
          <p:cNvSpPr/>
          <p:nvPr/>
        </p:nvSpPr>
        <p:spPr>
          <a:xfrm>
            <a:off x="138931" y="671512"/>
            <a:ext cx="5736658" cy="0"/>
          </a:xfrm>
          <a:prstGeom prst="line">
            <a:avLst/>
          </a:prstGeom>
          <a:ln w="28575" cap="flat">
            <a:solidFill>
              <a:srgbClr val="EF165F"/>
            </a:solidFill>
            <a:prstDash val="solid"/>
            <a:headEnd type="none" w="sm" len="sm"/>
            <a:tailEnd type="none" w="sm" len="sm"/>
          </a:ln>
        </p:spPr>
        <p:txBody>
          <a:bodyPr/>
          <a:lstStyle/>
          <a:p>
            <a:endParaRPr lang="LID4096"/>
          </a:p>
        </p:txBody>
      </p:sp>
      <p:sp>
        <p:nvSpPr>
          <p:cNvPr id="5" name="TextBox 5"/>
          <p:cNvSpPr txBox="1"/>
          <p:nvPr/>
        </p:nvSpPr>
        <p:spPr>
          <a:xfrm>
            <a:off x="125640" y="1581784"/>
            <a:ext cx="5360759" cy="397545"/>
          </a:xfrm>
          <a:prstGeom prst="rect">
            <a:avLst/>
          </a:prstGeom>
        </p:spPr>
        <p:txBody>
          <a:bodyPr wrap="square"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ARTTU-PEKKA KONTTILA,</a:t>
            </a:r>
          </a:p>
        </p:txBody>
      </p:sp>
      <p:sp>
        <p:nvSpPr>
          <p:cNvPr id="6" name="TextBox 6"/>
          <p:cNvSpPr txBox="1"/>
          <p:nvPr/>
        </p:nvSpPr>
        <p:spPr>
          <a:xfrm>
            <a:off x="304800" y="2035478"/>
            <a:ext cx="4262934" cy="394136"/>
          </a:xfrm>
          <a:prstGeom prst="rect">
            <a:avLst/>
          </a:prstGeom>
        </p:spPr>
        <p:txBody>
          <a:bodyPr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KRISTOFER MARIPUU,</a:t>
            </a:r>
          </a:p>
        </p:txBody>
      </p:sp>
      <p:sp>
        <p:nvSpPr>
          <p:cNvPr id="7" name="TextBox 7"/>
          <p:cNvSpPr txBox="1"/>
          <p:nvPr/>
        </p:nvSpPr>
        <p:spPr>
          <a:xfrm>
            <a:off x="292768" y="2485763"/>
            <a:ext cx="2160360" cy="394136"/>
          </a:xfrm>
          <a:prstGeom prst="rect">
            <a:avLst/>
          </a:prstGeom>
        </p:spPr>
        <p:txBody>
          <a:bodyPr wrap="square"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RIKU LIND,</a:t>
            </a:r>
          </a:p>
        </p:txBody>
      </p:sp>
      <p:sp>
        <p:nvSpPr>
          <p:cNvPr id="8" name="TextBox 8"/>
          <p:cNvSpPr txBox="1"/>
          <p:nvPr/>
        </p:nvSpPr>
        <p:spPr>
          <a:xfrm>
            <a:off x="125640" y="2961287"/>
            <a:ext cx="3150960" cy="394136"/>
          </a:xfrm>
          <a:prstGeom prst="rect">
            <a:avLst/>
          </a:prstGeom>
        </p:spPr>
        <p:txBody>
          <a:bodyPr wrap="square" lIns="0" tIns="0" rIns="0" bIns="0" rtlCol="0" anchor="t">
            <a:spAutoFit/>
          </a:bodyPr>
          <a:lstStyle/>
          <a:p>
            <a:pPr algn="ctr">
              <a:lnSpc>
                <a:spcPts val="3054"/>
              </a:lnSpc>
              <a:spcBef>
                <a:spcPct val="0"/>
              </a:spcBef>
            </a:pPr>
            <a:r>
              <a:rPr lang="en-US" sz="2881" b="1" spc="28">
                <a:solidFill>
                  <a:srgbClr val="C2D5E8"/>
                </a:solidFill>
                <a:latin typeface="Montserrat Semi-Bold"/>
                <a:ea typeface="Montserrat Semi-Bold"/>
                <a:cs typeface="Montserrat Semi-Bold"/>
                <a:sym typeface="Montserrat Semi-Bold"/>
              </a:rPr>
              <a:t>GHAITH KELIL</a:t>
            </a:r>
          </a:p>
        </p:txBody>
      </p:sp>
      <p:pic>
        <p:nvPicPr>
          <p:cNvPr id="15" name="Picture 14" descr="A red and black logo&#10;&#10;Description automatically generated">
            <a:extLst>
              <a:ext uri="{FF2B5EF4-FFF2-40B4-BE49-F238E27FC236}">
                <a16:creationId xmlns:a16="http://schemas.microsoft.com/office/drawing/2014/main" id="{5772BED6-0A60-0A82-AAE7-2BC1E7CA4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9" y="2977479"/>
            <a:ext cx="6418017" cy="64180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Otsikko 1">
            <a:extLst>
              <a:ext uri="{FF2B5EF4-FFF2-40B4-BE49-F238E27FC236}">
                <a16:creationId xmlns:a16="http://schemas.microsoft.com/office/drawing/2014/main" id="{2F20A240-BE0A-A244-DD40-AC56B1E47540}"/>
              </a:ext>
            </a:extLst>
          </p:cNvPr>
          <p:cNvSpPr>
            <a:spLocks noGrp="1"/>
          </p:cNvSpPr>
          <p:nvPr>
            <p:ph type="title"/>
          </p:nvPr>
        </p:nvSpPr>
        <p:spPr>
          <a:xfrm>
            <a:off x="708197" y="1239290"/>
            <a:ext cx="3644489" cy="2414488"/>
          </a:xfrm>
        </p:spPr>
        <p:txBody>
          <a:bodyPr anchor="t">
            <a:normAutofit/>
          </a:bodyPr>
          <a:lstStyle/>
          <a:p>
            <a:r>
              <a:rPr lang="fi-FI" sz="4200">
                <a:solidFill>
                  <a:srgbClr val="FFFFFF"/>
                </a:solidFill>
              </a:rPr>
              <a:t>Saavutettavuus ja käytettävyys </a:t>
            </a:r>
          </a:p>
        </p:txBody>
      </p:sp>
      <p:sp>
        <p:nvSpPr>
          <p:cNvPr id="3" name="Sisällön paikkamerkki 2">
            <a:extLst>
              <a:ext uri="{FF2B5EF4-FFF2-40B4-BE49-F238E27FC236}">
                <a16:creationId xmlns:a16="http://schemas.microsoft.com/office/drawing/2014/main" id="{084BF8A4-E85F-0877-7089-C3BECB8ED320}"/>
              </a:ext>
            </a:extLst>
          </p:cNvPr>
          <p:cNvSpPr>
            <a:spLocks noGrp="1"/>
          </p:cNvSpPr>
          <p:nvPr>
            <p:ph idx="1"/>
          </p:nvPr>
        </p:nvSpPr>
        <p:spPr>
          <a:xfrm>
            <a:off x="6095999" y="882315"/>
            <a:ext cx="5254754" cy="5294647"/>
          </a:xfrm>
        </p:spPr>
        <p:txBody>
          <a:bodyPr vert="horz" lIns="91440" tIns="45720" rIns="91440" bIns="45720" rtlCol="0" anchor="t">
            <a:normAutofit lnSpcReduction="10000"/>
          </a:bodyPr>
          <a:lstStyle/>
          <a:p>
            <a:r>
              <a:rPr lang="fi-FI" sz="2000" dirty="0"/>
              <a:t>Palvelussa on Ilmainen perusversio ja Premium versio 5€/kk, josta saa tarkemmat tiedot, jos käyttäjä haluaa niitä saada.</a:t>
            </a:r>
          </a:p>
          <a:p>
            <a:r>
              <a:rPr lang="fi-FI" sz="2000" dirty="0"/>
              <a:t>Ilmaisessa versiossa näkee perustiedot kisoista, kuten Kisojen järjestys, aika, nopeimman kierroksen ajan ja kierrostenmäärä.</a:t>
            </a:r>
          </a:p>
          <a:p>
            <a:r>
              <a:rPr lang="fi-FI" sz="2000" dirty="0"/>
              <a:t>Premium versiossa voi nähdä Sektorien ajat, Renkaiden Iän, Renkaiden kulumisen ja kartan radasta, josta voi katsoa tarkemmin mikä on ollut esimerkiksi nopein sektori ja missä kuski on käyttänyt DRS, Premium käyttäjät saavat myös lisätietoja rangaistuksista.</a:t>
            </a:r>
          </a:p>
          <a:p>
            <a:r>
              <a:rPr lang="fi-FI" sz="2000" dirty="0"/>
              <a:t>Premium-tuki: </a:t>
            </a:r>
            <a:r>
              <a:rPr lang="fi-FI" sz="2000" dirty="0" err="1"/>
              <a:t>premium</a:t>
            </a:r>
            <a:r>
              <a:rPr lang="fi-FI" sz="2000" dirty="0"/>
              <a:t>-käyttäjille nopeampi vasteaika.</a:t>
            </a:r>
          </a:p>
          <a:p>
            <a:r>
              <a:rPr lang="fi-FI" sz="2000" dirty="0">
                <a:ea typeface="+mn-lt"/>
                <a:cs typeface="+mn-lt"/>
                <a:hlinkClick r:id="rId2"/>
              </a:rPr>
              <a:t>Meeting with Kristofer Maripuu NTIS23K-20241215_174935-Meeting Recording.mp4</a:t>
            </a:r>
            <a:r>
              <a:rPr lang="fi-FI" sz="2000" dirty="0">
                <a:ea typeface="+mn-lt"/>
                <a:cs typeface="+mn-lt"/>
              </a:rPr>
              <a:t> </a:t>
            </a:r>
            <a:endParaRPr lang="fi-FI" sz="2000" dirty="0"/>
          </a:p>
        </p:txBody>
      </p:sp>
    </p:spTree>
    <p:extLst>
      <p:ext uri="{BB962C8B-B14F-4D97-AF65-F5344CB8AC3E}">
        <p14:creationId xmlns:p14="http://schemas.microsoft.com/office/powerpoint/2010/main" val="156004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DE5E0AA-D6B9-E2DC-D6DC-6BC05DCA6E20}"/>
              </a:ext>
            </a:extLst>
          </p:cNvPr>
          <p:cNvSpPr>
            <a:spLocks noGrp="1"/>
          </p:cNvSpPr>
          <p:nvPr>
            <p:ph type="title"/>
          </p:nvPr>
        </p:nvSpPr>
        <p:spPr/>
        <p:txBody>
          <a:bodyPr/>
          <a:lstStyle/>
          <a:p>
            <a:r>
              <a:rPr lang="fi-FI"/>
              <a:t>Tietoturvakäytännöt</a:t>
            </a:r>
          </a:p>
        </p:txBody>
      </p:sp>
      <p:sp>
        <p:nvSpPr>
          <p:cNvPr id="3" name="Sisällön paikkamerkki 2">
            <a:extLst>
              <a:ext uri="{FF2B5EF4-FFF2-40B4-BE49-F238E27FC236}">
                <a16:creationId xmlns:a16="http://schemas.microsoft.com/office/drawing/2014/main" id="{D42B3434-B77F-DF96-83A6-7F9CFC8967CA}"/>
              </a:ext>
            </a:extLst>
          </p:cNvPr>
          <p:cNvSpPr>
            <a:spLocks noGrp="1"/>
          </p:cNvSpPr>
          <p:nvPr>
            <p:ph idx="1"/>
          </p:nvPr>
        </p:nvSpPr>
        <p:spPr/>
        <p:txBody>
          <a:bodyPr vert="horz" lIns="91440" tIns="45720" rIns="91440" bIns="45720" rtlCol="0" anchor="t">
            <a:normAutofit/>
          </a:bodyPr>
          <a:lstStyle/>
          <a:p>
            <a:pPr marL="0" indent="0">
              <a:buNone/>
            </a:pPr>
            <a:r>
              <a:rPr lang="fi-FI" dirty="0"/>
              <a:t>1. SALAUS</a:t>
            </a:r>
          </a:p>
          <a:p>
            <a:pPr lvl="1"/>
            <a:r>
              <a:rPr lang="fi-FI" sz="2000" dirty="0"/>
              <a:t>Kaikki data siirretään suojattujen kanavien kautta (SSL/TLS-salaus), jotta käyttäjien tiedot ja kisatulokset pysyvät turvassa.</a:t>
            </a:r>
          </a:p>
          <a:p>
            <a:pPr lvl="1"/>
            <a:r>
              <a:rPr lang="fi-FI" sz="2000" dirty="0"/>
              <a:t>HTTPS protokolla varmistaa, että </a:t>
            </a:r>
            <a:r>
              <a:rPr lang="fi-FI" sz="2000" dirty="0" err="1"/>
              <a:t>tiedo</a:t>
            </a:r>
            <a:r>
              <a:rPr lang="fi-FI" sz="2000" dirty="0"/>
              <a:t> siirtyy turvallisesti.</a:t>
            </a:r>
          </a:p>
          <a:p>
            <a:pPr lvl="1"/>
            <a:r>
              <a:rPr lang="fi-FI" sz="2000" dirty="0" err="1"/>
              <a:t>OAuth</a:t>
            </a:r>
          </a:p>
          <a:p>
            <a:pPr marL="0" indent="0">
              <a:buNone/>
            </a:pPr>
            <a:r>
              <a:rPr lang="fi-FI" sz="2800" dirty="0"/>
              <a:t>2. GDPR eli yleinen tietosuoja-asetus</a:t>
            </a:r>
          </a:p>
          <a:p>
            <a:pPr lvl="1"/>
            <a:r>
              <a:rPr lang="fi-FI" sz="2000" dirty="0"/>
              <a:t>Tietoja kerätään ja käsitellään avoimesti, rehellisesti ja lain mukaisesti.</a:t>
            </a:r>
          </a:p>
          <a:p>
            <a:pPr lvl="1"/>
            <a:r>
              <a:rPr lang="fi-FI" sz="2000" dirty="0"/>
              <a:t>Kaikki asiakkaasta kerätty tieto on ajan tasalla ja virheetöntä.</a:t>
            </a:r>
          </a:p>
          <a:p>
            <a:pPr lvl="1"/>
            <a:r>
              <a:rPr lang="fi-FI" sz="2000" dirty="0"/>
              <a:t>Suostumus on pyydetty selkeästi.</a:t>
            </a:r>
          </a:p>
          <a:p>
            <a:pPr marL="457200" lvl="1" indent="0">
              <a:buNone/>
            </a:pPr>
            <a:endParaRPr lang="fi-FI" sz="2000"/>
          </a:p>
          <a:p>
            <a:pPr>
              <a:buNone/>
            </a:pPr>
            <a:endParaRPr lang="fi-FI"/>
          </a:p>
        </p:txBody>
      </p:sp>
    </p:spTree>
    <p:extLst>
      <p:ext uri="{BB962C8B-B14F-4D97-AF65-F5344CB8AC3E}">
        <p14:creationId xmlns:p14="http://schemas.microsoft.com/office/powerpoint/2010/main" val="365661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72CCD19C-BEBB-D544-64AA-A6CC67217611}"/>
              </a:ext>
            </a:extLst>
          </p:cNvPr>
          <p:cNvSpPr>
            <a:spLocks noGrp="1"/>
          </p:cNvSpPr>
          <p:nvPr>
            <p:ph type="title"/>
          </p:nvPr>
        </p:nvSpPr>
        <p:spPr>
          <a:xfrm>
            <a:off x="813193" y="-365323"/>
            <a:ext cx="4597747" cy="1616203"/>
          </a:xfrm>
        </p:spPr>
        <p:txBody>
          <a:bodyPr anchor="b">
            <a:normAutofit/>
          </a:bodyPr>
          <a:lstStyle/>
          <a:p>
            <a:r>
              <a:rPr lang="fi-FI"/>
              <a:t>Tekninen toteutus</a:t>
            </a:r>
          </a:p>
        </p:txBody>
      </p:sp>
      <p:graphicFrame>
        <p:nvGraphicFramePr>
          <p:cNvPr id="25" name="Sisällön paikkamerkki 2">
            <a:extLst>
              <a:ext uri="{FF2B5EF4-FFF2-40B4-BE49-F238E27FC236}">
                <a16:creationId xmlns:a16="http://schemas.microsoft.com/office/drawing/2014/main" id="{A8812034-06A2-7EE7-ACC8-0909BE20992A}"/>
              </a:ext>
            </a:extLst>
          </p:cNvPr>
          <p:cNvGraphicFramePr>
            <a:graphicFrameLocks noGrp="1"/>
          </p:cNvGraphicFramePr>
          <p:nvPr>
            <p:ph idx="1"/>
            <p:extLst>
              <p:ext uri="{D42A27DB-BD31-4B8C-83A1-F6EECF244321}">
                <p14:modId xmlns:p14="http://schemas.microsoft.com/office/powerpoint/2010/main" val="323757018"/>
              </p:ext>
            </p:extLst>
          </p:nvPr>
        </p:nvGraphicFramePr>
        <p:xfrm>
          <a:off x="150501" y="1146797"/>
          <a:ext cx="6381217" cy="5056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Kuva 3" descr="Kuva, joka sisältää kohteen teksti, diagrammi, kuvakaappaus, Fontti&#10;&#10;Kuvaus luotu automaattisesti">
            <a:extLst>
              <a:ext uri="{FF2B5EF4-FFF2-40B4-BE49-F238E27FC236}">
                <a16:creationId xmlns:a16="http://schemas.microsoft.com/office/drawing/2014/main" id="{E3977492-E35F-653C-014F-A746CED7DBE1}"/>
              </a:ext>
            </a:extLst>
          </p:cNvPr>
          <p:cNvPicPr>
            <a:picLocks noChangeAspect="1"/>
          </p:cNvPicPr>
          <p:nvPr/>
        </p:nvPicPr>
        <p:blipFill>
          <a:blip r:embed="rId7"/>
          <a:stretch>
            <a:fillRect/>
          </a:stretch>
        </p:blipFill>
        <p:spPr>
          <a:xfrm>
            <a:off x="6685017" y="1920642"/>
            <a:ext cx="5253062" cy="3049055"/>
          </a:xfrm>
          <a:prstGeom prst="rect">
            <a:avLst/>
          </a:prstGeom>
        </p:spPr>
      </p:pic>
      <p:grpSp>
        <p:nvGrpSpPr>
          <p:cNvPr id="22" name="Group 21">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9715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24971B75-DFC6-8BBD-5287-FE6E93E39855}"/>
              </a:ext>
            </a:extLst>
          </p:cNvPr>
          <p:cNvSpPr>
            <a:spLocks noGrp="1"/>
          </p:cNvSpPr>
          <p:nvPr>
            <p:ph type="title"/>
          </p:nvPr>
        </p:nvSpPr>
        <p:spPr/>
        <p:txBody>
          <a:bodyPr/>
          <a:lstStyle/>
          <a:p>
            <a:r>
              <a:rPr lang="fi-FI"/>
              <a:t>Tekninen toteutus</a:t>
            </a:r>
          </a:p>
        </p:txBody>
      </p:sp>
      <p:sp>
        <p:nvSpPr>
          <p:cNvPr id="3" name="Sisällön paikkamerkki 2">
            <a:extLst>
              <a:ext uri="{FF2B5EF4-FFF2-40B4-BE49-F238E27FC236}">
                <a16:creationId xmlns:a16="http://schemas.microsoft.com/office/drawing/2014/main" id="{16A8E584-1B3D-1C7D-0DCC-87AF0A7945EE}"/>
              </a:ext>
            </a:extLst>
          </p:cNvPr>
          <p:cNvSpPr>
            <a:spLocks noGrp="1"/>
          </p:cNvSpPr>
          <p:nvPr>
            <p:ph idx="1"/>
          </p:nvPr>
        </p:nvSpPr>
        <p:spPr/>
        <p:txBody>
          <a:bodyPr vert="horz" lIns="91440" tIns="45720" rIns="91440" bIns="45720" rtlCol="0" anchor="t">
            <a:normAutofit/>
          </a:bodyPr>
          <a:lstStyle/>
          <a:p>
            <a:r>
              <a:rPr lang="fi-FI"/>
              <a:t>HTML käytetään sivuston rakenteen luomiseen ja CSS vastaa nettisivun ulkoasun tyylistä.</a:t>
            </a:r>
          </a:p>
          <a:p>
            <a:r>
              <a:rPr lang="fi-FI"/>
              <a:t>Kun käsittelemme reaaliaikaista dataa, käytämme </a:t>
            </a:r>
            <a:r>
              <a:rPr lang="fi-FI" err="1"/>
              <a:t>WebSocketia</a:t>
            </a:r>
            <a:r>
              <a:rPr lang="fi-FI"/>
              <a:t>, mikä mahdollistaa reaaliaikaset päivitykset sivustolla, sen lisäksi Reactia on .</a:t>
            </a:r>
          </a:p>
          <a:p>
            <a:r>
              <a:rPr lang="fi-FI"/>
              <a:t>Meillä on f1 lisenssi mikä mahdollistaa, että saadaan dataa f1. Suodattimena käytämme PostgreSQL.</a:t>
            </a:r>
          </a:p>
        </p:txBody>
      </p:sp>
    </p:spTree>
    <p:extLst>
      <p:ext uri="{BB962C8B-B14F-4D97-AF65-F5344CB8AC3E}">
        <p14:creationId xmlns:p14="http://schemas.microsoft.com/office/powerpoint/2010/main" val="180232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tsikko 1">
            <a:extLst>
              <a:ext uri="{FF2B5EF4-FFF2-40B4-BE49-F238E27FC236}">
                <a16:creationId xmlns:a16="http://schemas.microsoft.com/office/drawing/2014/main" id="{E06A1FAC-4AF4-F485-0E24-A517C4BCAD75}"/>
              </a:ext>
            </a:extLst>
          </p:cNvPr>
          <p:cNvSpPr>
            <a:spLocks noGrp="1"/>
          </p:cNvSpPr>
          <p:nvPr>
            <p:ph type="title"/>
          </p:nvPr>
        </p:nvSpPr>
        <p:spPr>
          <a:xfrm>
            <a:off x="838200" y="365125"/>
            <a:ext cx="10515600" cy="1325563"/>
          </a:xfrm>
        </p:spPr>
        <p:txBody>
          <a:bodyPr>
            <a:normAutofit/>
          </a:bodyPr>
          <a:lstStyle/>
          <a:p>
            <a:r>
              <a:rPr lang="fi-FI"/>
              <a:t>Lähteet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isällön paikkamerkki 2">
            <a:extLst>
              <a:ext uri="{FF2B5EF4-FFF2-40B4-BE49-F238E27FC236}">
                <a16:creationId xmlns:a16="http://schemas.microsoft.com/office/drawing/2014/main" id="{C40FA910-81A2-F189-11C0-480BBC81BD85}"/>
              </a:ext>
            </a:extLst>
          </p:cNvPr>
          <p:cNvSpPr>
            <a:spLocks noGrp="1"/>
          </p:cNvSpPr>
          <p:nvPr>
            <p:ph idx="1"/>
          </p:nvPr>
        </p:nvSpPr>
        <p:spPr>
          <a:xfrm>
            <a:off x="643437" y="1425198"/>
            <a:ext cx="10992853" cy="4841458"/>
          </a:xfrm>
        </p:spPr>
        <p:txBody>
          <a:bodyPr vert="horz" lIns="91440" tIns="45720" rIns="91440" bIns="45720" rtlCol="0" anchor="t">
            <a:normAutofit/>
          </a:bodyPr>
          <a:lstStyle/>
          <a:p>
            <a:pPr marL="0" indent="0">
              <a:buNone/>
            </a:pPr>
            <a:endParaRPr lang="fi-FI" sz="1800" dirty="0">
              <a:ea typeface="+mn-lt"/>
              <a:cs typeface="+mn-lt"/>
            </a:endParaRPr>
          </a:p>
          <a:p>
            <a:r>
              <a:rPr lang="fi-FI" sz="1800">
                <a:ea typeface="+mn-lt"/>
                <a:cs typeface="+mn-lt"/>
                <a:hlinkClick r:id="rId2"/>
              </a:rPr>
              <a:t>https://www.formula1.com/en/information/guidelines.4EOKE9RRqevL4niTK9kWyt</a:t>
            </a:r>
            <a:r>
              <a:rPr lang="fi-FI" sz="1800">
                <a:ea typeface="+mn-lt"/>
                <a:cs typeface="+mn-lt"/>
              </a:rPr>
              <a:t> </a:t>
            </a:r>
            <a:endParaRPr lang="fi-FI" sz="1800"/>
          </a:p>
          <a:p>
            <a:pPr>
              <a:buFont typeface="Arial"/>
              <a:buChar char="•"/>
            </a:pPr>
            <a:r>
              <a:rPr lang="fi-FI" sz="1800">
                <a:hlinkClick r:id="rId3"/>
              </a:rPr>
              <a:t>https://www.quora.com/How-is-data-transmitted-from-F1-cars-to-the-support-team-</a:t>
            </a:r>
            <a:endParaRPr lang="fi-FI" sz="1800"/>
          </a:p>
          <a:p>
            <a:pPr>
              <a:buFont typeface="Arial"/>
              <a:buChar char="•"/>
            </a:pPr>
            <a:r>
              <a:rPr lang="fi-FI" sz="1800">
                <a:hlinkClick r:id="rId4"/>
              </a:rPr>
              <a:t>https://www.quora.com/Which-programming-language-is-mostly-used-for-creating-websites</a:t>
            </a:r>
            <a:endParaRPr lang="fi-FI" sz="1800"/>
          </a:p>
          <a:p>
            <a:pPr>
              <a:buFont typeface="Arial"/>
              <a:buChar char="•"/>
            </a:pPr>
            <a:r>
              <a:rPr lang="fi-FI" sz="1800">
                <a:hlinkClick r:id="rId5"/>
              </a:rPr>
              <a:t>https://www.reddit.com/r/formula1/comments/i46mlj/web_application_i_developed_f1latest/</a:t>
            </a:r>
            <a:r>
              <a:rPr lang="fi-FI" sz="1800"/>
              <a:t> </a:t>
            </a:r>
          </a:p>
          <a:p>
            <a:pPr>
              <a:buFont typeface="Arial"/>
              <a:buChar char="•"/>
            </a:pPr>
            <a:r>
              <a:rPr lang="fi-FI" sz="1800">
                <a:hlinkClick r:id="rId6"/>
              </a:rPr>
              <a:t>https://towardsdatascience.com/formula-1-race-predictor-5d4bfae887da</a:t>
            </a:r>
            <a:endParaRPr lang="en-US" sz="1800">
              <a:latin typeface="Calibri"/>
              <a:cs typeface="Calibri"/>
            </a:endParaRPr>
          </a:p>
          <a:p>
            <a:pPr>
              <a:buFont typeface="Arial"/>
              <a:buChar char="•"/>
            </a:pPr>
            <a:r>
              <a:rPr lang="fi-FI" sz="1800"/>
              <a:t>Kysytty </a:t>
            </a:r>
            <a:r>
              <a:rPr lang="fi-FI" sz="1800" err="1"/>
              <a:t>ChatGPT:ltä</a:t>
            </a:r>
            <a:r>
              <a:rPr lang="fi-FI" sz="1800"/>
              <a:t> seuraava kysymys teknistä toteutusta varten: </a:t>
            </a:r>
            <a:r>
              <a:rPr lang="fi-FI" sz="1800">
                <a:ea typeface="+mn-lt"/>
                <a:cs typeface="+mn-lt"/>
              </a:rPr>
              <a:t>Mitä kaikkia teknologioita tulisimme tarvitsemaan F1-tulospalvelun nettisivun tekemiseen?</a:t>
            </a:r>
            <a:endParaRPr lang="fi-FI" sz="1800"/>
          </a:p>
          <a:p>
            <a:pPr>
              <a:buFont typeface="Arial"/>
              <a:buChar char="•"/>
            </a:pPr>
            <a:r>
              <a:rPr lang="fi-FI" sz="1800"/>
              <a:t>DEMO</a:t>
            </a:r>
          </a:p>
          <a:p>
            <a:pPr>
              <a:buFont typeface="Arial"/>
              <a:buChar char="•"/>
            </a:pPr>
            <a:r>
              <a:rPr lang="fi-FI" sz="1800">
                <a:ea typeface="+mn-lt"/>
                <a:cs typeface="+mn-lt"/>
                <a:hlinkClick r:id="rId7"/>
              </a:rPr>
              <a:t>https://f1-dash.com/dashboard</a:t>
            </a:r>
            <a:r>
              <a:rPr lang="fi-FI" sz="1800">
                <a:ea typeface="+mn-lt"/>
                <a:cs typeface="+mn-lt"/>
              </a:rPr>
              <a:t> </a:t>
            </a:r>
          </a:p>
          <a:p>
            <a:pPr>
              <a:buFont typeface="Arial"/>
              <a:buChar char="•"/>
            </a:pPr>
            <a:r>
              <a:rPr lang="fi-FI" sz="1800">
                <a:ea typeface="+mn-lt"/>
                <a:cs typeface="+mn-lt"/>
                <a:hlinkClick r:id="rId8"/>
              </a:rPr>
              <a:t>https://pienyrittaja.fi/gdpr/</a:t>
            </a:r>
            <a:r>
              <a:rPr lang="fi-FI" sz="1800">
                <a:ea typeface="+mn-lt"/>
                <a:cs typeface="+mn-lt"/>
              </a:rPr>
              <a:t> </a:t>
            </a:r>
          </a:p>
          <a:p>
            <a:pPr marL="0" indent="0">
              <a:buNone/>
            </a:pPr>
            <a:endParaRPr lang="fi-FI" sz="1800"/>
          </a:p>
          <a:p>
            <a:pPr marL="0" indent="0">
              <a:buNone/>
            </a:pPr>
            <a:endParaRPr lang="fi-FI" sz="1500"/>
          </a:p>
          <a:p>
            <a:pPr marL="0" indent="0">
              <a:buNone/>
            </a:pPr>
            <a:endParaRPr lang="fi-FI" sz="1500"/>
          </a:p>
        </p:txBody>
      </p:sp>
    </p:spTree>
    <p:extLst>
      <p:ext uri="{BB962C8B-B14F-4D97-AF65-F5344CB8AC3E}">
        <p14:creationId xmlns:p14="http://schemas.microsoft.com/office/powerpoint/2010/main" val="42829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2B72BA98-46CC-2829-68B3-FA7994BFD8BB}"/>
              </a:ext>
            </a:extLst>
          </p:cNvPr>
          <p:cNvSpPr>
            <a:spLocks noGrp="1"/>
          </p:cNvSpPr>
          <p:nvPr>
            <p:ph type="title"/>
          </p:nvPr>
        </p:nvSpPr>
        <p:spPr>
          <a:xfrm>
            <a:off x="1136397" y="502020"/>
            <a:ext cx="5323715" cy="1642970"/>
          </a:xfrm>
        </p:spPr>
        <p:txBody>
          <a:bodyPr anchor="b">
            <a:normAutofit/>
          </a:bodyPr>
          <a:lstStyle/>
          <a:p>
            <a:r>
              <a:rPr lang="fi-FI" sz="4000"/>
              <a:t>Formula 1 - Perustietoa</a:t>
            </a:r>
          </a:p>
        </p:txBody>
      </p:sp>
      <p:sp>
        <p:nvSpPr>
          <p:cNvPr id="3" name="Sisällön paikkamerkki 2">
            <a:extLst>
              <a:ext uri="{FF2B5EF4-FFF2-40B4-BE49-F238E27FC236}">
                <a16:creationId xmlns:a16="http://schemas.microsoft.com/office/drawing/2014/main" id="{33CEC444-A545-7836-2945-7D1B03F7CDC4}"/>
              </a:ext>
            </a:extLst>
          </p:cNvPr>
          <p:cNvSpPr>
            <a:spLocks noGrp="1"/>
          </p:cNvSpPr>
          <p:nvPr>
            <p:ph idx="1"/>
          </p:nvPr>
        </p:nvSpPr>
        <p:spPr>
          <a:xfrm>
            <a:off x="1144923" y="2405894"/>
            <a:ext cx="5315189" cy="3535083"/>
          </a:xfrm>
        </p:spPr>
        <p:txBody>
          <a:bodyPr anchor="t">
            <a:normAutofit/>
          </a:bodyPr>
          <a:lstStyle/>
          <a:p>
            <a:r>
              <a:rPr lang="fi-FI" sz="2000"/>
              <a:t>Formula 1 on yksi korkeimman tasoisista FIA (kansainvälinen autoliitto) rekisteröimistä moottoriurheilu lajeista.</a:t>
            </a:r>
          </a:p>
          <a:p>
            <a:r>
              <a:rPr lang="fi-FI" sz="2000"/>
              <a:t>Kaudessa on noin 22-24 osakilpailua ja kausi kestää helmikuusta joulukuuhun.</a:t>
            </a:r>
          </a:p>
          <a:p>
            <a:r>
              <a:rPr lang="fi-FI" sz="2000"/>
              <a:t>Lajissa on kymmenen tallia ja jokaisella tallilla on kaksi kuskia ja yleensä yksi varakuski.</a:t>
            </a:r>
          </a:p>
          <a:p>
            <a:endParaRPr lang="fi-FI" sz="2000"/>
          </a:p>
        </p:txBody>
      </p:sp>
      <p:sp>
        <p:nvSpPr>
          <p:cNvPr id="31" name="Rectangle 3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Kuva 3" descr="A calendar with flags and numbers&#10;&#10;Description automatically generated">
            <a:extLst>
              <a:ext uri="{FF2B5EF4-FFF2-40B4-BE49-F238E27FC236}">
                <a16:creationId xmlns:a16="http://schemas.microsoft.com/office/drawing/2014/main" id="{B3EF514E-B43F-E225-CC27-B28EC01B39B1}"/>
              </a:ext>
            </a:extLst>
          </p:cNvPr>
          <p:cNvPicPr>
            <a:picLocks noChangeAspect="1"/>
          </p:cNvPicPr>
          <p:nvPr/>
        </p:nvPicPr>
        <p:blipFill>
          <a:blip r:embed="rId2"/>
          <a:stretch>
            <a:fillRect/>
          </a:stretch>
        </p:blipFill>
        <p:spPr>
          <a:xfrm>
            <a:off x="7481993" y="887755"/>
            <a:ext cx="4057384" cy="5071731"/>
          </a:xfrm>
          <a:prstGeom prst="rect">
            <a:avLst/>
          </a:prstGeom>
        </p:spPr>
      </p:pic>
    </p:spTree>
    <p:extLst>
      <p:ext uri="{BB962C8B-B14F-4D97-AF65-F5344CB8AC3E}">
        <p14:creationId xmlns:p14="http://schemas.microsoft.com/office/powerpoint/2010/main" val="199620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Otsikko 1">
            <a:extLst>
              <a:ext uri="{FF2B5EF4-FFF2-40B4-BE49-F238E27FC236}">
                <a16:creationId xmlns:a16="http://schemas.microsoft.com/office/drawing/2014/main" id="{F72C833C-9564-1373-153D-E3C40D8A56B9}"/>
              </a:ext>
            </a:extLst>
          </p:cNvPr>
          <p:cNvSpPr>
            <a:spLocks noGrp="1"/>
          </p:cNvSpPr>
          <p:nvPr>
            <p:ph type="title"/>
          </p:nvPr>
        </p:nvSpPr>
        <p:spPr>
          <a:xfrm>
            <a:off x="838200" y="365125"/>
            <a:ext cx="5393361" cy="1325563"/>
          </a:xfrm>
        </p:spPr>
        <p:txBody>
          <a:bodyPr>
            <a:normAutofit/>
          </a:bodyPr>
          <a:lstStyle/>
          <a:p>
            <a:r>
              <a:rPr lang="fi-FI"/>
              <a:t>Formula 1 –kisaviikonloppu</a:t>
            </a:r>
          </a:p>
        </p:txBody>
      </p:sp>
      <p:sp>
        <p:nvSpPr>
          <p:cNvPr id="21"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isällön paikkamerkki 2">
            <a:extLst>
              <a:ext uri="{FF2B5EF4-FFF2-40B4-BE49-F238E27FC236}">
                <a16:creationId xmlns:a16="http://schemas.microsoft.com/office/drawing/2014/main" id="{918AEDB8-A560-F8F6-ABD8-35354E40325F}"/>
              </a:ext>
            </a:extLst>
          </p:cNvPr>
          <p:cNvSpPr>
            <a:spLocks noGrp="1"/>
          </p:cNvSpPr>
          <p:nvPr>
            <p:ph idx="1"/>
          </p:nvPr>
        </p:nvSpPr>
        <p:spPr>
          <a:xfrm>
            <a:off x="838200" y="1825625"/>
            <a:ext cx="5393361" cy="4351338"/>
          </a:xfrm>
        </p:spPr>
        <p:txBody>
          <a:bodyPr>
            <a:normAutofit/>
          </a:bodyPr>
          <a:lstStyle/>
          <a:p>
            <a:r>
              <a:rPr lang="fi-FI" sz="2400"/>
              <a:t>Formula 1 kisaviikonloppu koostu kolmesta tunnin pituisesta Harjoituksesta (</a:t>
            </a:r>
            <a:r>
              <a:rPr lang="fi-FI" sz="2400" err="1"/>
              <a:t>Free</a:t>
            </a:r>
            <a:r>
              <a:rPr lang="fi-FI" sz="2400"/>
              <a:t> </a:t>
            </a:r>
            <a:r>
              <a:rPr lang="fi-FI" sz="2400" err="1"/>
              <a:t>Practice</a:t>
            </a:r>
            <a:r>
              <a:rPr lang="fi-FI" sz="2400"/>
              <a:t> 1-3), Aika-ajoista (</a:t>
            </a:r>
            <a:r>
              <a:rPr lang="fi-FI" sz="2400" err="1"/>
              <a:t>Qualifying</a:t>
            </a:r>
            <a:r>
              <a:rPr lang="fi-FI" sz="2400"/>
              <a:t> 1-3) jotka on jaettu kolmeen osaan ja Kisasta (Grand Prix).</a:t>
            </a:r>
          </a:p>
          <a:p>
            <a:r>
              <a:rPr lang="fi-FI" sz="2400"/>
              <a:t>Kaudessa on myös muutama Sprintti viikonloppu, jolloin on yksi tunnin harjoitus, Sprintti aika-ajo, Sprintti, Aika-ajot ja Kisa.</a:t>
            </a:r>
          </a:p>
          <a:p>
            <a:r>
              <a:rPr lang="fi-FI" sz="2400"/>
              <a:t>Formula 1 kilpailu kestää yleensä noin 1,5 - 2 tuntia.</a:t>
            </a:r>
          </a:p>
        </p:txBody>
      </p:sp>
      <p:sp>
        <p:nvSpPr>
          <p:cNvPr id="18" name="Oval 17">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82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C35B4AFE-EED1-39DD-7163-E5B99DE5F573}"/>
              </a:ext>
            </a:extLst>
          </p:cNvPr>
          <p:cNvSpPr>
            <a:spLocks noGrp="1"/>
          </p:cNvSpPr>
          <p:nvPr>
            <p:ph type="title"/>
          </p:nvPr>
        </p:nvSpPr>
        <p:spPr>
          <a:xfrm>
            <a:off x="572493" y="238539"/>
            <a:ext cx="11018520" cy="1434415"/>
          </a:xfrm>
        </p:spPr>
        <p:txBody>
          <a:bodyPr anchor="b">
            <a:normAutofit/>
          </a:bodyPr>
          <a:lstStyle/>
          <a:p>
            <a:r>
              <a:rPr lang="fi-FI" sz="5400"/>
              <a:t>Tulospalvelun sisältö - Harjoitukset</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isällön paikkamerkki 2">
            <a:extLst>
              <a:ext uri="{FF2B5EF4-FFF2-40B4-BE49-F238E27FC236}">
                <a16:creationId xmlns:a16="http://schemas.microsoft.com/office/drawing/2014/main" id="{D262D234-6172-1719-623D-6F9CA1159F1E}"/>
              </a:ext>
            </a:extLst>
          </p:cNvPr>
          <p:cNvSpPr>
            <a:spLocks noGrp="1"/>
          </p:cNvSpPr>
          <p:nvPr>
            <p:ph idx="1"/>
          </p:nvPr>
        </p:nvSpPr>
        <p:spPr>
          <a:xfrm>
            <a:off x="572493" y="2071316"/>
            <a:ext cx="6713552" cy="4119172"/>
          </a:xfrm>
        </p:spPr>
        <p:txBody>
          <a:bodyPr vert="horz" lIns="91440" tIns="45720" rIns="91440" bIns="45720" rtlCol="0" anchor="t">
            <a:normAutofit/>
          </a:bodyPr>
          <a:lstStyle/>
          <a:p>
            <a:r>
              <a:rPr lang="fi-FI" sz="2200"/>
              <a:t>Harjoitusten tulokset parhaimmasta huonoimpaan</a:t>
            </a:r>
          </a:p>
          <a:p>
            <a:pPr lvl="1"/>
            <a:r>
              <a:rPr lang="fi-FI" sz="2200"/>
              <a:t>Kierrosten määrä ja ajat kaikille kuskeille.</a:t>
            </a:r>
          </a:p>
          <a:p>
            <a:pPr lvl="1"/>
            <a:r>
              <a:rPr lang="fi-FI" sz="2200"/>
              <a:t>Renkaat joilla paras aika on saavutettu.</a:t>
            </a:r>
          </a:p>
          <a:p>
            <a:pPr lvl="1"/>
            <a:r>
              <a:rPr lang="fi-FI" sz="2200"/>
              <a:t>Tiedonkeruu: Sensorit kisapaikalla keräävät reaaliaikaista dataa, kuten kierrosajat ja kierrosmäärät, jotka siirretään järestelmään automaattisesti analysoitaivaksi ja julkaistavaksi.</a:t>
            </a:r>
          </a:p>
          <a:p>
            <a:pPr lvl="1"/>
            <a:endParaRPr lang="fi-FI" sz="2200"/>
          </a:p>
          <a:p>
            <a:pPr marL="457200" lvl="1" indent="0">
              <a:buNone/>
            </a:pPr>
            <a:endParaRPr lang="fi-FI" sz="2200"/>
          </a:p>
        </p:txBody>
      </p:sp>
      <p:pic>
        <p:nvPicPr>
          <p:cNvPr id="5" name="Picture 4" descr="https://www.flashscore.com/auto-racing/formula-1/​Flashscore.fi (@FlashscoreFI) / X">
            <a:extLst>
              <a:ext uri="{FF2B5EF4-FFF2-40B4-BE49-F238E27FC236}">
                <a16:creationId xmlns:a16="http://schemas.microsoft.com/office/drawing/2014/main" id="{C3308EB9-2263-7AA2-D968-3DADC7E39F6F}"/>
              </a:ext>
            </a:extLst>
          </p:cNvPr>
          <p:cNvPicPr>
            <a:picLocks noChangeAspect="1"/>
          </p:cNvPicPr>
          <p:nvPr/>
        </p:nvPicPr>
        <p:blipFill>
          <a:blip r:embed="rId2"/>
          <a:srcRect l="3795" r="-3" b="-3"/>
          <a:stretch/>
        </p:blipFill>
        <p:spPr>
          <a:xfrm>
            <a:off x="7675658" y="2093976"/>
            <a:ext cx="3941064" cy="4096512"/>
          </a:xfrm>
          <a:prstGeom prst="rect">
            <a:avLst/>
          </a:prstGeom>
        </p:spPr>
      </p:pic>
      <p:sp>
        <p:nvSpPr>
          <p:cNvPr id="6" name="TextBox 5">
            <a:extLst>
              <a:ext uri="{FF2B5EF4-FFF2-40B4-BE49-F238E27FC236}">
                <a16:creationId xmlns:a16="http://schemas.microsoft.com/office/drawing/2014/main" id="{01E578E8-CEFB-05C2-0125-FDEB5A63B27B}"/>
              </a:ext>
            </a:extLst>
          </p:cNvPr>
          <p:cNvSpPr txBox="1"/>
          <p:nvPr/>
        </p:nvSpPr>
        <p:spPr>
          <a:xfrm>
            <a:off x="7675658" y="5780837"/>
            <a:ext cx="3941064" cy="409651"/>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1" algn="ctr">
              <a:lnSpc>
                <a:spcPct val="90000"/>
              </a:lnSpc>
              <a:spcBef>
                <a:spcPts val="500"/>
              </a:spcBef>
            </a:pPr>
            <a:r>
              <a:rPr lang="fi-FI">
                <a:solidFill>
                  <a:srgbClr val="FFFFFF"/>
                </a:solidFill>
                <a:hlinkClick r:id="rId3">
                  <a:extLst>
                    <a:ext uri="{A12FA001-AC4F-418D-AE19-62706E023703}">
                      <ahyp:hlinkClr xmlns:ahyp="http://schemas.microsoft.com/office/drawing/2018/hyperlinkcolor" val="tx"/>
                    </a:ext>
                  </a:extLst>
                </a:hlinkClick>
              </a:rPr>
              <a:t>https://www.flashscore.com/auto-racing/formula-1/</a:t>
            </a:r>
            <a:endParaRPr lang="en-US">
              <a:solidFill>
                <a:srgbClr val="FFFFFF"/>
              </a:solidFill>
            </a:endParaRPr>
          </a:p>
          <a:p>
            <a:pPr algn="ctr"/>
            <a:endParaRPr lang="en-US" sz="1250">
              <a:solidFill>
                <a:srgbClr val="FFFFFF"/>
              </a:solidFill>
            </a:endParaRPr>
          </a:p>
        </p:txBody>
      </p:sp>
    </p:spTree>
    <p:extLst>
      <p:ext uri="{BB962C8B-B14F-4D97-AF65-F5344CB8AC3E}">
        <p14:creationId xmlns:p14="http://schemas.microsoft.com/office/powerpoint/2010/main" val="79559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8BDD-899A-E4F2-4199-DABD244B367C}"/>
              </a:ext>
            </a:extLst>
          </p:cNvPr>
          <p:cNvSpPr>
            <a:spLocks noGrp="1"/>
          </p:cNvSpPr>
          <p:nvPr>
            <p:ph type="title"/>
          </p:nvPr>
        </p:nvSpPr>
        <p:spPr/>
        <p:txBody>
          <a:bodyPr/>
          <a:lstStyle/>
          <a:p>
            <a:r>
              <a:rPr lang="fi-FI"/>
              <a:t>Tulospalvelun sisältö – Aika-ajot ja Sprint Aika-ajo</a:t>
            </a:r>
            <a:endParaRPr lang="LID4096"/>
          </a:p>
        </p:txBody>
      </p:sp>
      <p:sp>
        <p:nvSpPr>
          <p:cNvPr id="3" name="Content Placeholder 2">
            <a:extLst>
              <a:ext uri="{FF2B5EF4-FFF2-40B4-BE49-F238E27FC236}">
                <a16:creationId xmlns:a16="http://schemas.microsoft.com/office/drawing/2014/main" id="{1EAB6FA4-98BF-41CC-FB6A-DEE55A893A1D}"/>
              </a:ext>
            </a:extLst>
          </p:cNvPr>
          <p:cNvSpPr>
            <a:spLocks noGrp="1"/>
          </p:cNvSpPr>
          <p:nvPr>
            <p:ph idx="1"/>
          </p:nvPr>
        </p:nvSpPr>
        <p:spPr/>
        <p:txBody>
          <a:bodyPr/>
          <a:lstStyle/>
          <a:p>
            <a:r>
              <a:rPr lang="fi-FI"/>
              <a:t>Aika-ajojen tulokset ensimmäisestä viimeisen.</a:t>
            </a:r>
          </a:p>
          <a:p>
            <a:pPr lvl="1"/>
            <a:r>
              <a:rPr lang="fi-FI"/>
              <a:t>Aika-ajot Q1, Q2, Q3 ensimmäisestä viimeiseen aikojen perusteella.</a:t>
            </a:r>
          </a:p>
          <a:p>
            <a:pPr lvl="1"/>
            <a:r>
              <a:rPr lang="fi-FI"/>
              <a:t>Tiedonkeruu: Sensorit kisapaikalla keräävät reaaliaikaista dataa, joista tärkeitä ovat tarkat kierrosajat, koska Aika-ajot ratkaisevat kisan aloitusjärjestyksen ja ratarajat etteivät kuskit aja ratarajojen ulkopuolelle jolloin kierrosaika mitätöidään.</a:t>
            </a:r>
          </a:p>
          <a:p>
            <a:pPr lvl="1"/>
            <a:r>
              <a:rPr lang="fi-FI"/>
              <a:t>Kierrosten määrä kuskeille ja millä rengastyypillä paras aika saatu.</a:t>
            </a:r>
          </a:p>
          <a:p>
            <a:pPr lvl="1"/>
            <a:endParaRPr lang="fi-FI"/>
          </a:p>
          <a:p>
            <a:pPr lvl="1"/>
            <a:endParaRPr lang="fi-FI"/>
          </a:p>
        </p:txBody>
      </p:sp>
    </p:spTree>
    <p:extLst>
      <p:ext uri="{BB962C8B-B14F-4D97-AF65-F5344CB8AC3E}">
        <p14:creationId xmlns:p14="http://schemas.microsoft.com/office/powerpoint/2010/main" val="86555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F2FDD93D-9046-5908-CE7C-9B46F3086C97}"/>
              </a:ext>
            </a:extLst>
          </p:cNvPr>
          <p:cNvSpPr>
            <a:spLocks noGrp="1"/>
          </p:cNvSpPr>
          <p:nvPr>
            <p:ph type="title"/>
          </p:nvPr>
        </p:nvSpPr>
        <p:spPr/>
        <p:txBody>
          <a:bodyPr/>
          <a:lstStyle/>
          <a:p>
            <a:r>
              <a:rPr lang="fi-FI"/>
              <a:t>Tulospalvelun sisältö – Kisat ja Sprintit</a:t>
            </a:r>
          </a:p>
        </p:txBody>
      </p:sp>
      <p:sp>
        <p:nvSpPr>
          <p:cNvPr id="3" name="Sisällön paikkamerkki 2">
            <a:extLst>
              <a:ext uri="{FF2B5EF4-FFF2-40B4-BE49-F238E27FC236}">
                <a16:creationId xmlns:a16="http://schemas.microsoft.com/office/drawing/2014/main" id="{4362A553-4582-A8AF-566C-39884FB3AF29}"/>
              </a:ext>
            </a:extLst>
          </p:cNvPr>
          <p:cNvSpPr>
            <a:spLocks noGrp="1"/>
          </p:cNvSpPr>
          <p:nvPr>
            <p:ph idx="1"/>
          </p:nvPr>
        </p:nvSpPr>
        <p:spPr>
          <a:xfrm>
            <a:off x="838200" y="1838325"/>
            <a:ext cx="10515600" cy="4351338"/>
          </a:xfrm>
        </p:spPr>
        <p:txBody>
          <a:bodyPr vert="horz" lIns="91440" tIns="45720" rIns="91440" bIns="45720" rtlCol="0" anchor="t">
            <a:normAutofit/>
          </a:bodyPr>
          <a:lstStyle/>
          <a:p>
            <a:r>
              <a:rPr lang="fi-FI"/>
              <a:t>Kisojen tulokset ensimmäisestä viimeisen</a:t>
            </a:r>
          </a:p>
          <a:p>
            <a:pPr lvl="1"/>
            <a:r>
              <a:rPr lang="fi-FI"/>
              <a:t>Kisojen tuloksissa näytetään koko kisaan mennyt aika ja sitten toisesta eteenpäin kuinka kaukana ovat olleet ensimmäisestä.</a:t>
            </a:r>
          </a:p>
          <a:p>
            <a:pPr lvl="1"/>
            <a:r>
              <a:rPr lang="fi-FI"/>
              <a:t>Kisojen tuloksissa näkyy myös Varikkopysäkkien määrä ja kokonainen kierrosmäärä kisassa.</a:t>
            </a:r>
          </a:p>
          <a:p>
            <a:pPr lvl="1"/>
            <a:r>
              <a:rPr lang="fi-FI"/>
              <a:t>Kisojen tuloksista ilmoitetaan myös keskeytykset ja keskeyttämisen syyt, kuten tekniset viat tai onnettomuudet.</a:t>
            </a:r>
          </a:p>
        </p:txBody>
      </p:sp>
    </p:spTree>
    <p:extLst>
      <p:ext uri="{BB962C8B-B14F-4D97-AF65-F5344CB8AC3E}">
        <p14:creationId xmlns:p14="http://schemas.microsoft.com/office/powerpoint/2010/main" val="1183947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AF5ECB88-C326-D7D6-31B3-BD8B6CE28528}"/>
              </a:ext>
            </a:extLst>
          </p:cNvPr>
          <p:cNvSpPr>
            <a:spLocks noGrp="1"/>
          </p:cNvSpPr>
          <p:nvPr>
            <p:ph type="title"/>
          </p:nvPr>
        </p:nvSpPr>
        <p:spPr/>
        <p:txBody>
          <a:bodyPr>
            <a:normAutofit/>
          </a:bodyPr>
          <a:lstStyle/>
          <a:p>
            <a:r>
              <a:rPr lang="fi-FI"/>
              <a:t>Tulospalvelun sisältö – Mestaruus – Kuskit (WDC)</a:t>
            </a:r>
          </a:p>
        </p:txBody>
      </p:sp>
      <p:sp>
        <p:nvSpPr>
          <p:cNvPr id="3" name="Sisällön paikkamerkki 2">
            <a:extLst>
              <a:ext uri="{FF2B5EF4-FFF2-40B4-BE49-F238E27FC236}">
                <a16:creationId xmlns:a16="http://schemas.microsoft.com/office/drawing/2014/main" id="{10CA373F-BA6B-D2CD-7576-28531B6348C8}"/>
              </a:ext>
            </a:extLst>
          </p:cNvPr>
          <p:cNvSpPr>
            <a:spLocks noGrp="1"/>
          </p:cNvSpPr>
          <p:nvPr>
            <p:ph idx="1"/>
          </p:nvPr>
        </p:nvSpPr>
        <p:spPr/>
        <p:txBody>
          <a:bodyPr/>
          <a:lstStyle/>
          <a:p>
            <a:r>
              <a:rPr lang="fi-FI"/>
              <a:t>Mestaruuden tuloksissa näkyy:</a:t>
            </a:r>
          </a:p>
          <a:p>
            <a:pPr lvl="1"/>
            <a:r>
              <a:rPr lang="fi-FI"/>
              <a:t>Kuskien maailmanmestaruus pisteet, jotka on saatu kisoista.</a:t>
            </a:r>
          </a:p>
          <a:p>
            <a:pPr lvl="1"/>
            <a:r>
              <a:rPr lang="fi-FI"/>
              <a:t>Kuskien voittojen määrä.</a:t>
            </a:r>
          </a:p>
          <a:p>
            <a:pPr lvl="1"/>
            <a:r>
              <a:rPr lang="fi-FI"/>
              <a:t>Kuskien tiedot kuten kansallisuus, talli ja kisanumero.</a:t>
            </a:r>
          </a:p>
        </p:txBody>
      </p:sp>
    </p:spTree>
    <p:extLst>
      <p:ext uri="{BB962C8B-B14F-4D97-AF65-F5344CB8AC3E}">
        <p14:creationId xmlns:p14="http://schemas.microsoft.com/office/powerpoint/2010/main" val="356304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91FAABBD-971A-7770-A00C-85CED21275CF}"/>
              </a:ext>
            </a:extLst>
          </p:cNvPr>
          <p:cNvSpPr>
            <a:spLocks noGrp="1"/>
          </p:cNvSpPr>
          <p:nvPr>
            <p:ph type="title"/>
          </p:nvPr>
        </p:nvSpPr>
        <p:spPr/>
        <p:txBody>
          <a:bodyPr/>
          <a:lstStyle/>
          <a:p>
            <a:r>
              <a:rPr lang="fi-FI"/>
              <a:t>Tulospalvelun sisältö – Mestaruus – Tallit (WCC)</a:t>
            </a:r>
          </a:p>
        </p:txBody>
      </p:sp>
      <p:sp>
        <p:nvSpPr>
          <p:cNvPr id="3" name="Sisällön paikkamerkki 2">
            <a:extLst>
              <a:ext uri="{FF2B5EF4-FFF2-40B4-BE49-F238E27FC236}">
                <a16:creationId xmlns:a16="http://schemas.microsoft.com/office/drawing/2014/main" id="{AB081519-299E-7E9F-3425-3B2BFD5FDF96}"/>
              </a:ext>
            </a:extLst>
          </p:cNvPr>
          <p:cNvSpPr>
            <a:spLocks noGrp="1"/>
          </p:cNvSpPr>
          <p:nvPr>
            <p:ph idx="1"/>
          </p:nvPr>
        </p:nvSpPr>
        <p:spPr/>
        <p:txBody>
          <a:bodyPr/>
          <a:lstStyle/>
          <a:p>
            <a:r>
              <a:rPr lang="fi-FI"/>
              <a:t>Tallien mestaruus tuloksissa näkyy:</a:t>
            </a:r>
          </a:p>
          <a:p>
            <a:pPr lvl="1"/>
            <a:r>
              <a:rPr lang="fi-FI"/>
              <a:t>Tallien kokonaispisteet.</a:t>
            </a:r>
          </a:p>
          <a:p>
            <a:pPr lvl="1"/>
            <a:r>
              <a:rPr lang="fi-FI"/>
              <a:t>Tallien voittojen määrä.</a:t>
            </a:r>
          </a:p>
          <a:p>
            <a:pPr lvl="1"/>
            <a:r>
              <a:rPr lang="fi-FI"/>
              <a:t>Tallin nimi ja kuskit.</a:t>
            </a:r>
          </a:p>
          <a:p>
            <a:pPr lvl="1"/>
            <a:r>
              <a:rPr lang="fi-FI"/>
              <a:t>Moottorit, joita tallit ovat käyttäneet.</a:t>
            </a:r>
          </a:p>
        </p:txBody>
      </p:sp>
    </p:spTree>
    <p:extLst>
      <p:ext uri="{BB962C8B-B14F-4D97-AF65-F5344CB8AC3E}">
        <p14:creationId xmlns:p14="http://schemas.microsoft.com/office/powerpoint/2010/main" val="305055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3E24E39-C5B0-758A-A81F-B6CC5D736F58}"/>
              </a:ext>
            </a:extLst>
          </p:cNvPr>
          <p:cNvSpPr>
            <a:spLocks noGrp="1"/>
          </p:cNvSpPr>
          <p:nvPr>
            <p:ph type="title"/>
          </p:nvPr>
        </p:nvSpPr>
        <p:spPr/>
        <p:txBody>
          <a:bodyPr/>
          <a:lstStyle/>
          <a:p>
            <a:r>
              <a:rPr lang="fi-FI"/>
              <a:t>Käyttäjäryhmät</a:t>
            </a:r>
          </a:p>
        </p:txBody>
      </p:sp>
      <p:sp>
        <p:nvSpPr>
          <p:cNvPr id="3" name="Sisällön paikkamerkki 2">
            <a:extLst>
              <a:ext uri="{FF2B5EF4-FFF2-40B4-BE49-F238E27FC236}">
                <a16:creationId xmlns:a16="http://schemas.microsoft.com/office/drawing/2014/main" id="{E7533368-086E-3FD8-11D4-C5E4A0112392}"/>
              </a:ext>
            </a:extLst>
          </p:cNvPr>
          <p:cNvSpPr>
            <a:spLocks noGrp="1"/>
          </p:cNvSpPr>
          <p:nvPr>
            <p:ph idx="1"/>
          </p:nvPr>
        </p:nvSpPr>
        <p:spPr/>
        <p:txBody>
          <a:bodyPr/>
          <a:lstStyle/>
          <a:p>
            <a:r>
              <a:rPr lang="fi-FI"/>
              <a:t>F1-Tilastopalvelun käyttäjä ryhmiin kuuluu:</a:t>
            </a:r>
          </a:p>
          <a:p>
            <a:pPr lvl="1"/>
            <a:r>
              <a:rPr lang="fi-FI"/>
              <a:t>F1-Fanit</a:t>
            </a:r>
          </a:p>
          <a:p>
            <a:pPr lvl="1"/>
            <a:r>
              <a:rPr lang="fi-FI"/>
              <a:t>Kilpailijat ja Tallien muut työntekijät</a:t>
            </a:r>
          </a:p>
          <a:p>
            <a:pPr lvl="1"/>
            <a:r>
              <a:rPr lang="fi-FI"/>
              <a:t>Mediahenkilöstö kuten valokuvaajat ja toimittajat</a:t>
            </a:r>
          </a:p>
          <a:p>
            <a:pPr lvl="1"/>
            <a:r>
              <a:rPr lang="fi-FI"/>
              <a:t>Kisajärjestäjät saattavat myös käyttää tilastopalveluita</a:t>
            </a:r>
          </a:p>
          <a:p>
            <a:pPr lvl="1"/>
            <a:endParaRPr lang="fi-FI"/>
          </a:p>
        </p:txBody>
      </p:sp>
    </p:spTree>
    <p:extLst>
      <p:ext uri="{BB962C8B-B14F-4D97-AF65-F5344CB8AC3E}">
        <p14:creationId xmlns:p14="http://schemas.microsoft.com/office/powerpoint/2010/main" val="3567148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23825d3-6da3-4b38-a660-08f016c637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Asiakirja" ma:contentTypeID="0x010100A19DEEDF732C5F43A9D6AE4C0E622246" ma:contentTypeVersion="15" ma:contentTypeDescription="Luo uusi asiakirja." ma:contentTypeScope="" ma:versionID="f6ab3617ee6a6d53b14afd39d96873b5">
  <xsd:schema xmlns:xsd="http://www.w3.org/2001/XMLSchema" xmlns:xs="http://www.w3.org/2001/XMLSchema" xmlns:p="http://schemas.microsoft.com/office/2006/metadata/properties" xmlns:ns3="d23825d3-6da3-4b38-a660-08f016c637ab" xmlns:ns4="da2a3217-d309-4e86-a542-8386079778ac" targetNamespace="http://schemas.microsoft.com/office/2006/metadata/properties" ma:root="true" ma:fieldsID="4d879ff7d9b57535915ca8f116e4cf95" ns3:_="" ns4:_="">
    <xsd:import namespace="d23825d3-6da3-4b38-a660-08f016c637ab"/>
    <xsd:import namespace="da2a3217-d309-4e86-a542-8386079778ac"/>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LengthInSeconds" minOccurs="0"/>
                <xsd:element ref="ns3:MediaServiceSearchProperties"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3825d3-6da3-4b38-a660-08f016c637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2a3217-d309-4e86-a542-8386079778ac" elementFormDefault="qualified">
    <xsd:import namespace="http://schemas.microsoft.com/office/2006/documentManagement/types"/>
    <xsd:import namespace="http://schemas.microsoft.com/office/infopath/2007/PartnerControls"/>
    <xsd:element name="SharedWithUsers" ma:index="12" nillable="true" ma:displayName="Jaett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Jakamisen tiedot" ma:internalName="SharedWithDetails" ma:readOnly="true">
      <xsd:simpleType>
        <xsd:restriction base="dms:Note">
          <xsd:maxLength value="255"/>
        </xsd:restriction>
      </xsd:simpleType>
    </xsd:element>
    <xsd:element name="SharingHintHash" ma:index="14" nillable="true" ma:displayName="Jakamisvihjeen hajautus"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BA32B7-BC82-4CD8-9CC5-FE7ABC9079E9}">
  <ds:schemaRefs>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http://schemas.microsoft.com/office/2006/documentManagement/types"/>
    <ds:schemaRef ds:uri="da2a3217-d309-4e86-a542-8386079778ac"/>
    <ds:schemaRef ds:uri="d23825d3-6da3-4b38-a660-08f016c637ab"/>
    <ds:schemaRef ds:uri="http://www.w3.org/XML/1998/namespace"/>
    <ds:schemaRef ds:uri="http://purl.org/dc/dcmitype/"/>
  </ds:schemaRefs>
</ds:datastoreItem>
</file>

<file path=customXml/itemProps2.xml><?xml version="1.0" encoding="utf-8"?>
<ds:datastoreItem xmlns:ds="http://schemas.openxmlformats.org/officeDocument/2006/customXml" ds:itemID="{03695010-3B93-47BA-A4BD-676DCB17AB32}">
  <ds:schemaRefs>
    <ds:schemaRef ds:uri="d23825d3-6da3-4b38-a660-08f016c637ab"/>
    <ds:schemaRef ds:uri="da2a3217-d309-4e86-a542-8386079778a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1274BC-DE7E-45B5-A699-6E7A0293B4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725</Words>
  <Application>Microsoft Office PowerPoint</Application>
  <PresentationFormat>Widescreen</PresentationFormat>
  <Paragraphs>92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Formula 1 - Perustietoa</vt:lpstr>
      <vt:lpstr>Formula 1 –kisaviikonloppu</vt:lpstr>
      <vt:lpstr>Tulospalvelun sisältö - Harjoitukset</vt:lpstr>
      <vt:lpstr>Tulospalvelun sisältö – Aika-ajot ja Sprint Aika-ajo</vt:lpstr>
      <vt:lpstr>Tulospalvelun sisältö – Kisat ja Sprintit</vt:lpstr>
      <vt:lpstr>Tulospalvelun sisältö – Mestaruus – Kuskit (WDC)</vt:lpstr>
      <vt:lpstr>Tulospalvelun sisältö – Mestaruus – Tallit (WCC)</vt:lpstr>
      <vt:lpstr>Käyttäjäryhmät</vt:lpstr>
      <vt:lpstr>Saavutettavuus ja käytettävyys </vt:lpstr>
      <vt:lpstr>Tietoturvakäytännöt</vt:lpstr>
      <vt:lpstr>Tekninen toteutus</vt:lpstr>
      <vt:lpstr>Tekninen toteutus</vt:lpstr>
      <vt:lpstr>Lähteet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Arttu-Pekka Konttila NTIS23K</dc:creator>
  <cp:lastModifiedBy>Arttu-Pekka Konttila NTIS23K</cp:lastModifiedBy>
  <cp:revision>29</cp:revision>
  <dcterms:created xsi:type="dcterms:W3CDTF">2024-10-23T09:23:29Z</dcterms:created>
  <dcterms:modified xsi:type="dcterms:W3CDTF">2024-12-16T12:35:11Z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0x010100A19DEEDF732C5F43A9D6AE4C0E622246</vt:lpwstr>
  </property>
</Properties>
</file>