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</p:sldMasterIdLst>
  <p:notesMasterIdLst>
    <p:notesMasterId r:id="rId37"/>
  </p:notesMasterIdLst>
  <p:sldIdLst>
    <p:sldId id="256" r:id="rId11"/>
    <p:sldId id="358" r:id="rId12"/>
    <p:sldId id="264" r:id="rId13"/>
    <p:sldId id="262" r:id="rId14"/>
    <p:sldId id="263" r:id="rId15"/>
    <p:sldId id="269" r:id="rId16"/>
    <p:sldId id="268" r:id="rId17"/>
    <p:sldId id="270" r:id="rId18"/>
    <p:sldId id="271" r:id="rId19"/>
    <p:sldId id="272" r:id="rId20"/>
    <p:sldId id="274" r:id="rId21"/>
    <p:sldId id="273" r:id="rId22"/>
    <p:sldId id="265" r:id="rId23"/>
    <p:sldId id="276" r:id="rId24"/>
    <p:sldId id="359" r:id="rId25"/>
    <p:sldId id="277" r:id="rId26"/>
    <p:sldId id="279" r:id="rId27"/>
    <p:sldId id="357" r:id="rId28"/>
    <p:sldId id="278" r:id="rId29"/>
    <p:sldId id="362" r:id="rId30"/>
    <p:sldId id="360" r:id="rId31"/>
    <p:sldId id="353" r:id="rId32"/>
    <p:sldId id="355" r:id="rId33"/>
    <p:sldId id="306" r:id="rId34"/>
    <p:sldId id="356" r:id="rId35"/>
    <p:sldId id="361" r:id="rId3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AFE0A-F9C8-54E7-2959-B775DCF6010D}" v="2" dt="2024-05-15T07:12:17.424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Zullo" userId="S::10451719@polimi.it::877685e0-c7cf-4178-9f24-e9c8c2bc69db" providerId="AD" clId="Web-{5F862487-01E2-0365-3B4B-6CDD8851BE88}"/>
    <pc:docChg chg="modSld">
      <pc:chgData name="Giovanni Zullo" userId="S::10451719@polimi.it::877685e0-c7cf-4178-9f24-e9c8c2bc69db" providerId="AD" clId="Web-{5F862487-01E2-0365-3B4B-6CDD8851BE88}" dt="2024-05-08T21:15:43.212" v="4" actId="20577"/>
      <pc:docMkLst>
        <pc:docMk/>
      </pc:docMkLst>
      <pc:sldChg chg="modSp">
        <pc:chgData name="Giovanni Zullo" userId="S::10451719@polimi.it::877685e0-c7cf-4178-9f24-e9c8c2bc69db" providerId="AD" clId="Web-{5F862487-01E2-0365-3B4B-6CDD8851BE88}" dt="2024-05-08T21:15:43.212" v="4" actId="20577"/>
        <pc:sldMkLst>
          <pc:docMk/>
          <pc:sldMk cId="2230886841" sldId="279"/>
        </pc:sldMkLst>
        <pc:spChg chg="mod">
          <ac:chgData name="Giovanni Zullo" userId="S::10451719@polimi.it::877685e0-c7cf-4178-9f24-e9c8c2bc69db" providerId="AD" clId="Web-{5F862487-01E2-0365-3B4B-6CDD8851BE88}" dt="2024-05-08T21:15:43.212" v="4" actId="20577"/>
          <ac:spMkLst>
            <pc:docMk/>
            <pc:sldMk cId="2230886841" sldId="279"/>
            <ac:spMk id="9" creationId="{585F549D-8AB8-09BC-78CD-6518A774F95A}"/>
          </ac:spMkLst>
        </pc:spChg>
      </pc:sldChg>
    </pc:docChg>
  </pc:docChgLst>
  <pc:docChgLst>
    <pc:chgData name="Giovanni Zullo" userId="877685e0-c7cf-4178-9f24-e9c8c2bc69db" providerId="ADAL" clId="{45B9FDA3-4F75-4835-AEA6-F5691115261B}"/>
    <pc:docChg chg="undo custSel addSld modSld sldOrd">
      <pc:chgData name="Giovanni Zullo" userId="877685e0-c7cf-4178-9f24-e9c8c2bc69db" providerId="ADAL" clId="{45B9FDA3-4F75-4835-AEA6-F5691115261B}" dt="2024-05-08T20:55:10.604" v="1132" actId="20577"/>
      <pc:docMkLst>
        <pc:docMk/>
      </pc:docMkLst>
      <pc:sldChg chg="modSp mod">
        <pc:chgData name="Giovanni Zullo" userId="877685e0-c7cf-4178-9f24-e9c8c2bc69db" providerId="ADAL" clId="{45B9FDA3-4F75-4835-AEA6-F5691115261B}" dt="2024-05-08T20:53:59.463" v="1111" actId="20577"/>
        <pc:sldMkLst>
          <pc:docMk/>
          <pc:sldMk cId="435693132" sldId="265"/>
        </pc:sldMkLst>
        <pc:spChg chg="mod">
          <ac:chgData name="Giovanni Zullo" userId="877685e0-c7cf-4178-9f24-e9c8c2bc69db" providerId="ADAL" clId="{45B9FDA3-4F75-4835-AEA6-F5691115261B}" dt="2024-05-08T20:53:59.463" v="1111" actId="20577"/>
          <ac:spMkLst>
            <pc:docMk/>
            <pc:sldMk cId="435693132" sldId="265"/>
            <ac:spMk id="4" creationId="{E11AA538-1824-8B8D-02DA-FE88ACC84860}"/>
          </ac:spMkLst>
        </pc:spChg>
      </pc:sldChg>
      <pc:sldChg chg="addSp modSp mod">
        <pc:chgData name="Giovanni Zullo" userId="877685e0-c7cf-4178-9f24-e9c8c2bc69db" providerId="ADAL" clId="{45B9FDA3-4F75-4835-AEA6-F5691115261B}" dt="2024-05-08T18:04:27.250" v="187" actId="14100"/>
        <pc:sldMkLst>
          <pc:docMk/>
          <pc:sldMk cId="2475925519" sldId="270"/>
        </pc:sldMkLst>
        <pc:spChg chg="add mod">
          <ac:chgData name="Giovanni Zullo" userId="877685e0-c7cf-4178-9f24-e9c8c2bc69db" providerId="ADAL" clId="{45B9FDA3-4F75-4835-AEA6-F5691115261B}" dt="2024-05-08T18:04:12.570" v="182" actId="14100"/>
          <ac:spMkLst>
            <pc:docMk/>
            <pc:sldMk cId="2475925519" sldId="270"/>
            <ac:spMk id="19" creationId="{552FB243-8FFB-CA29-2248-8ACB49CB3C65}"/>
          </ac:spMkLst>
        </pc:spChg>
        <pc:cxnChg chg="add mod">
          <ac:chgData name="Giovanni Zullo" userId="877685e0-c7cf-4178-9f24-e9c8c2bc69db" providerId="ADAL" clId="{45B9FDA3-4F75-4835-AEA6-F5691115261B}" dt="2024-05-08T18:04:27.250" v="187" actId="14100"/>
          <ac:cxnSpMkLst>
            <pc:docMk/>
            <pc:sldMk cId="2475925519" sldId="270"/>
            <ac:cxnSpMk id="9" creationId="{6153B251-BAF7-7024-1FA0-292E49424058}"/>
          </ac:cxnSpMkLst>
        </pc:cxnChg>
      </pc:sldChg>
      <pc:sldChg chg="modSp mod ord">
        <pc:chgData name="Giovanni Zullo" userId="877685e0-c7cf-4178-9f24-e9c8c2bc69db" providerId="ADAL" clId="{45B9FDA3-4F75-4835-AEA6-F5691115261B}" dt="2024-05-08T20:53:50.760" v="1108" actId="20577"/>
        <pc:sldMkLst>
          <pc:docMk/>
          <pc:sldMk cId="3356624974" sldId="276"/>
        </pc:sldMkLst>
        <pc:spChg chg="mod">
          <ac:chgData name="Giovanni Zullo" userId="877685e0-c7cf-4178-9f24-e9c8c2bc69db" providerId="ADAL" clId="{45B9FDA3-4F75-4835-AEA6-F5691115261B}" dt="2024-05-08T20:53:50.760" v="1108" actId="20577"/>
          <ac:spMkLst>
            <pc:docMk/>
            <pc:sldMk cId="3356624974" sldId="276"/>
            <ac:spMk id="4" creationId="{E11AA538-1824-8B8D-02DA-FE88ACC84860}"/>
          </ac:spMkLst>
        </pc:spChg>
      </pc:sldChg>
      <pc:sldChg chg="ord">
        <pc:chgData name="Giovanni Zullo" userId="877685e0-c7cf-4178-9f24-e9c8c2bc69db" providerId="ADAL" clId="{45B9FDA3-4F75-4835-AEA6-F5691115261B}" dt="2024-05-08T14:05:23.178" v="1"/>
        <pc:sldMkLst>
          <pc:docMk/>
          <pc:sldMk cId="1037137125" sldId="277"/>
        </pc:sldMkLst>
      </pc:sldChg>
      <pc:sldChg chg="addSp delSp modSp mod">
        <pc:chgData name="Giovanni Zullo" userId="877685e0-c7cf-4178-9f24-e9c8c2bc69db" providerId="ADAL" clId="{45B9FDA3-4F75-4835-AEA6-F5691115261B}" dt="2024-05-08T14:16:32.128" v="155" actId="478"/>
        <pc:sldMkLst>
          <pc:docMk/>
          <pc:sldMk cId="1142377445" sldId="278"/>
        </pc:sldMkLst>
        <pc:spChg chg="del">
          <ac:chgData name="Giovanni Zullo" userId="877685e0-c7cf-4178-9f24-e9c8c2bc69db" providerId="ADAL" clId="{45B9FDA3-4F75-4835-AEA6-F5691115261B}" dt="2024-05-08T14:07:33.557" v="6" actId="478"/>
          <ac:spMkLst>
            <pc:docMk/>
            <pc:sldMk cId="1142377445" sldId="278"/>
            <ac:spMk id="9" creationId="{20407B4F-6830-1EC2-D8B7-2C1A7BCD77AD}"/>
          </ac:spMkLst>
        </pc:spChg>
        <pc:graphicFrameChg chg="add del mod modGraphic">
          <ac:chgData name="Giovanni Zullo" userId="877685e0-c7cf-4178-9f24-e9c8c2bc69db" providerId="ADAL" clId="{45B9FDA3-4F75-4835-AEA6-F5691115261B}" dt="2024-05-08T14:16:32.128" v="155" actId="478"/>
          <ac:graphicFrameMkLst>
            <pc:docMk/>
            <pc:sldMk cId="1142377445" sldId="278"/>
            <ac:graphicFrameMk id="5" creationId="{8CB0D44C-5C61-B2B2-DC92-F734755AF9FF}"/>
          </ac:graphicFrameMkLst>
        </pc:graphicFrameChg>
      </pc:sldChg>
      <pc:sldChg chg="addSp delSp modSp add mod">
        <pc:chgData name="Giovanni Zullo" userId="877685e0-c7cf-4178-9f24-e9c8c2bc69db" providerId="ADAL" clId="{45B9FDA3-4F75-4835-AEA6-F5691115261B}" dt="2024-05-08T20:55:10.604" v="1132" actId="20577"/>
        <pc:sldMkLst>
          <pc:docMk/>
          <pc:sldMk cId="2230886841" sldId="279"/>
        </pc:sldMkLst>
        <pc:spChg chg="mod topLvl">
          <ac:chgData name="Giovanni Zullo" userId="877685e0-c7cf-4178-9f24-e9c8c2bc69db" providerId="ADAL" clId="{45B9FDA3-4F75-4835-AEA6-F5691115261B}" dt="2024-05-08T20:27:01.758" v="753" actId="20577"/>
          <ac:spMkLst>
            <pc:docMk/>
            <pc:sldMk cId="2230886841" sldId="279"/>
            <ac:spMk id="3" creationId="{B3473FF7-E853-96D5-5469-6B5BB421E773}"/>
          </ac:spMkLst>
        </pc:spChg>
        <pc:spChg chg="add del">
          <ac:chgData name="Giovanni Zullo" userId="877685e0-c7cf-4178-9f24-e9c8c2bc69db" providerId="ADAL" clId="{45B9FDA3-4F75-4835-AEA6-F5691115261B}" dt="2024-05-08T20:13:57.887" v="287" actId="478"/>
          <ac:spMkLst>
            <pc:docMk/>
            <pc:sldMk cId="2230886841" sldId="279"/>
            <ac:spMk id="5" creationId="{1CE6C735-D72F-FD70-EBC7-A6A658906DB1}"/>
          </ac:spMkLst>
        </pc:spChg>
        <pc:spChg chg="del">
          <ac:chgData name="Giovanni Zullo" userId="877685e0-c7cf-4178-9f24-e9c8c2bc69db" providerId="ADAL" clId="{45B9FDA3-4F75-4835-AEA6-F5691115261B}" dt="2024-05-08T18:05:22.482" v="197" actId="478"/>
          <ac:spMkLst>
            <pc:docMk/>
            <pc:sldMk cId="2230886841" sldId="279"/>
            <ac:spMk id="6" creationId="{C9C9751B-D2B7-9E88-4587-E2BC11DC09C7}"/>
          </ac:spMkLst>
        </pc:spChg>
        <pc:spChg chg="add mod">
          <ac:chgData name="Giovanni Zullo" userId="877685e0-c7cf-4178-9f24-e9c8c2bc69db" providerId="ADAL" clId="{45B9FDA3-4F75-4835-AEA6-F5691115261B}" dt="2024-05-08T20:54:31.186" v="1113" actId="115"/>
          <ac:spMkLst>
            <pc:docMk/>
            <pc:sldMk cId="2230886841" sldId="279"/>
            <ac:spMk id="7" creationId="{66E110AE-E6EB-DEE9-67A2-0B08FB3377C2}"/>
          </ac:spMkLst>
        </pc:spChg>
        <pc:spChg chg="add mod">
          <ac:chgData name="Giovanni Zullo" userId="877685e0-c7cf-4178-9f24-e9c8c2bc69db" providerId="ADAL" clId="{45B9FDA3-4F75-4835-AEA6-F5691115261B}" dt="2024-05-08T20:55:10.604" v="1132" actId="20577"/>
          <ac:spMkLst>
            <pc:docMk/>
            <pc:sldMk cId="2230886841" sldId="279"/>
            <ac:spMk id="9" creationId="{585F549D-8AB8-09BC-78CD-6518A774F95A}"/>
          </ac:spMkLst>
        </pc:spChg>
        <pc:spChg chg="add mod">
          <ac:chgData name="Giovanni Zullo" userId="877685e0-c7cf-4178-9f24-e9c8c2bc69db" providerId="ADAL" clId="{45B9FDA3-4F75-4835-AEA6-F5691115261B}" dt="2024-05-08T20:52:17.606" v="1073" actId="14100"/>
          <ac:spMkLst>
            <pc:docMk/>
            <pc:sldMk cId="2230886841" sldId="279"/>
            <ac:spMk id="10" creationId="{1DCEB1B6-DE25-6876-C982-8F61429C0932}"/>
          </ac:spMkLst>
        </pc:spChg>
        <pc:spChg chg="mod">
          <ac:chgData name="Giovanni Zullo" userId="877685e0-c7cf-4178-9f24-e9c8c2bc69db" providerId="ADAL" clId="{45B9FDA3-4F75-4835-AEA6-F5691115261B}" dt="2024-05-08T20:27:18.697" v="757" actId="1076"/>
          <ac:spMkLst>
            <pc:docMk/>
            <pc:sldMk cId="2230886841" sldId="279"/>
            <ac:spMk id="15" creationId="{7D8B9AA6-348C-00E2-77DF-EEA36C57A0B6}"/>
          </ac:spMkLst>
        </pc:spChg>
        <pc:grpChg chg="add del">
          <ac:chgData name="Giovanni Zullo" userId="877685e0-c7cf-4178-9f24-e9c8c2bc69db" providerId="ADAL" clId="{45B9FDA3-4F75-4835-AEA6-F5691115261B}" dt="2024-05-08T18:05:26.119" v="200" actId="478"/>
          <ac:grpSpMkLst>
            <pc:docMk/>
            <pc:sldMk cId="2230886841" sldId="279"/>
            <ac:grpSpMk id="13" creationId="{7C22B372-017F-7C14-30CB-629B662B6541}"/>
          </ac:grpSpMkLst>
        </pc:grpChg>
        <pc:picChg chg="del">
          <ac:chgData name="Giovanni Zullo" userId="877685e0-c7cf-4178-9f24-e9c8c2bc69db" providerId="ADAL" clId="{45B9FDA3-4F75-4835-AEA6-F5691115261B}" dt="2024-05-08T18:05:20.052" v="195" actId="478"/>
          <ac:picMkLst>
            <pc:docMk/>
            <pc:sldMk cId="2230886841" sldId="279"/>
            <ac:picMk id="5" creationId="{7E460CE6-93A9-705E-F975-3D88EDD7ED33}"/>
          </ac:picMkLst>
        </pc:picChg>
        <pc:picChg chg="del topLvl">
          <ac:chgData name="Giovanni Zullo" userId="877685e0-c7cf-4178-9f24-e9c8c2bc69db" providerId="ADAL" clId="{45B9FDA3-4F75-4835-AEA6-F5691115261B}" dt="2024-05-08T18:05:26.119" v="200" actId="478"/>
          <ac:picMkLst>
            <pc:docMk/>
            <pc:sldMk cId="2230886841" sldId="279"/>
            <ac:picMk id="8" creationId="{4F538DFB-F871-9B05-122D-6084235B5587}"/>
          </ac:picMkLst>
        </pc:picChg>
        <pc:picChg chg="del">
          <ac:chgData name="Giovanni Zullo" userId="877685e0-c7cf-4178-9f24-e9c8c2bc69db" providerId="ADAL" clId="{45B9FDA3-4F75-4835-AEA6-F5691115261B}" dt="2024-05-08T18:05:16.983" v="192" actId="478"/>
          <ac:picMkLst>
            <pc:docMk/>
            <pc:sldMk cId="2230886841" sldId="279"/>
            <ac:picMk id="10" creationId="{01F79F95-0F99-8FF8-95A2-91CCCE14AFFE}"/>
          </ac:picMkLst>
        </pc:picChg>
        <pc:cxnChg chg="del">
          <ac:chgData name="Giovanni Zullo" userId="877685e0-c7cf-4178-9f24-e9c8c2bc69db" providerId="ADAL" clId="{45B9FDA3-4F75-4835-AEA6-F5691115261B}" dt="2024-05-08T18:05:21.243" v="196" actId="478"/>
          <ac:cxnSpMkLst>
            <pc:docMk/>
            <pc:sldMk cId="2230886841" sldId="279"/>
            <ac:cxnSpMk id="7" creationId="{888911DD-9856-5047-196B-75A44689632F}"/>
          </ac:cxnSpMkLst>
        </pc:cxnChg>
      </pc:sldChg>
    </pc:docChg>
  </pc:docChgLst>
  <pc:docChgLst>
    <pc:chgData name="Giovanni Zullo" userId="S::10451719@polimi.it::877685e0-c7cf-4178-9f24-e9c8c2bc69db" providerId="AD" clId="Web-{822E2A7F-FCCE-3EC6-905C-6336D858D9F8}"/>
    <pc:docChg chg="addSld delSld modSld">
      <pc:chgData name="Giovanni Zullo" userId="S::10451719@polimi.it::877685e0-c7cf-4178-9f24-e9c8c2bc69db" providerId="AD" clId="Web-{822E2A7F-FCCE-3EC6-905C-6336D858D9F8}" dt="2024-05-08T22:36:24.827" v="114"/>
      <pc:docMkLst>
        <pc:docMk/>
      </pc:docMkLst>
      <pc:sldChg chg="del">
        <pc:chgData name="Giovanni Zullo" userId="S::10451719@polimi.it::877685e0-c7cf-4178-9f24-e9c8c2bc69db" providerId="AD" clId="Web-{822E2A7F-FCCE-3EC6-905C-6336D858D9F8}" dt="2024-05-08T22:30:25.758" v="48"/>
        <pc:sldMkLst>
          <pc:docMk/>
          <pc:sldMk cId="2713614615" sldId="267"/>
        </pc:sldMkLst>
      </pc:sldChg>
      <pc:sldChg chg="addSp modSp">
        <pc:chgData name="Giovanni Zullo" userId="S::10451719@polimi.it::877685e0-c7cf-4178-9f24-e9c8c2bc69db" providerId="AD" clId="Web-{822E2A7F-FCCE-3EC6-905C-6336D858D9F8}" dt="2024-05-08T22:27:41.545" v="8" actId="1076"/>
        <pc:sldMkLst>
          <pc:docMk/>
          <pc:sldMk cId="1142377445" sldId="278"/>
        </pc:sldMkLst>
        <pc:picChg chg="add mod">
          <ac:chgData name="Giovanni Zullo" userId="S::10451719@polimi.it::877685e0-c7cf-4178-9f24-e9c8c2bc69db" providerId="AD" clId="Web-{822E2A7F-FCCE-3EC6-905C-6336D858D9F8}" dt="2024-05-08T22:27:41.545" v="8" actId="1076"/>
          <ac:picMkLst>
            <pc:docMk/>
            <pc:sldMk cId="1142377445" sldId="278"/>
            <ac:picMk id="3" creationId="{4C15F77D-C2EC-951C-1666-3833B9F4660F}"/>
          </ac:picMkLst>
        </pc:picChg>
        <pc:picChg chg="add mod">
          <ac:chgData name="Giovanni Zullo" userId="S::10451719@polimi.it::877685e0-c7cf-4178-9f24-e9c8c2bc69db" providerId="AD" clId="Web-{822E2A7F-FCCE-3EC6-905C-6336D858D9F8}" dt="2024-05-08T22:27:32.076" v="6" actId="14100"/>
          <ac:picMkLst>
            <pc:docMk/>
            <pc:sldMk cId="1142377445" sldId="278"/>
            <ac:picMk id="4" creationId="{F6A6430F-AA5D-70D9-C50B-9D64E5C1ADBF}"/>
          </ac:picMkLst>
        </pc:picChg>
      </pc:sldChg>
      <pc:sldChg chg="modSp">
        <pc:chgData name="Giovanni Zullo" userId="S::10451719@polimi.it::877685e0-c7cf-4178-9f24-e9c8c2bc69db" providerId="AD" clId="Web-{822E2A7F-FCCE-3EC6-905C-6336D858D9F8}" dt="2024-05-08T22:28:20.422" v="14" actId="20577"/>
        <pc:sldMkLst>
          <pc:docMk/>
          <pc:sldMk cId="2230886841" sldId="279"/>
        </pc:sldMkLst>
        <pc:spChg chg="mod">
          <ac:chgData name="Giovanni Zullo" userId="S::10451719@polimi.it::877685e0-c7cf-4178-9f24-e9c8c2bc69db" providerId="AD" clId="Web-{822E2A7F-FCCE-3EC6-905C-6336D858D9F8}" dt="2024-05-08T22:28:20.422" v="14" actId="20577"/>
          <ac:spMkLst>
            <pc:docMk/>
            <pc:sldMk cId="2230886841" sldId="279"/>
            <ac:spMk id="9" creationId="{585F549D-8AB8-09BC-78CD-6518A774F95A}"/>
          </ac:spMkLst>
        </pc:spChg>
      </pc:sldChg>
      <pc:sldChg chg="add del">
        <pc:chgData name="Giovanni Zullo" userId="S::10451719@polimi.it::877685e0-c7cf-4178-9f24-e9c8c2bc69db" providerId="AD" clId="Web-{822E2A7F-FCCE-3EC6-905C-6336D858D9F8}" dt="2024-05-08T22:30:00.679" v="40"/>
        <pc:sldMkLst>
          <pc:docMk/>
          <pc:sldMk cId="1571921957" sldId="280"/>
        </pc:sldMkLst>
      </pc:sldChg>
      <pc:sldChg chg="modSp add del">
        <pc:chgData name="Giovanni Zullo" userId="S::10451719@polimi.it::877685e0-c7cf-4178-9f24-e9c8c2bc69db" providerId="AD" clId="Web-{822E2A7F-FCCE-3EC6-905C-6336D858D9F8}" dt="2024-05-08T22:35:43.184" v="111"/>
        <pc:sldMkLst>
          <pc:docMk/>
          <pc:sldMk cId="1597467597" sldId="305"/>
        </pc:sldMkLst>
        <pc:spChg chg="mod">
          <ac:chgData name="Giovanni Zullo" userId="S::10451719@polimi.it::877685e0-c7cf-4178-9f24-e9c8c2bc69db" providerId="AD" clId="Web-{822E2A7F-FCCE-3EC6-905C-6336D858D9F8}" dt="2024-05-08T22:35:37.324" v="109" actId="1076"/>
          <ac:spMkLst>
            <pc:docMk/>
            <pc:sldMk cId="1597467597" sldId="305"/>
            <ac:spMk id="6" creationId="{5B560073-FF7B-3FD7-C262-51E6F681C5B2}"/>
          </ac:spMkLst>
        </pc:spChg>
        <pc:picChg chg="mod">
          <ac:chgData name="Giovanni Zullo" userId="S::10451719@polimi.it::877685e0-c7cf-4178-9f24-e9c8c2bc69db" providerId="AD" clId="Web-{822E2A7F-FCCE-3EC6-905C-6336D858D9F8}" dt="2024-05-08T22:35:39.074" v="110" actId="1076"/>
          <ac:picMkLst>
            <pc:docMk/>
            <pc:sldMk cId="1597467597" sldId="305"/>
            <ac:picMk id="5" creationId="{88898B28-0F6A-33E1-D78E-207E4BCA8C5F}"/>
          </ac:picMkLst>
        </pc:picChg>
      </pc:sldChg>
      <pc:sldChg chg="add">
        <pc:chgData name="Giovanni Zullo" userId="S::10451719@polimi.it::877685e0-c7cf-4178-9f24-e9c8c2bc69db" providerId="AD" clId="Web-{822E2A7F-FCCE-3EC6-905C-6336D858D9F8}" dt="2024-05-08T22:29:48.240" v="38"/>
        <pc:sldMkLst>
          <pc:docMk/>
          <pc:sldMk cId="3211912288" sldId="306"/>
        </pc:sldMkLst>
      </pc:sldChg>
      <pc:sldChg chg="delSp add del">
        <pc:chgData name="Giovanni Zullo" userId="S::10451719@polimi.it::877685e0-c7cf-4178-9f24-e9c8c2bc69db" providerId="AD" clId="Web-{822E2A7F-FCCE-3EC6-905C-6336D858D9F8}" dt="2024-05-08T22:31:32.262" v="61"/>
        <pc:sldMkLst>
          <pc:docMk/>
          <pc:sldMk cId="3936354392" sldId="318"/>
        </pc:sldMkLst>
        <pc:spChg chg="del">
          <ac:chgData name="Giovanni Zullo" userId="S::10451719@polimi.it::877685e0-c7cf-4178-9f24-e9c8c2bc69db" providerId="AD" clId="Web-{822E2A7F-FCCE-3EC6-905C-6336D858D9F8}" dt="2024-05-08T22:31:28.574" v="60"/>
          <ac:spMkLst>
            <pc:docMk/>
            <pc:sldMk cId="3936354392" sldId="318"/>
            <ac:spMk id="4" creationId="{A3F34450-0ABF-45F6-1ABD-789B15C8C541}"/>
          </ac:spMkLst>
        </pc:spChg>
      </pc:sldChg>
      <pc:sldChg chg="addSp delSp modSp add del">
        <pc:chgData name="Giovanni Zullo" userId="S::10451719@polimi.it::877685e0-c7cf-4178-9f24-e9c8c2bc69db" providerId="AD" clId="Web-{822E2A7F-FCCE-3EC6-905C-6336D858D9F8}" dt="2024-05-08T22:34:08.803" v="89"/>
        <pc:sldMkLst>
          <pc:docMk/>
          <pc:sldMk cId="2678526603" sldId="320"/>
        </pc:sldMkLst>
        <pc:spChg chg="del">
          <ac:chgData name="Giovanni Zullo" userId="S::10451719@polimi.it::877685e0-c7cf-4178-9f24-e9c8c2bc69db" providerId="AD" clId="Web-{822E2A7F-FCCE-3EC6-905C-6336D858D9F8}" dt="2024-05-08T22:32:12.702" v="70"/>
          <ac:spMkLst>
            <pc:docMk/>
            <pc:sldMk cId="2678526603" sldId="320"/>
            <ac:spMk id="4" creationId="{A3F34450-0ABF-45F6-1ABD-789B15C8C541}"/>
          </ac:spMkLst>
        </pc:spChg>
        <pc:spChg chg="add">
          <ac:chgData name="Giovanni Zullo" userId="S::10451719@polimi.it::877685e0-c7cf-4178-9f24-e9c8c2bc69db" providerId="AD" clId="Web-{822E2A7F-FCCE-3EC6-905C-6336D858D9F8}" dt="2024-05-08T22:32:30.328" v="76"/>
          <ac:spMkLst>
            <pc:docMk/>
            <pc:sldMk cId="2678526603" sldId="320"/>
            <ac:spMk id="6" creationId="{D9561732-E13C-5C46-0EB5-9E9FF583D1C4}"/>
          </ac:spMkLst>
        </pc:spChg>
        <pc:spChg chg="del">
          <ac:chgData name="Giovanni Zullo" userId="S::10451719@polimi.it::877685e0-c7cf-4178-9f24-e9c8c2bc69db" providerId="AD" clId="Web-{822E2A7F-FCCE-3EC6-905C-6336D858D9F8}" dt="2024-05-08T22:32:20.124" v="73"/>
          <ac:spMkLst>
            <pc:docMk/>
            <pc:sldMk cId="2678526603" sldId="320"/>
            <ac:spMk id="10" creationId="{D86CC4F1-7200-084A-3A15-05B0C0123A99}"/>
          </ac:spMkLst>
        </pc:spChg>
        <pc:spChg chg="del mod">
          <ac:chgData name="Giovanni Zullo" userId="S::10451719@polimi.it::877685e0-c7cf-4178-9f24-e9c8c2bc69db" providerId="AD" clId="Web-{822E2A7F-FCCE-3EC6-905C-6336D858D9F8}" dt="2024-05-08T22:32:23.500" v="74"/>
          <ac:spMkLst>
            <pc:docMk/>
            <pc:sldMk cId="2678526603" sldId="320"/>
            <ac:spMk id="12" creationId="{A7C88A62-4B67-37D0-F0B6-6E4780C858C2}"/>
          </ac:spMkLst>
        </pc:spChg>
        <pc:spChg chg="del">
          <ac:chgData name="Giovanni Zullo" userId="S::10451719@polimi.it::877685e0-c7cf-4178-9f24-e9c8c2bc69db" providerId="AD" clId="Web-{822E2A7F-FCCE-3EC6-905C-6336D858D9F8}" dt="2024-05-08T22:32:16.655" v="72"/>
          <ac:spMkLst>
            <pc:docMk/>
            <pc:sldMk cId="2678526603" sldId="320"/>
            <ac:spMk id="18" creationId="{9DEC8EFB-1581-3C73-D222-BD8F77B76E0A}"/>
          </ac:spMkLst>
        </pc:spChg>
        <pc:picChg chg="del">
          <ac:chgData name="Giovanni Zullo" userId="S::10451719@polimi.it::877685e0-c7cf-4178-9f24-e9c8c2bc69db" providerId="AD" clId="Web-{822E2A7F-FCCE-3EC6-905C-6336D858D9F8}" dt="2024-05-08T22:32:24.797" v="75"/>
          <ac:picMkLst>
            <pc:docMk/>
            <pc:sldMk cId="2678526603" sldId="320"/>
            <ac:picMk id="15" creationId="{D96E9DAF-8A2D-4A14-5E99-447024F87FE3}"/>
          </ac:picMkLst>
        </pc:picChg>
      </pc:sldChg>
      <pc:sldChg chg="add del">
        <pc:chgData name="Giovanni Zullo" userId="S::10451719@polimi.it::877685e0-c7cf-4178-9f24-e9c8c2bc69db" providerId="AD" clId="Web-{822E2A7F-FCCE-3EC6-905C-6336D858D9F8}" dt="2024-05-08T22:34:08.600" v="87"/>
        <pc:sldMkLst>
          <pc:docMk/>
          <pc:sldMk cId="2067915698" sldId="328"/>
        </pc:sldMkLst>
      </pc:sldChg>
      <pc:sldChg chg="add del">
        <pc:chgData name="Giovanni Zullo" userId="S::10451719@polimi.it::877685e0-c7cf-4178-9f24-e9c8c2bc69db" providerId="AD" clId="Web-{822E2A7F-FCCE-3EC6-905C-6336D858D9F8}" dt="2024-05-08T22:33:02.752" v="78"/>
        <pc:sldMkLst>
          <pc:docMk/>
          <pc:sldMk cId="2987845566" sldId="329"/>
        </pc:sldMkLst>
      </pc:sldChg>
      <pc:sldChg chg="addSp delSp modSp add del">
        <pc:chgData name="Giovanni Zullo" userId="S::10451719@polimi.it::877685e0-c7cf-4178-9f24-e9c8c2bc69db" providerId="AD" clId="Web-{822E2A7F-FCCE-3EC6-905C-6336D858D9F8}" dt="2024-05-08T22:34:08.975" v="92"/>
        <pc:sldMkLst>
          <pc:docMk/>
          <pc:sldMk cId="3441949353" sldId="333"/>
        </pc:sldMkLst>
        <pc:spChg chg="del">
          <ac:chgData name="Giovanni Zullo" userId="S::10451719@polimi.it::877685e0-c7cf-4178-9f24-e9c8c2bc69db" providerId="AD" clId="Web-{822E2A7F-FCCE-3EC6-905C-6336D858D9F8}" dt="2024-05-08T22:30:12.179" v="42"/>
          <ac:spMkLst>
            <pc:docMk/>
            <pc:sldMk cId="3441949353" sldId="333"/>
            <ac:spMk id="2" creationId="{72429E57-2AAC-C719-706C-C457A79354B6}"/>
          </ac:spMkLst>
        </pc:spChg>
        <pc:spChg chg="del">
          <ac:chgData name="Giovanni Zullo" userId="S::10451719@polimi.it::877685e0-c7cf-4178-9f24-e9c8c2bc69db" providerId="AD" clId="Web-{822E2A7F-FCCE-3EC6-905C-6336D858D9F8}" dt="2024-05-08T22:30:09.507" v="41"/>
          <ac:spMkLst>
            <pc:docMk/>
            <pc:sldMk cId="3441949353" sldId="333"/>
            <ac:spMk id="4" creationId="{A3F34450-0ABF-45F6-1ABD-789B15C8C541}"/>
          </ac:spMkLst>
        </pc:spChg>
        <pc:spChg chg="del">
          <ac:chgData name="Giovanni Zullo" userId="S::10451719@polimi.it::877685e0-c7cf-4178-9f24-e9c8c2bc69db" providerId="AD" clId="Web-{822E2A7F-FCCE-3EC6-905C-6336D858D9F8}" dt="2024-05-08T22:30:13.711" v="43"/>
          <ac:spMkLst>
            <pc:docMk/>
            <pc:sldMk cId="3441949353" sldId="333"/>
            <ac:spMk id="5" creationId="{4F6EA8D0-D84C-F51F-01F3-55F506643B85}"/>
          </ac:spMkLst>
        </pc:spChg>
        <pc:spChg chg="add del mod">
          <ac:chgData name="Giovanni Zullo" userId="S::10451719@polimi.it::877685e0-c7cf-4178-9f24-e9c8c2bc69db" providerId="AD" clId="Web-{822E2A7F-FCCE-3EC6-905C-6336D858D9F8}" dt="2024-05-08T22:30:18.414" v="46"/>
          <ac:spMkLst>
            <pc:docMk/>
            <pc:sldMk cId="3441949353" sldId="333"/>
            <ac:spMk id="6" creationId="{FC17EF62-3112-DB77-69AE-50027E6635FE}"/>
          </ac:spMkLst>
        </pc:spChg>
        <pc:spChg chg="add">
          <ac:chgData name="Giovanni Zullo" userId="S::10451719@polimi.it::877685e0-c7cf-4178-9f24-e9c8c2bc69db" providerId="AD" clId="Web-{822E2A7F-FCCE-3EC6-905C-6336D858D9F8}" dt="2024-05-08T22:30:27.524" v="49"/>
          <ac:spMkLst>
            <pc:docMk/>
            <pc:sldMk cId="3441949353" sldId="333"/>
            <ac:spMk id="7" creationId="{C57EDA1B-5319-AB87-B21D-BCA82D3040B9}"/>
          </ac:spMkLst>
        </pc:spChg>
        <pc:spChg chg="del">
          <ac:chgData name="Giovanni Zullo" userId="S::10451719@polimi.it::877685e0-c7cf-4178-9f24-e9c8c2bc69db" providerId="AD" clId="Web-{822E2A7F-FCCE-3EC6-905C-6336D858D9F8}" dt="2024-05-08T22:30:15.883" v="45"/>
          <ac:spMkLst>
            <pc:docMk/>
            <pc:sldMk cId="3441949353" sldId="333"/>
            <ac:spMk id="10" creationId="{D86CC4F1-7200-084A-3A15-05B0C0123A99}"/>
          </ac:spMkLst>
        </pc:spChg>
        <pc:spChg chg="del">
          <ac:chgData name="Giovanni Zullo" userId="S::10451719@polimi.it::877685e0-c7cf-4178-9f24-e9c8c2bc69db" providerId="AD" clId="Web-{822E2A7F-FCCE-3EC6-905C-6336D858D9F8}" dt="2024-05-08T22:30:20.805" v="47"/>
          <ac:spMkLst>
            <pc:docMk/>
            <pc:sldMk cId="3441949353" sldId="333"/>
            <ac:spMk id="12" creationId="{A7C88A62-4B67-37D0-F0B6-6E4780C858C2}"/>
          </ac:spMkLst>
        </pc:spChg>
        <pc:picChg chg="del">
          <ac:chgData name="Giovanni Zullo" userId="S::10451719@polimi.it::877685e0-c7cf-4178-9f24-e9c8c2bc69db" providerId="AD" clId="Web-{822E2A7F-FCCE-3EC6-905C-6336D858D9F8}" dt="2024-05-08T22:30:13.929" v="44"/>
          <ac:picMkLst>
            <pc:docMk/>
            <pc:sldMk cId="3441949353" sldId="333"/>
            <ac:picMk id="15" creationId="{D96E9DAF-8A2D-4A14-5E99-447024F87FE3}"/>
          </ac:picMkLst>
        </pc:picChg>
      </pc:sldChg>
      <pc:sldChg chg="add">
        <pc:chgData name="Giovanni Zullo" userId="S::10451719@polimi.it::877685e0-c7cf-4178-9f24-e9c8c2bc69db" providerId="AD" clId="Web-{822E2A7F-FCCE-3EC6-905C-6336D858D9F8}" dt="2024-05-08T22:29:48.100" v="28"/>
        <pc:sldMkLst>
          <pc:docMk/>
          <pc:sldMk cId="1272901167" sldId="336"/>
        </pc:sldMkLst>
      </pc:sldChg>
      <pc:sldChg chg="addSp delSp modSp add del">
        <pc:chgData name="Giovanni Zullo" userId="S::10451719@polimi.it::877685e0-c7cf-4178-9f24-e9c8c2bc69db" providerId="AD" clId="Web-{822E2A7F-FCCE-3EC6-905C-6336D858D9F8}" dt="2024-05-08T22:34:08.928" v="90"/>
        <pc:sldMkLst>
          <pc:docMk/>
          <pc:sldMk cId="1551258898" sldId="347"/>
        </pc:sldMkLst>
        <pc:spChg chg="del">
          <ac:chgData name="Giovanni Zullo" userId="S::10451719@polimi.it::877685e0-c7cf-4178-9f24-e9c8c2bc69db" providerId="AD" clId="Web-{822E2A7F-FCCE-3EC6-905C-6336D858D9F8}" dt="2024-05-08T22:31:44.435" v="62"/>
          <ac:spMkLst>
            <pc:docMk/>
            <pc:sldMk cId="1551258898" sldId="347"/>
            <ac:spMk id="2" creationId="{72429E57-2AAC-C719-706C-C457A79354B6}"/>
          </ac:spMkLst>
        </pc:spChg>
        <pc:spChg chg="del">
          <ac:chgData name="Giovanni Zullo" userId="S::10451719@polimi.it::877685e0-c7cf-4178-9f24-e9c8c2bc69db" providerId="AD" clId="Web-{822E2A7F-FCCE-3EC6-905C-6336D858D9F8}" dt="2024-05-08T22:31:45.388" v="63"/>
          <ac:spMkLst>
            <pc:docMk/>
            <pc:sldMk cId="1551258898" sldId="347"/>
            <ac:spMk id="4" creationId="{A3F34450-0ABF-45F6-1ABD-789B15C8C541}"/>
          </ac:spMkLst>
        </pc:spChg>
        <pc:spChg chg="del">
          <ac:chgData name="Giovanni Zullo" userId="S::10451719@polimi.it::877685e0-c7cf-4178-9f24-e9c8c2bc69db" providerId="AD" clId="Web-{822E2A7F-FCCE-3EC6-905C-6336D858D9F8}" dt="2024-05-08T22:31:55.529" v="66"/>
          <ac:spMkLst>
            <pc:docMk/>
            <pc:sldMk cId="1551258898" sldId="347"/>
            <ac:spMk id="5" creationId="{4F6EA8D0-D84C-F51F-01F3-55F506643B85}"/>
          </ac:spMkLst>
        </pc:spChg>
        <pc:spChg chg="add del mod">
          <ac:chgData name="Giovanni Zullo" userId="S::10451719@polimi.it::877685e0-c7cf-4178-9f24-e9c8c2bc69db" providerId="AD" clId="Web-{822E2A7F-FCCE-3EC6-905C-6336D858D9F8}" dt="2024-05-08T22:31:53.842" v="64"/>
          <ac:spMkLst>
            <pc:docMk/>
            <pc:sldMk cId="1551258898" sldId="347"/>
            <ac:spMk id="6" creationId="{041081FE-E191-DB61-670D-63BA904D162B}"/>
          </ac:spMkLst>
        </pc:spChg>
        <pc:spChg chg="del">
          <ac:chgData name="Giovanni Zullo" userId="S::10451719@polimi.it::877685e0-c7cf-4178-9f24-e9c8c2bc69db" providerId="AD" clId="Web-{822E2A7F-FCCE-3EC6-905C-6336D858D9F8}" dt="2024-05-08T22:31:55.701" v="68"/>
          <ac:spMkLst>
            <pc:docMk/>
            <pc:sldMk cId="1551258898" sldId="347"/>
            <ac:spMk id="10" creationId="{D86CC4F1-7200-084A-3A15-05B0C0123A99}"/>
          </ac:spMkLst>
        </pc:spChg>
        <pc:spChg chg="del">
          <ac:chgData name="Giovanni Zullo" userId="S::10451719@polimi.it::877685e0-c7cf-4178-9f24-e9c8c2bc69db" providerId="AD" clId="Web-{822E2A7F-FCCE-3EC6-905C-6336D858D9F8}" dt="2024-05-08T22:31:55.435" v="65"/>
          <ac:spMkLst>
            <pc:docMk/>
            <pc:sldMk cId="1551258898" sldId="347"/>
            <ac:spMk id="12" creationId="{A7C88A62-4B67-37D0-F0B6-6E4780C858C2}"/>
          </ac:spMkLst>
        </pc:spChg>
        <pc:spChg chg="add">
          <ac:chgData name="Giovanni Zullo" userId="S::10451719@polimi.it::877685e0-c7cf-4178-9f24-e9c8c2bc69db" providerId="AD" clId="Web-{822E2A7F-FCCE-3EC6-905C-6336D858D9F8}" dt="2024-05-08T22:32:02.076" v="69"/>
          <ac:spMkLst>
            <pc:docMk/>
            <pc:sldMk cId="1551258898" sldId="347"/>
            <ac:spMk id="14" creationId="{879862BF-D4CD-64EE-3392-A9A2FB6FA78E}"/>
          </ac:spMkLst>
        </pc:spChg>
        <pc:picChg chg="del">
          <ac:chgData name="Giovanni Zullo" userId="S::10451719@polimi.it::877685e0-c7cf-4178-9f24-e9c8c2bc69db" providerId="AD" clId="Web-{822E2A7F-FCCE-3EC6-905C-6336D858D9F8}" dt="2024-05-08T22:31:55.639" v="67"/>
          <ac:picMkLst>
            <pc:docMk/>
            <pc:sldMk cId="1551258898" sldId="347"/>
            <ac:picMk id="15" creationId="{D96E9DAF-8A2D-4A14-5E99-447024F87FE3}"/>
          </ac:picMkLst>
        </pc:picChg>
      </pc:sldChg>
      <pc:sldChg chg="addSp delSp modSp add">
        <pc:chgData name="Giovanni Zullo" userId="S::10451719@polimi.it::877685e0-c7cf-4178-9f24-e9c8c2bc69db" providerId="AD" clId="Web-{822E2A7F-FCCE-3EC6-905C-6336D858D9F8}" dt="2024-05-08T22:33:58.459" v="86"/>
        <pc:sldMkLst>
          <pc:docMk/>
          <pc:sldMk cId="395261956" sldId="353"/>
        </pc:sldMkLst>
        <pc:spChg chg="del">
          <ac:chgData name="Giovanni Zullo" userId="S::10451719@polimi.it::877685e0-c7cf-4178-9f24-e9c8c2bc69db" providerId="AD" clId="Web-{822E2A7F-FCCE-3EC6-905C-6336D858D9F8}" dt="2024-05-08T22:33:32.629" v="82"/>
          <ac:spMkLst>
            <pc:docMk/>
            <pc:sldMk cId="395261956" sldId="353"/>
            <ac:spMk id="2" creationId="{72429E57-2AAC-C719-706C-C457A79354B6}"/>
          </ac:spMkLst>
        </pc:spChg>
        <pc:spChg chg="del">
          <ac:chgData name="Giovanni Zullo" userId="S::10451719@polimi.it::877685e0-c7cf-4178-9f24-e9c8c2bc69db" providerId="AD" clId="Web-{822E2A7F-FCCE-3EC6-905C-6336D858D9F8}" dt="2024-05-08T22:33:30.832" v="81"/>
          <ac:spMkLst>
            <pc:docMk/>
            <pc:sldMk cId="395261956" sldId="353"/>
            <ac:spMk id="4" creationId="{A3F34450-0ABF-45F6-1ABD-789B15C8C541}"/>
          </ac:spMkLst>
        </pc:spChg>
        <pc:spChg chg="del">
          <ac:chgData name="Giovanni Zullo" userId="S::10451719@polimi.it::877685e0-c7cf-4178-9f24-e9c8c2bc69db" providerId="AD" clId="Web-{822E2A7F-FCCE-3EC6-905C-6336D858D9F8}" dt="2024-05-08T22:33:34.082" v="83"/>
          <ac:spMkLst>
            <pc:docMk/>
            <pc:sldMk cId="395261956" sldId="353"/>
            <ac:spMk id="5" creationId="{4F6EA8D0-D84C-F51F-01F3-55F506643B85}"/>
          </ac:spMkLst>
        </pc:spChg>
        <pc:spChg chg="add del mod">
          <ac:chgData name="Giovanni Zullo" userId="S::10451719@polimi.it::877685e0-c7cf-4178-9f24-e9c8c2bc69db" providerId="AD" clId="Web-{822E2A7F-FCCE-3EC6-905C-6336D858D9F8}" dt="2024-05-08T22:33:36.817" v="85"/>
          <ac:spMkLst>
            <pc:docMk/>
            <pc:sldMk cId="395261956" sldId="353"/>
            <ac:spMk id="8" creationId="{EA8372B0-6087-64A6-FB71-BA48DF33B1C2}"/>
          </ac:spMkLst>
        </pc:spChg>
        <pc:spChg chg="add">
          <ac:chgData name="Giovanni Zullo" userId="S::10451719@polimi.it::877685e0-c7cf-4178-9f24-e9c8c2bc69db" providerId="AD" clId="Web-{822E2A7F-FCCE-3EC6-905C-6336D858D9F8}" dt="2024-05-08T22:33:58.459" v="86"/>
          <ac:spMkLst>
            <pc:docMk/>
            <pc:sldMk cId="395261956" sldId="353"/>
            <ac:spMk id="11" creationId="{5930AAA0-B36F-F37F-15B2-049929C65C75}"/>
          </ac:spMkLst>
        </pc:spChg>
        <pc:spChg chg="mod">
          <ac:chgData name="Giovanni Zullo" userId="S::10451719@polimi.it::877685e0-c7cf-4178-9f24-e9c8c2bc69db" providerId="AD" clId="Web-{822E2A7F-FCCE-3EC6-905C-6336D858D9F8}" dt="2024-05-08T22:33:24.316" v="80" actId="14100"/>
          <ac:spMkLst>
            <pc:docMk/>
            <pc:sldMk cId="395261956" sldId="353"/>
            <ac:spMk id="27" creationId="{7FF464E4-D81A-95E1-0BD5-08F50AA5B06D}"/>
          </ac:spMkLst>
        </pc:spChg>
        <pc:picChg chg="del">
          <ac:chgData name="Giovanni Zullo" userId="S::10451719@polimi.it::877685e0-c7cf-4178-9f24-e9c8c2bc69db" providerId="AD" clId="Web-{822E2A7F-FCCE-3EC6-905C-6336D858D9F8}" dt="2024-05-08T22:33:35.645" v="84"/>
          <ac:picMkLst>
            <pc:docMk/>
            <pc:sldMk cId="395261956" sldId="353"/>
            <ac:picMk id="15" creationId="{D96E9DAF-8A2D-4A14-5E99-447024F87FE3}"/>
          </ac:picMkLst>
        </pc:picChg>
      </pc:sldChg>
      <pc:sldChg chg="add">
        <pc:chgData name="Giovanni Zullo" userId="S::10451719@polimi.it::877685e0-c7cf-4178-9f24-e9c8c2bc69db" providerId="AD" clId="Web-{822E2A7F-FCCE-3EC6-905C-6336D858D9F8}" dt="2024-05-08T22:29:48.131" v="32"/>
        <pc:sldMkLst>
          <pc:docMk/>
          <pc:sldMk cId="2675347426" sldId="354"/>
        </pc:sldMkLst>
      </pc:sldChg>
      <pc:sldChg chg="addSp delSp modSp add">
        <pc:chgData name="Giovanni Zullo" userId="S::10451719@polimi.it::877685e0-c7cf-4178-9f24-e9c8c2bc69db" providerId="AD" clId="Web-{822E2A7F-FCCE-3EC6-905C-6336D858D9F8}" dt="2024-05-08T22:34:51.634" v="102"/>
        <pc:sldMkLst>
          <pc:docMk/>
          <pc:sldMk cId="82461374" sldId="355"/>
        </pc:sldMkLst>
        <pc:spChg chg="del">
          <ac:chgData name="Giovanni Zullo" userId="S::10451719@polimi.it::877685e0-c7cf-4178-9f24-e9c8c2bc69db" providerId="AD" clId="Web-{822E2A7F-FCCE-3EC6-905C-6336D858D9F8}" dt="2024-05-08T22:34:18.897" v="93"/>
          <ac:spMkLst>
            <pc:docMk/>
            <pc:sldMk cId="82461374" sldId="355"/>
            <ac:spMk id="2" creationId="{72429E57-2AAC-C719-706C-C457A79354B6}"/>
          </ac:spMkLst>
        </pc:spChg>
        <pc:spChg chg="del">
          <ac:chgData name="Giovanni Zullo" userId="S::10451719@polimi.it::877685e0-c7cf-4178-9f24-e9c8c2bc69db" providerId="AD" clId="Web-{822E2A7F-FCCE-3EC6-905C-6336D858D9F8}" dt="2024-05-08T22:34:38.164" v="98"/>
          <ac:spMkLst>
            <pc:docMk/>
            <pc:sldMk cId="82461374" sldId="355"/>
            <ac:spMk id="3" creationId="{283054AA-0A8B-97E6-5EF5-D8402C53204B}"/>
          </ac:spMkLst>
        </pc:spChg>
        <pc:spChg chg="del">
          <ac:chgData name="Giovanni Zullo" userId="S::10451719@polimi.it::877685e0-c7cf-4178-9f24-e9c8c2bc69db" providerId="AD" clId="Web-{822E2A7F-FCCE-3EC6-905C-6336D858D9F8}" dt="2024-05-08T22:34:19.929" v="94"/>
          <ac:spMkLst>
            <pc:docMk/>
            <pc:sldMk cId="82461374" sldId="355"/>
            <ac:spMk id="4" creationId="{A3F34450-0ABF-45F6-1ABD-789B15C8C541}"/>
          </ac:spMkLst>
        </pc:spChg>
        <pc:spChg chg="del">
          <ac:chgData name="Giovanni Zullo" userId="S::10451719@polimi.it::877685e0-c7cf-4178-9f24-e9c8c2bc69db" providerId="AD" clId="Web-{822E2A7F-FCCE-3EC6-905C-6336D858D9F8}" dt="2024-05-08T22:34:41.633" v="99"/>
          <ac:spMkLst>
            <pc:docMk/>
            <pc:sldMk cId="82461374" sldId="355"/>
            <ac:spMk id="10" creationId="{D86CC4F1-7200-084A-3A15-05B0C0123A99}"/>
          </ac:spMkLst>
        </pc:spChg>
        <pc:spChg chg="del">
          <ac:chgData name="Giovanni Zullo" userId="S::10451719@polimi.it::877685e0-c7cf-4178-9f24-e9c8c2bc69db" providerId="AD" clId="Web-{822E2A7F-FCCE-3EC6-905C-6336D858D9F8}" dt="2024-05-08T22:34:44.711" v="101"/>
          <ac:spMkLst>
            <pc:docMk/>
            <pc:sldMk cId="82461374" sldId="355"/>
            <ac:spMk id="12" creationId="{A7C88A62-4B67-37D0-F0B6-6E4780C858C2}"/>
          </ac:spMkLst>
        </pc:spChg>
        <pc:spChg chg="add del mod">
          <ac:chgData name="Giovanni Zullo" userId="S::10451719@polimi.it::877685e0-c7cf-4178-9f24-e9c8c2bc69db" providerId="AD" clId="Web-{822E2A7F-FCCE-3EC6-905C-6336D858D9F8}" dt="2024-05-08T22:34:35.664" v="97"/>
          <ac:spMkLst>
            <pc:docMk/>
            <pc:sldMk cId="82461374" sldId="355"/>
            <ac:spMk id="131" creationId="{48CF5054-E54B-F114-8150-B0BFB2AEA15D}"/>
          </ac:spMkLst>
        </pc:spChg>
        <pc:spChg chg="add">
          <ac:chgData name="Giovanni Zullo" userId="S::10451719@polimi.it::877685e0-c7cf-4178-9f24-e9c8c2bc69db" providerId="AD" clId="Web-{822E2A7F-FCCE-3EC6-905C-6336D858D9F8}" dt="2024-05-08T22:34:51.634" v="102"/>
          <ac:spMkLst>
            <pc:docMk/>
            <pc:sldMk cId="82461374" sldId="355"/>
            <ac:spMk id="133" creationId="{630D43EF-BA36-BA43-B95B-A8B38ABC4D52}"/>
          </ac:spMkLst>
        </pc:spChg>
        <pc:grpChg chg="add del">
          <ac:chgData name="Giovanni Zullo" userId="S::10451719@polimi.it::877685e0-c7cf-4178-9f24-e9c8c2bc69db" providerId="AD" clId="Web-{822E2A7F-FCCE-3EC6-905C-6336D858D9F8}" dt="2024-05-08T22:34:25.679" v="96"/>
          <ac:grpSpMkLst>
            <pc:docMk/>
            <pc:sldMk cId="82461374" sldId="355"/>
            <ac:grpSpMk id="24" creationId="{6B25FEAB-BB15-9503-6209-0DF0C34076E0}"/>
          </ac:grpSpMkLst>
        </pc:grpChg>
        <pc:picChg chg="del">
          <ac:chgData name="Giovanni Zullo" userId="S::10451719@polimi.it::877685e0-c7cf-4178-9f24-e9c8c2bc69db" providerId="AD" clId="Web-{822E2A7F-FCCE-3EC6-905C-6336D858D9F8}" dt="2024-05-08T22:34:42.602" v="100"/>
          <ac:picMkLst>
            <pc:docMk/>
            <pc:sldMk cId="82461374" sldId="355"/>
            <ac:picMk id="15" creationId="{D96E9DAF-8A2D-4A14-5E99-447024F87FE3}"/>
          </ac:picMkLst>
        </pc:pic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" creationId="{D3679506-4ED3-643F-9B2C-78B5853175E4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" creationId="{23572512-20CA-03AB-7208-2AAFB5482716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" creationId="{80A9FBFD-C635-5CB5-E01E-751B0A0E050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1" creationId="{EC9C911F-6F4A-2C51-81F4-7687D7D9783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3" creationId="{BC4FD9DA-5A3C-2C5D-B5F6-0B6E97B96ABD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4" creationId="{681EA768-AA61-902A-4B63-97563D9D95E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6" creationId="{587783D7-4E8B-504D-A0C8-A9E176A3AB0D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7" creationId="{B64C8064-2FF6-ABF0-A7BF-58BDDB9FF307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8" creationId="{9BA893EF-8EF4-8815-6945-98069BBEEFF7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9" creationId="{A7C00785-682D-60D1-1E9B-66EBE329A1F3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0" creationId="{77A46824-501C-C649-0B37-A42BD40C5D5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1" creationId="{8CF761D1-097D-1CE4-E42C-3A1573DD5FB3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2" creationId="{4036D2F4-A908-C471-943F-DF7371751FFA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3" creationId="{2E2B62DE-41F3-6DE5-F4E2-D0307A8500CE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4" creationId="{6F4C27B3-2A62-EC68-8EC3-B1ABA5456AF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5" creationId="{4A895D02-CBCE-A7D0-A8FF-9C8826895358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6" creationId="{599CFED2-D626-A885-8439-C071F2EA4508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7" creationId="{6F548942-EB33-817F-4968-BC7915D81A3C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8" creationId="{91459CA4-4F71-DEEE-51AB-D1606B9EF89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49" creationId="{CDACE224-9115-0A9F-D8DE-16F0A7B7CE9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0" creationId="{508BAC59-5DEF-0089-69E7-DB765B33374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1" creationId="{4C8AA832-9BF7-F937-A8B8-7F9FB06D27B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2" creationId="{D6B69B44-2472-06FF-D3FF-C29D4BFB78D0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3" creationId="{7EE22804-CABB-E879-FA0E-BC8DDF84204E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4" creationId="{36D27D5D-E994-DC22-707F-2CA8155C815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5" creationId="{A6B517D4-2769-DD54-E815-76D5E6225746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6" creationId="{9AD37541-2484-DC90-5B09-1657FECC8F34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7" creationId="{FF4D9B00-BD9A-4D66-493C-62A409B04A7C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8" creationId="{20C17EB9-7200-CDEF-3FC0-AE271857DBC6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59" creationId="{D5121230-FAC8-10F9-976B-95DE579697D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0" creationId="{5309FFFD-8B0B-821A-D908-AA0D9EF13377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1" creationId="{21D005BD-B9A8-1533-7361-C8295700201A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2" creationId="{A36BCE08-6DDA-EA63-990A-661404B33BD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3" creationId="{09803F86-6AB0-17C2-AF0E-0C1DED8F9E1A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4" creationId="{5D16B7A6-F733-4881-6DE5-F4DAB7F2524D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5" creationId="{90DA7DD5-F381-A890-1139-6A34997AF38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6" creationId="{B7CB189D-4ADE-7D32-42B1-8628FADE5DAC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7" creationId="{60BC7E18-A2C0-FD5D-F6A3-1431D7B6F77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8" creationId="{CFB07C83-7BB4-E9E8-0D3F-80F005BD6562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69" creationId="{2C165BF3-67B5-382D-A3CA-A11222AA7CFE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0" creationId="{3DCA8FC0-1B34-FB81-D244-96FB9F416C86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1" creationId="{EB3FEF98-1E69-80F9-2F56-72D48CD04FC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2" creationId="{A5C2A597-B5F9-0CED-63C5-B74410FB46BE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3" creationId="{4E7694D3-F6CA-15CB-353F-8FE1CF41D342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4" creationId="{9A6CC0B9-966F-CA02-35F8-D61CF202B1CD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5" creationId="{826678DE-DFD5-9D0D-3958-459747C87CAC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6" creationId="{B6AA4F27-4791-9ACC-D2FC-6EE9A463F782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7" creationId="{1A7919E6-C21D-FD23-EAD0-48714730697D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8" creationId="{6C134930-E37E-1501-45B9-8A5B0AAA04A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79" creationId="{AB313046-0F79-7E1B-F855-DD14D005064A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0" creationId="{C2CE1414-3254-751B-6628-9F6C05D6268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1" creationId="{66755359-8F93-AC43-4524-AE39F6E3374D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2" creationId="{E776A10F-0C6B-CC80-DFFA-1166D52A1837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3" creationId="{229DA19B-EAA4-116E-EC97-D1D4AE987797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4" creationId="{043289C9-4BB1-00AF-D389-E62C770DCDB6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5" creationId="{178F7D7E-F732-1ED9-332B-5DB187288CB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6" creationId="{3ED6D2A4-F949-AFDF-2569-D54D549AA1A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7" creationId="{76D72C24-6A04-6440-419E-3CCE0F7EC6A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8" creationId="{486F7C68-E828-A06F-2DD5-6E314BFA4CA8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89" creationId="{5034C554-F81E-1730-4989-82C9BFBD444F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0" creationId="{8EDCD4F8-FC72-34E2-1423-50F314D8A144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1" creationId="{F3EB6059-4F3E-EA7C-F949-EBE384A9FD75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2" creationId="{6D8ECA2F-2873-9E58-AC6B-7B8402803F7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3" creationId="{C1AED925-45A1-F74F-0806-BE50ED208E40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4" creationId="{55FDE862-79DC-6FC0-0B0A-75E4FAAD6BC1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5" creationId="{CAC3780F-55A9-0CCC-5A03-1F001D6AF87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6" creationId="{C0302B79-2C15-022A-7747-DA008E416C7E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7" creationId="{F128D44D-81EB-A78C-A396-67BBC69B81A2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99" creationId="{DAD46EED-B7F4-BD1F-B59A-5B1B3D66F2DC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0" creationId="{FE828622-8802-9CA8-B7EF-2AABB4C72AAC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1" creationId="{E64C1A85-9435-E992-8981-BDB285F4B50C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2" creationId="{A9F996D7-4B07-0E2D-5072-10D8721DD6FE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3" creationId="{E2913161-C606-3930-F9A4-7435B858FC98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4" creationId="{D79B4FDC-609F-70A0-5393-D4AD3E66821D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5" creationId="{8E405449-9C0F-0D1A-FF80-BF1366BA103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6" creationId="{30A5CCD5-9B55-EDF9-A0B1-CEF503B82019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7" creationId="{B632DC02-0454-489B-BD6D-ADE46DC202EE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8" creationId="{CAC4C2A1-12EE-3F47-7320-63A1BB1DE01B}"/>
          </ac:cxnSpMkLst>
        </pc:cxnChg>
        <pc:cxnChg chg="mod">
          <ac:chgData name="Giovanni Zullo" userId="S::10451719@polimi.it::877685e0-c7cf-4178-9f24-e9c8c2bc69db" providerId="AD" clId="Web-{822E2A7F-FCCE-3EC6-905C-6336D858D9F8}" dt="2024-05-08T22:34:25.679" v="96"/>
          <ac:cxnSpMkLst>
            <pc:docMk/>
            <pc:sldMk cId="82461374" sldId="355"/>
            <ac:cxnSpMk id="109" creationId="{A6F8AA7E-CFF1-BC95-5BB7-869DCBAAEA24}"/>
          </ac:cxnSpMkLst>
        </pc:cxnChg>
      </pc:sldChg>
      <pc:sldChg chg="add del">
        <pc:chgData name="Giovanni Zullo" userId="S::10451719@polimi.it::877685e0-c7cf-4178-9f24-e9c8c2bc69db" providerId="AD" clId="Web-{822E2A7F-FCCE-3EC6-905C-6336D858D9F8}" dt="2024-05-08T22:34:54.681" v="103"/>
        <pc:sldMkLst>
          <pc:docMk/>
          <pc:sldMk cId="204369050" sldId="356"/>
        </pc:sldMkLst>
      </pc:sldChg>
      <pc:sldChg chg="add del">
        <pc:chgData name="Giovanni Zullo" userId="S::10451719@polimi.it::877685e0-c7cf-4178-9f24-e9c8c2bc69db" providerId="AD" clId="Web-{822E2A7F-FCCE-3EC6-905C-6336D858D9F8}" dt="2024-05-08T22:35:16.651" v="104"/>
        <pc:sldMkLst>
          <pc:docMk/>
          <pc:sldMk cId="2914109547" sldId="357"/>
        </pc:sldMkLst>
      </pc:sldChg>
      <pc:sldChg chg="add del">
        <pc:chgData name="Giovanni Zullo" userId="S::10451719@polimi.it::877685e0-c7cf-4178-9f24-e9c8c2bc69db" providerId="AD" clId="Web-{822E2A7F-FCCE-3EC6-905C-6336D858D9F8}" dt="2024-05-08T22:35:21.370" v="105"/>
        <pc:sldMkLst>
          <pc:docMk/>
          <pc:sldMk cId="3533144898" sldId="358"/>
        </pc:sldMkLst>
      </pc:sldChg>
      <pc:sldChg chg="add">
        <pc:chgData name="Giovanni Zullo" userId="S::10451719@polimi.it::877685e0-c7cf-4178-9f24-e9c8c2bc69db" providerId="AD" clId="Web-{822E2A7F-FCCE-3EC6-905C-6336D858D9F8}" dt="2024-05-08T22:29:48.131" v="31"/>
        <pc:sldMkLst>
          <pc:docMk/>
          <pc:sldMk cId="2324739151" sldId="359"/>
        </pc:sldMkLst>
      </pc:sldChg>
      <pc:sldChg chg="add del">
        <pc:chgData name="Giovanni Zullo" userId="S::10451719@polimi.it::877685e0-c7cf-4178-9f24-e9c8c2bc69db" providerId="AD" clId="Web-{822E2A7F-FCCE-3EC6-905C-6336D858D9F8}" dt="2024-05-08T22:32:50.486" v="77"/>
        <pc:sldMkLst>
          <pc:docMk/>
          <pc:sldMk cId="2065970447" sldId="360"/>
        </pc:sldMkLst>
      </pc:sldChg>
      <pc:sldChg chg="add del">
        <pc:chgData name="Giovanni Zullo" userId="S::10451719@polimi.it::877685e0-c7cf-4178-9f24-e9c8c2bc69db" providerId="AD" clId="Web-{822E2A7F-FCCE-3EC6-905C-6336D858D9F8}" dt="2024-05-08T22:34:08.693" v="88"/>
        <pc:sldMkLst>
          <pc:docMk/>
          <pc:sldMk cId="1076982473" sldId="361"/>
        </pc:sldMkLst>
      </pc:sldChg>
      <pc:sldChg chg="add del">
        <pc:chgData name="Giovanni Zullo" userId="S::10451719@polimi.it::877685e0-c7cf-4178-9f24-e9c8c2bc69db" providerId="AD" clId="Web-{822E2A7F-FCCE-3EC6-905C-6336D858D9F8}" dt="2024-05-08T22:35:27.886" v="106"/>
        <pc:sldMkLst>
          <pc:docMk/>
          <pc:sldMk cId="330078218" sldId="362"/>
        </pc:sldMkLst>
      </pc:sldChg>
      <pc:sldChg chg="addSp delSp modSp add del">
        <pc:chgData name="Giovanni Zullo" userId="S::10451719@polimi.it::877685e0-c7cf-4178-9f24-e9c8c2bc69db" providerId="AD" clId="Web-{822E2A7F-FCCE-3EC6-905C-6336D858D9F8}" dt="2024-05-08T22:34:08.928" v="91"/>
        <pc:sldMkLst>
          <pc:docMk/>
          <pc:sldMk cId="3489001380" sldId="364"/>
        </pc:sldMkLst>
        <pc:spChg chg="del">
          <ac:chgData name="Giovanni Zullo" userId="S::10451719@polimi.it::877685e0-c7cf-4178-9f24-e9c8c2bc69db" providerId="AD" clId="Web-{822E2A7F-FCCE-3EC6-905C-6336D858D9F8}" dt="2024-05-08T22:30:58.198" v="56"/>
          <ac:spMkLst>
            <pc:docMk/>
            <pc:sldMk cId="3489001380" sldId="364"/>
            <ac:spMk id="2" creationId="{72429E57-2AAC-C719-706C-C457A79354B6}"/>
          </ac:spMkLst>
        </pc:spChg>
        <pc:spChg chg="del">
          <ac:chgData name="Giovanni Zullo" userId="S::10451719@polimi.it::877685e0-c7cf-4178-9f24-e9c8c2bc69db" providerId="AD" clId="Web-{822E2A7F-FCCE-3EC6-905C-6336D858D9F8}" dt="2024-05-08T22:30:59.198" v="57"/>
          <ac:spMkLst>
            <pc:docMk/>
            <pc:sldMk cId="3489001380" sldId="364"/>
            <ac:spMk id="4" creationId="{A3F34450-0ABF-45F6-1ABD-789B15C8C541}"/>
          </ac:spMkLst>
        </pc:spChg>
        <pc:spChg chg="del">
          <ac:chgData name="Giovanni Zullo" userId="S::10451719@polimi.it::877685e0-c7cf-4178-9f24-e9c8c2bc69db" providerId="AD" clId="Web-{822E2A7F-FCCE-3EC6-905C-6336D858D9F8}" dt="2024-05-08T22:30:54.776" v="55"/>
          <ac:spMkLst>
            <pc:docMk/>
            <pc:sldMk cId="3489001380" sldId="364"/>
            <ac:spMk id="5" creationId="{4F6EA8D0-D84C-F51F-01F3-55F506643B85}"/>
          </ac:spMkLst>
        </pc:spChg>
        <pc:spChg chg="del">
          <ac:chgData name="Giovanni Zullo" userId="S::10451719@polimi.it::877685e0-c7cf-4178-9f24-e9c8c2bc69db" providerId="AD" clId="Web-{822E2A7F-FCCE-3EC6-905C-6336D858D9F8}" dt="2024-05-08T22:30:46.119" v="50"/>
          <ac:spMkLst>
            <pc:docMk/>
            <pc:sldMk cId="3489001380" sldId="364"/>
            <ac:spMk id="7" creationId="{8026EE30-2633-6445-0209-61DA3C342EAE}"/>
          </ac:spMkLst>
        </pc:spChg>
        <pc:spChg chg="del">
          <ac:chgData name="Giovanni Zullo" userId="S::10451719@polimi.it::877685e0-c7cf-4178-9f24-e9c8c2bc69db" providerId="AD" clId="Web-{822E2A7F-FCCE-3EC6-905C-6336D858D9F8}" dt="2024-05-08T22:30:54.776" v="54"/>
          <ac:spMkLst>
            <pc:docMk/>
            <pc:sldMk cId="3489001380" sldId="364"/>
            <ac:spMk id="10" creationId="{D86CC4F1-7200-084A-3A15-05B0C0123A99}"/>
          </ac:spMkLst>
        </pc:spChg>
        <pc:spChg chg="add del mod">
          <ac:chgData name="Giovanni Zullo" userId="S::10451719@polimi.it::877685e0-c7cf-4178-9f24-e9c8c2bc69db" providerId="AD" clId="Web-{822E2A7F-FCCE-3EC6-905C-6336D858D9F8}" dt="2024-05-08T22:31:04.886" v="58"/>
          <ac:spMkLst>
            <pc:docMk/>
            <pc:sldMk cId="3489001380" sldId="364"/>
            <ac:spMk id="11" creationId="{E69DA66C-5BEA-83D5-C61D-1A91B7307718}"/>
          </ac:spMkLst>
        </pc:spChg>
        <pc:spChg chg="del">
          <ac:chgData name="Giovanni Zullo" userId="S::10451719@polimi.it::877685e0-c7cf-4178-9f24-e9c8c2bc69db" providerId="AD" clId="Web-{822E2A7F-FCCE-3EC6-905C-6336D858D9F8}" dt="2024-05-08T22:30:54.776" v="53"/>
          <ac:spMkLst>
            <pc:docMk/>
            <pc:sldMk cId="3489001380" sldId="364"/>
            <ac:spMk id="12" creationId="{A7C88A62-4B67-37D0-F0B6-6E4780C858C2}"/>
          </ac:spMkLst>
        </pc:spChg>
        <pc:spChg chg="add">
          <ac:chgData name="Giovanni Zullo" userId="S::10451719@polimi.it::877685e0-c7cf-4178-9f24-e9c8c2bc69db" providerId="AD" clId="Web-{822E2A7F-FCCE-3EC6-905C-6336D858D9F8}" dt="2024-05-08T22:31:12.698" v="59"/>
          <ac:spMkLst>
            <pc:docMk/>
            <pc:sldMk cId="3489001380" sldId="364"/>
            <ac:spMk id="14" creationId="{7E57B828-F3E7-206E-0D16-B73619D7CCC0}"/>
          </ac:spMkLst>
        </pc:spChg>
        <pc:picChg chg="del">
          <ac:chgData name="Giovanni Zullo" userId="S::10451719@polimi.it::877685e0-c7cf-4178-9f24-e9c8c2bc69db" providerId="AD" clId="Web-{822E2A7F-FCCE-3EC6-905C-6336D858D9F8}" dt="2024-05-08T22:30:47.088" v="51"/>
          <ac:picMkLst>
            <pc:docMk/>
            <pc:sldMk cId="3489001380" sldId="364"/>
            <ac:picMk id="9" creationId="{C4E06BA4-DB1A-1B85-600A-8C0C2FA49127}"/>
          </ac:picMkLst>
        </pc:picChg>
        <pc:picChg chg="del">
          <ac:chgData name="Giovanni Zullo" userId="S::10451719@polimi.it::877685e0-c7cf-4178-9f24-e9c8c2bc69db" providerId="AD" clId="Web-{822E2A7F-FCCE-3EC6-905C-6336D858D9F8}" dt="2024-05-08T22:30:54.776" v="52"/>
          <ac:picMkLst>
            <pc:docMk/>
            <pc:sldMk cId="3489001380" sldId="364"/>
            <ac:picMk id="15" creationId="{D96E9DAF-8A2D-4A14-5E99-447024F87FE3}"/>
          </ac:picMkLst>
        </pc:picChg>
      </pc:sldChg>
      <pc:sldChg chg="add del">
        <pc:chgData name="Giovanni Zullo" userId="S::10451719@polimi.it::877685e0-c7cf-4178-9f24-e9c8c2bc69db" providerId="AD" clId="Web-{822E2A7F-FCCE-3EC6-905C-6336D858D9F8}" dt="2024-05-08T22:35:29.323" v="107"/>
        <pc:sldMkLst>
          <pc:docMk/>
          <pc:sldMk cId="4008262898" sldId="365"/>
        </pc:sldMkLst>
      </pc:sldChg>
      <pc:sldChg chg="add del">
        <pc:chgData name="Giovanni Zullo" userId="S::10451719@polimi.it::877685e0-c7cf-4178-9f24-e9c8c2bc69db" providerId="AD" clId="Web-{822E2A7F-FCCE-3EC6-905C-6336D858D9F8}" dt="2024-05-08T22:35:47.356" v="112"/>
        <pc:sldMkLst>
          <pc:docMk/>
          <pc:sldMk cId="2608330181" sldId="366"/>
        </pc:sldMkLst>
      </pc:sldChg>
      <pc:sldChg chg="add del">
        <pc:chgData name="Giovanni Zullo" userId="S::10451719@polimi.it::877685e0-c7cf-4178-9f24-e9c8c2bc69db" providerId="AD" clId="Web-{822E2A7F-FCCE-3EC6-905C-6336D858D9F8}" dt="2024-05-08T22:36:10.998" v="113"/>
        <pc:sldMkLst>
          <pc:docMk/>
          <pc:sldMk cId="28365082" sldId="367"/>
        </pc:sldMkLst>
      </pc:sldChg>
      <pc:sldChg chg="add del">
        <pc:chgData name="Giovanni Zullo" userId="S::10451719@polimi.it::877685e0-c7cf-4178-9f24-e9c8c2bc69db" providerId="AD" clId="Web-{822E2A7F-FCCE-3EC6-905C-6336D858D9F8}" dt="2024-05-08T22:36:24.827" v="114"/>
        <pc:sldMkLst>
          <pc:docMk/>
          <pc:sldMk cId="3271628689" sldId="368"/>
        </pc:sldMkLst>
      </pc:sldChg>
      <pc:sldMasterChg chg="addSldLayout">
        <pc:chgData name="Giovanni Zullo" userId="S::10451719@polimi.it::877685e0-c7cf-4178-9f24-e9c8c2bc69db" providerId="AD" clId="Web-{822E2A7F-FCCE-3EC6-905C-6336D858D9F8}" dt="2024-05-08T22:29:46.725" v="15"/>
        <pc:sldMasterMkLst>
          <pc:docMk/>
          <pc:sldMasterMk cId="0" sldId="2147483648"/>
        </pc:sldMasterMkLst>
        <pc:sldLayoutChg chg="add replId">
          <pc:chgData name="Giovanni Zullo" userId="S::10451719@polimi.it::877685e0-c7cf-4178-9f24-e9c8c2bc69db" providerId="AD" clId="Web-{822E2A7F-FCCE-3EC6-905C-6336D858D9F8}" dt="2024-05-08T22:29:46.725" v="15"/>
          <pc:sldLayoutMkLst>
            <pc:docMk/>
            <pc:sldMasterMk cId="0" sldId="2147483648"/>
            <pc:sldLayoutMk cId="3134018102" sldId="2147483670"/>
          </pc:sldLayoutMkLst>
        </pc:sldLayoutChg>
      </pc:sldMasterChg>
    </pc:docChg>
  </pc:docChgLst>
  <pc:docChgLst>
    <pc:chgData name="Giovanni Zullo" userId="877685e0-c7cf-4178-9f24-e9c8c2bc69db" providerId="ADAL" clId="{EB43F211-5CAC-4675-B0B1-260DBF2588CA}"/>
    <pc:docChg chg="undo custSel addSld delSld modSld delMainMaster modMainMaster">
      <pc:chgData name="Giovanni Zullo" userId="877685e0-c7cf-4178-9f24-e9c8c2bc69db" providerId="ADAL" clId="{EB43F211-5CAC-4675-B0B1-260DBF2588CA}" dt="2024-05-07T17:33:00.311" v="2769" actId="1076"/>
      <pc:docMkLst>
        <pc:docMk/>
      </pc:docMkLst>
      <pc:sldChg chg="modSp add del mod">
        <pc:chgData name="Giovanni Zullo" userId="877685e0-c7cf-4178-9f24-e9c8c2bc69db" providerId="ADAL" clId="{EB43F211-5CAC-4675-B0B1-260DBF2588CA}" dt="2024-05-07T17:15:48.047" v="2409" actId="20577"/>
        <pc:sldMkLst>
          <pc:docMk/>
          <pc:sldMk cId="0" sldId="256"/>
        </pc:sldMkLst>
        <pc:spChg chg="mod">
          <ac:chgData name="Giovanni Zullo" userId="877685e0-c7cf-4178-9f24-e9c8c2bc69db" providerId="ADAL" clId="{EB43F211-5CAC-4675-B0B1-260DBF2588CA}" dt="2024-05-07T17:15:48.047" v="2409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del mod">
        <pc:chgData name="Giovanni Zullo" userId="877685e0-c7cf-4178-9f24-e9c8c2bc69db" providerId="ADAL" clId="{EB43F211-5CAC-4675-B0B1-260DBF2588CA}" dt="2024-05-06T13:57:08.098" v="127" actId="47"/>
        <pc:sldMkLst>
          <pc:docMk/>
          <pc:sldMk cId="0" sldId="257"/>
        </pc:sldMkLst>
        <pc:spChg chg="add del mod">
          <ac:chgData name="Giovanni Zullo" userId="877685e0-c7cf-4178-9f24-e9c8c2bc69db" providerId="ADAL" clId="{EB43F211-5CAC-4675-B0B1-260DBF2588CA}" dt="2024-05-06T13:50:57.675" v="46" actId="478"/>
          <ac:spMkLst>
            <pc:docMk/>
            <pc:sldMk cId="0" sldId="257"/>
            <ac:spMk id="2" creationId="{05430FFC-835A-3E9D-8902-48A1FFB154EC}"/>
          </ac:spMkLst>
        </pc:spChg>
        <pc:spChg chg="add del mod">
          <ac:chgData name="Giovanni Zullo" userId="877685e0-c7cf-4178-9f24-e9c8c2bc69db" providerId="ADAL" clId="{EB43F211-5CAC-4675-B0B1-260DBF2588CA}" dt="2024-05-06T13:56:54.159" v="125" actId="478"/>
          <ac:spMkLst>
            <pc:docMk/>
            <pc:sldMk cId="0" sldId="257"/>
            <ac:spMk id="3" creationId="{F2734D5B-AA77-A850-3F9C-460E741C86FA}"/>
          </ac:spMkLst>
        </pc:spChg>
        <pc:spChg chg="mod">
          <ac:chgData name="Giovanni Zullo" userId="877685e0-c7cf-4178-9f24-e9c8c2bc69db" providerId="ADAL" clId="{EB43F211-5CAC-4675-B0B1-260DBF2588CA}" dt="2024-05-06T13:53:10.658" v="67" actId="1076"/>
          <ac:spMkLst>
            <pc:docMk/>
            <pc:sldMk cId="0" sldId="257"/>
            <ac:spMk id="68" creationId="{00000000-0000-0000-0000-000000000000}"/>
          </ac:spMkLst>
        </pc:spChg>
      </pc:sldChg>
      <pc:sldChg chg="del">
        <pc:chgData name="Giovanni Zullo" userId="877685e0-c7cf-4178-9f24-e9c8c2bc69db" providerId="ADAL" clId="{EB43F211-5CAC-4675-B0B1-260DBF2588CA}" dt="2024-05-06T13:58:03.700" v="196" actId="47"/>
        <pc:sldMkLst>
          <pc:docMk/>
          <pc:sldMk cId="0" sldId="258"/>
        </pc:sldMkLst>
      </pc:sldChg>
      <pc:sldChg chg="add del">
        <pc:chgData name="Giovanni Zullo" userId="877685e0-c7cf-4178-9f24-e9c8c2bc69db" providerId="ADAL" clId="{EB43F211-5CAC-4675-B0B1-260DBF2588CA}" dt="2024-05-07T17:19:32.178" v="2421" actId="47"/>
        <pc:sldMkLst>
          <pc:docMk/>
          <pc:sldMk cId="2820844920" sldId="258"/>
        </pc:sldMkLst>
      </pc:sldChg>
      <pc:sldChg chg="del">
        <pc:chgData name="Giovanni Zullo" userId="877685e0-c7cf-4178-9f24-e9c8c2bc69db" providerId="ADAL" clId="{EB43F211-5CAC-4675-B0B1-260DBF2588CA}" dt="2024-05-06T13:58:03.700" v="196" actId="47"/>
        <pc:sldMkLst>
          <pc:docMk/>
          <pc:sldMk cId="0" sldId="259"/>
        </pc:sldMkLst>
      </pc:sldChg>
      <pc:sldChg chg="del">
        <pc:chgData name="Giovanni Zullo" userId="877685e0-c7cf-4178-9f24-e9c8c2bc69db" providerId="ADAL" clId="{EB43F211-5CAC-4675-B0B1-260DBF2588CA}" dt="2024-05-06T13:58:03.700" v="196" actId="47"/>
        <pc:sldMkLst>
          <pc:docMk/>
          <pc:sldMk cId="0" sldId="260"/>
        </pc:sldMkLst>
      </pc:sldChg>
      <pc:sldChg chg="addSp delSp modSp new add del mod">
        <pc:chgData name="Giovanni Zullo" userId="877685e0-c7cf-4178-9f24-e9c8c2bc69db" providerId="ADAL" clId="{EB43F211-5CAC-4675-B0B1-260DBF2588CA}" dt="2024-05-06T16:17:41.214" v="1074" actId="47"/>
        <pc:sldMkLst>
          <pc:docMk/>
          <pc:sldMk cId="1442384838" sldId="261"/>
        </pc:sldMkLst>
        <pc:spChg chg="mod">
          <ac:chgData name="Giovanni Zullo" userId="877685e0-c7cf-4178-9f24-e9c8c2bc69db" providerId="ADAL" clId="{EB43F211-5CAC-4675-B0B1-260DBF2588CA}" dt="2024-05-06T13:57:47.552" v="193" actId="113"/>
          <ac:spMkLst>
            <pc:docMk/>
            <pc:sldMk cId="1442384838" sldId="261"/>
            <ac:spMk id="2" creationId="{C57EDA1B-5319-AB87-B21D-BCA82D3040B9}"/>
          </ac:spMkLst>
        </pc:spChg>
        <pc:spChg chg="del mod">
          <ac:chgData name="Giovanni Zullo" userId="877685e0-c7cf-4178-9f24-e9c8c2bc69db" providerId="ADAL" clId="{EB43F211-5CAC-4675-B0B1-260DBF2588CA}" dt="2024-05-06T13:58:22.263" v="197" actId="478"/>
          <ac:spMkLst>
            <pc:docMk/>
            <pc:sldMk cId="1442384838" sldId="261"/>
            <ac:spMk id="3" creationId="{CE3C0C8E-8001-5944-F4F6-29775A68512F}"/>
          </ac:spMkLst>
        </pc:spChg>
        <pc:spChg chg="add del mod">
          <ac:chgData name="Giovanni Zullo" userId="877685e0-c7cf-4178-9f24-e9c8c2bc69db" providerId="ADAL" clId="{EB43F211-5CAC-4675-B0B1-260DBF2588CA}" dt="2024-05-06T15:46:49.201" v="486" actId="478"/>
          <ac:spMkLst>
            <pc:docMk/>
            <pc:sldMk cId="1442384838" sldId="261"/>
            <ac:spMk id="4" creationId="{5D133F9D-170D-04C5-235A-083AAF5B604F}"/>
          </ac:spMkLst>
        </pc:spChg>
        <pc:spChg chg="add del mod">
          <ac:chgData name="Giovanni Zullo" userId="877685e0-c7cf-4178-9f24-e9c8c2bc69db" providerId="ADAL" clId="{EB43F211-5CAC-4675-B0B1-260DBF2588CA}" dt="2024-05-06T15:46:41.579" v="485" actId="478"/>
          <ac:spMkLst>
            <pc:docMk/>
            <pc:sldMk cId="1442384838" sldId="261"/>
            <ac:spMk id="5" creationId="{4F922EDB-DA38-8083-08E5-DF9B2832491F}"/>
          </ac:spMkLst>
        </pc:spChg>
        <pc:spChg chg="add del mod">
          <ac:chgData name="Giovanni Zullo" userId="877685e0-c7cf-4178-9f24-e9c8c2bc69db" providerId="ADAL" clId="{EB43F211-5CAC-4675-B0B1-260DBF2588CA}" dt="2024-05-06T15:35:34.495" v="232" actId="478"/>
          <ac:spMkLst>
            <pc:docMk/>
            <pc:sldMk cId="1442384838" sldId="261"/>
            <ac:spMk id="6" creationId="{FF19B204-0533-982E-CE06-2AFB78DC71B6}"/>
          </ac:spMkLst>
        </pc:spChg>
        <pc:spChg chg="add del mod">
          <ac:chgData name="Giovanni Zullo" userId="877685e0-c7cf-4178-9f24-e9c8c2bc69db" providerId="ADAL" clId="{EB43F211-5CAC-4675-B0B1-260DBF2588CA}" dt="2024-05-06T15:37:00.558" v="246" actId="478"/>
          <ac:spMkLst>
            <pc:docMk/>
            <pc:sldMk cId="1442384838" sldId="261"/>
            <ac:spMk id="8" creationId="{159F4649-200B-955E-9799-186A0C25DDC1}"/>
          </ac:spMkLst>
        </pc:spChg>
        <pc:spChg chg="add del mod">
          <ac:chgData name="Giovanni Zullo" userId="877685e0-c7cf-4178-9f24-e9c8c2bc69db" providerId="ADAL" clId="{EB43F211-5CAC-4675-B0B1-260DBF2588CA}" dt="2024-05-06T15:37:00.577" v="248"/>
          <ac:spMkLst>
            <pc:docMk/>
            <pc:sldMk cId="1442384838" sldId="261"/>
            <ac:spMk id="9" creationId="{6BD55604-16D6-2FE2-C101-8735C341D30A}"/>
          </ac:spMkLst>
        </pc:spChg>
        <pc:spChg chg="add del mod">
          <ac:chgData name="Giovanni Zullo" userId="877685e0-c7cf-4178-9f24-e9c8c2bc69db" providerId="ADAL" clId="{EB43F211-5CAC-4675-B0B1-260DBF2588CA}" dt="2024-05-06T15:38:38.925" v="305" actId="478"/>
          <ac:spMkLst>
            <pc:docMk/>
            <pc:sldMk cId="1442384838" sldId="261"/>
            <ac:spMk id="10" creationId="{D5CFBBAF-45DC-41D7-878A-72AD21A11128}"/>
          </ac:spMkLst>
        </pc:spChg>
        <pc:spChg chg="add mod">
          <ac:chgData name="Giovanni Zullo" userId="877685e0-c7cf-4178-9f24-e9c8c2bc69db" providerId="ADAL" clId="{EB43F211-5CAC-4675-B0B1-260DBF2588CA}" dt="2024-05-06T15:42:53.610" v="409" actId="1076"/>
          <ac:spMkLst>
            <pc:docMk/>
            <pc:sldMk cId="1442384838" sldId="261"/>
            <ac:spMk id="11" creationId="{6C446FB2-2D48-4DD4-72EB-EF4CE82C5EDF}"/>
          </ac:spMkLst>
        </pc:spChg>
        <pc:spChg chg="add del mod">
          <ac:chgData name="Giovanni Zullo" userId="877685e0-c7cf-4178-9f24-e9c8c2bc69db" providerId="ADAL" clId="{EB43F211-5CAC-4675-B0B1-260DBF2588CA}" dt="2024-05-06T15:41:45.912" v="345" actId="478"/>
          <ac:spMkLst>
            <pc:docMk/>
            <pc:sldMk cId="1442384838" sldId="261"/>
            <ac:spMk id="12" creationId="{079399D9-ADBC-8B6E-5980-E77144215333}"/>
          </ac:spMkLst>
        </pc:spChg>
        <pc:spChg chg="add mod">
          <ac:chgData name="Giovanni Zullo" userId="877685e0-c7cf-4178-9f24-e9c8c2bc69db" providerId="ADAL" clId="{EB43F211-5CAC-4675-B0B1-260DBF2588CA}" dt="2024-05-06T15:42:50.771" v="408" actId="1076"/>
          <ac:spMkLst>
            <pc:docMk/>
            <pc:sldMk cId="1442384838" sldId="261"/>
            <ac:spMk id="13" creationId="{A83CEE0B-3969-93E4-759D-7E3EA092CD9C}"/>
          </ac:spMkLst>
        </pc:spChg>
        <pc:spChg chg="add mod">
          <ac:chgData name="Giovanni Zullo" userId="877685e0-c7cf-4178-9f24-e9c8c2bc69db" providerId="ADAL" clId="{EB43F211-5CAC-4675-B0B1-260DBF2588CA}" dt="2024-05-06T15:43:29.126" v="442" actId="20577"/>
          <ac:spMkLst>
            <pc:docMk/>
            <pc:sldMk cId="1442384838" sldId="261"/>
            <ac:spMk id="14" creationId="{4B1ED620-01CB-683C-76B6-98BD55B4629C}"/>
          </ac:spMkLst>
        </pc:spChg>
        <pc:spChg chg="add mod">
          <ac:chgData name="Giovanni Zullo" userId="877685e0-c7cf-4178-9f24-e9c8c2bc69db" providerId="ADAL" clId="{EB43F211-5CAC-4675-B0B1-260DBF2588CA}" dt="2024-05-06T15:47:24.346" v="507" actId="1076"/>
          <ac:spMkLst>
            <pc:docMk/>
            <pc:sldMk cId="1442384838" sldId="261"/>
            <ac:spMk id="15" creationId="{04CC7314-2D65-6A5A-52EF-D6719ABF6FDA}"/>
          </ac:spMkLst>
        </pc:spChg>
        <pc:spChg chg="add mod">
          <ac:chgData name="Giovanni Zullo" userId="877685e0-c7cf-4178-9f24-e9c8c2bc69db" providerId="ADAL" clId="{EB43F211-5CAC-4675-B0B1-260DBF2588CA}" dt="2024-05-06T15:54:01.539" v="765" actId="122"/>
          <ac:spMkLst>
            <pc:docMk/>
            <pc:sldMk cId="1442384838" sldId="261"/>
            <ac:spMk id="16" creationId="{7C24DDC4-E8B8-503E-7F69-82A5666EE3F0}"/>
          </ac:spMkLst>
        </pc:spChg>
        <pc:spChg chg="add mod">
          <ac:chgData name="Giovanni Zullo" userId="877685e0-c7cf-4178-9f24-e9c8c2bc69db" providerId="ADAL" clId="{EB43F211-5CAC-4675-B0B1-260DBF2588CA}" dt="2024-05-06T16:12:13.965" v="1001" actId="14100"/>
          <ac:spMkLst>
            <pc:docMk/>
            <pc:sldMk cId="1442384838" sldId="261"/>
            <ac:spMk id="17" creationId="{92E18C2C-1BF0-9DF7-02F9-C62C5D062A2E}"/>
          </ac:spMkLst>
        </pc:spChg>
        <pc:spChg chg="add del mod">
          <ac:chgData name="Giovanni Zullo" userId="877685e0-c7cf-4178-9f24-e9c8c2bc69db" providerId="ADAL" clId="{EB43F211-5CAC-4675-B0B1-260DBF2588CA}" dt="2024-05-06T15:51:52.012" v="630" actId="478"/>
          <ac:spMkLst>
            <pc:docMk/>
            <pc:sldMk cId="1442384838" sldId="261"/>
            <ac:spMk id="18" creationId="{54312574-E4FC-2016-3CC9-90704AA511DB}"/>
          </ac:spMkLst>
        </pc:spChg>
        <pc:spChg chg="add del mod">
          <ac:chgData name="Giovanni Zullo" userId="877685e0-c7cf-4178-9f24-e9c8c2bc69db" providerId="ADAL" clId="{EB43F211-5CAC-4675-B0B1-260DBF2588CA}" dt="2024-05-06T15:51:52.660" v="631" actId="478"/>
          <ac:spMkLst>
            <pc:docMk/>
            <pc:sldMk cId="1442384838" sldId="261"/>
            <ac:spMk id="19" creationId="{57308E4D-0898-9374-91D1-E323702BE9FB}"/>
          </ac:spMkLst>
        </pc:spChg>
        <pc:spChg chg="add del mod">
          <ac:chgData name="Giovanni Zullo" userId="877685e0-c7cf-4178-9f24-e9c8c2bc69db" providerId="ADAL" clId="{EB43F211-5CAC-4675-B0B1-260DBF2588CA}" dt="2024-05-06T15:49:45.532" v="543" actId="478"/>
          <ac:spMkLst>
            <pc:docMk/>
            <pc:sldMk cId="1442384838" sldId="261"/>
            <ac:spMk id="20" creationId="{9D745E44-D737-2C67-66B2-14572E030A22}"/>
          </ac:spMkLst>
        </pc:spChg>
        <pc:spChg chg="add mod">
          <ac:chgData name="Giovanni Zullo" userId="877685e0-c7cf-4178-9f24-e9c8c2bc69db" providerId="ADAL" clId="{EB43F211-5CAC-4675-B0B1-260DBF2588CA}" dt="2024-05-06T15:53:34.880" v="746" actId="1076"/>
          <ac:spMkLst>
            <pc:docMk/>
            <pc:sldMk cId="1442384838" sldId="261"/>
            <ac:spMk id="21" creationId="{51EBC28E-A20B-D6C4-AAA6-4945240DC7E6}"/>
          </ac:spMkLst>
        </pc:spChg>
        <pc:spChg chg="add del mod">
          <ac:chgData name="Giovanni Zullo" userId="877685e0-c7cf-4178-9f24-e9c8c2bc69db" providerId="ADAL" clId="{EB43F211-5CAC-4675-B0B1-260DBF2588CA}" dt="2024-05-06T15:54:07.121" v="767" actId="478"/>
          <ac:spMkLst>
            <pc:docMk/>
            <pc:sldMk cId="1442384838" sldId="261"/>
            <ac:spMk id="25" creationId="{4B0EA063-D5E0-C768-48A5-E1B735AE2BB9}"/>
          </ac:spMkLst>
        </pc:spChg>
        <pc:spChg chg="add mod">
          <ac:chgData name="Giovanni Zullo" userId="877685e0-c7cf-4178-9f24-e9c8c2bc69db" providerId="ADAL" clId="{EB43F211-5CAC-4675-B0B1-260DBF2588CA}" dt="2024-05-06T15:54:14.011" v="777" actId="20577"/>
          <ac:spMkLst>
            <pc:docMk/>
            <pc:sldMk cId="1442384838" sldId="261"/>
            <ac:spMk id="26" creationId="{16CB428D-3591-1F95-596F-10FB86EDA2D7}"/>
          </ac:spMkLst>
        </pc:spChg>
        <pc:cxnChg chg="add del mod">
          <ac:chgData name="Giovanni Zullo" userId="877685e0-c7cf-4178-9f24-e9c8c2bc69db" providerId="ADAL" clId="{EB43F211-5CAC-4675-B0B1-260DBF2588CA}" dt="2024-05-06T15:50:31.614" v="574" actId="478"/>
          <ac:cxnSpMkLst>
            <pc:docMk/>
            <pc:sldMk cId="1442384838" sldId="261"/>
            <ac:cxnSpMk id="23" creationId="{7B32CB78-4493-0861-553D-03072F689A3F}"/>
          </ac:cxnSpMkLst>
        </pc:cxnChg>
      </pc:sldChg>
      <pc:sldChg chg="new add del">
        <pc:chgData name="Giovanni Zullo" userId="877685e0-c7cf-4178-9f24-e9c8c2bc69db" providerId="ADAL" clId="{EB43F211-5CAC-4675-B0B1-260DBF2588CA}" dt="2024-05-06T13:57:08.514" v="128" actId="47"/>
        <pc:sldMkLst>
          <pc:docMk/>
          <pc:sldMk cId="1466875637" sldId="261"/>
        </pc:sldMkLst>
      </pc:sldChg>
      <pc:sldChg chg="delSp new del mod">
        <pc:chgData name="Giovanni Zullo" userId="877685e0-c7cf-4178-9f24-e9c8c2bc69db" providerId="ADAL" clId="{EB43F211-5CAC-4675-B0B1-260DBF2588CA}" dt="2024-05-06T13:48:56.589" v="34" actId="47"/>
        <pc:sldMkLst>
          <pc:docMk/>
          <pc:sldMk cId="2804159725" sldId="261"/>
        </pc:sldMkLst>
        <pc:spChg chg="del">
          <ac:chgData name="Giovanni Zullo" userId="877685e0-c7cf-4178-9f24-e9c8c2bc69db" providerId="ADAL" clId="{EB43F211-5CAC-4675-B0B1-260DBF2588CA}" dt="2024-05-06T13:48:54.977" v="33" actId="478"/>
          <ac:spMkLst>
            <pc:docMk/>
            <pc:sldMk cId="2804159725" sldId="261"/>
            <ac:spMk id="2" creationId="{B790BEC6-BB1B-E283-295A-092A9783B3E5}"/>
          </ac:spMkLst>
        </pc:spChg>
        <pc:spChg chg="del">
          <ac:chgData name="Giovanni Zullo" userId="877685e0-c7cf-4178-9f24-e9c8c2bc69db" providerId="ADAL" clId="{EB43F211-5CAC-4675-B0B1-260DBF2588CA}" dt="2024-05-06T13:48:54.181" v="32" actId="478"/>
          <ac:spMkLst>
            <pc:docMk/>
            <pc:sldMk cId="2804159725" sldId="261"/>
            <ac:spMk id="3" creationId="{513B3499-B6FB-342C-1EC2-CD3DCEC45F58}"/>
          </ac:spMkLst>
        </pc:spChg>
      </pc:sldChg>
      <pc:sldChg chg="addSp delSp modSp add mod">
        <pc:chgData name="Giovanni Zullo" userId="877685e0-c7cf-4178-9f24-e9c8c2bc69db" providerId="ADAL" clId="{EB43F211-5CAC-4675-B0B1-260DBF2588CA}" dt="2024-05-07T17:18:16.930" v="2417" actId="207"/>
        <pc:sldMkLst>
          <pc:docMk/>
          <pc:sldMk cId="870327870" sldId="262"/>
        </pc:sldMkLst>
        <pc:spChg chg="add mod">
          <ac:chgData name="Giovanni Zullo" userId="877685e0-c7cf-4178-9f24-e9c8c2bc69db" providerId="ADAL" clId="{EB43F211-5CAC-4675-B0B1-260DBF2588CA}" dt="2024-05-06T16:36:34.537" v="1204" actId="2085"/>
          <ac:spMkLst>
            <pc:docMk/>
            <pc:sldMk cId="870327870" sldId="262"/>
            <ac:spMk id="3" creationId="{0E00192C-3C23-B0AF-15B4-5E6C45FE2341}"/>
          </ac:spMkLst>
        </pc:spChg>
        <pc:spChg chg="add del mod">
          <ac:chgData name="Giovanni Zullo" userId="877685e0-c7cf-4178-9f24-e9c8c2bc69db" providerId="ADAL" clId="{EB43F211-5CAC-4675-B0B1-260DBF2588CA}" dt="2024-05-06T15:57:44.634" v="802" actId="478"/>
          <ac:spMkLst>
            <pc:docMk/>
            <pc:sldMk cId="870327870" sldId="262"/>
            <ac:spMk id="4" creationId="{1F7C69D2-8EE4-F331-C13A-45C3187A7589}"/>
          </ac:spMkLst>
        </pc:spChg>
        <pc:spChg chg="add mod">
          <ac:chgData name="Giovanni Zullo" userId="877685e0-c7cf-4178-9f24-e9c8c2bc69db" providerId="ADAL" clId="{EB43F211-5CAC-4675-B0B1-260DBF2588CA}" dt="2024-05-07T17:18:16.930" v="2417" actId="207"/>
          <ac:spMkLst>
            <pc:docMk/>
            <pc:sldMk cId="870327870" sldId="262"/>
            <ac:spMk id="5" creationId="{3C1B2088-A2F0-EF5E-876D-5B8F2DF8802A}"/>
          </ac:spMkLst>
        </pc:spChg>
        <pc:spChg chg="add mod">
          <ac:chgData name="Giovanni Zullo" userId="877685e0-c7cf-4178-9f24-e9c8c2bc69db" providerId="ADAL" clId="{EB43F211-5CAC-4675-B0B1-260DBF2588CA}" dt="2024-05-06T15:57:27.874" v="798" actId="1076"/>
          <ac:spMkLst>
            <pc:docMk/>
            <pc:sldMk cId="870327870" sldId="262"/>
            <ac:spMk id="6" creationId="{9B07EA54-74B7-3A4A-AB1B-A154F5AA6472}"/>
          </ac:spMkLst>
        </pc:spChg>
        <pc:spChg chg="add mod">
          <ac:chgData name="Giovanni Zullo" userId="877685e0-c7cf-4178-9f24-e9c8c2bc69db" providerId="ADAL" clId="{EB43F211-5CAC-4675-B0B1-260DBF2588CA}" dt="2024-05-06T15:57:27.874" v="798" actId="1076"/>
          <ac:spMkLst>
            <pc:docMk/>
            <pc:sldMk cId="870327870" sldId="262"/>
            <ac:spMk id="7" creationId="{55446ACA-BB6A-34D9-6D13-E45862F860D1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11" creationId="{6C446FB2-2D48-4DD4-72EB-EF4CE82C5EDF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13" creationId="{A83CEE0B-3969-93E4-759D-7E3EA092CD9C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14" creationId="{4B1ED620-01CB-683C-76B6-98BD55B4629C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15" creationId="{04CC7314-2D65-6A5A-52EF-D6719ABF6FDA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16" creationId="{7C24DDC4-E8B8-503E-7F69-82A5666EE3F0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17" creationId="{92E18C2C-1BF0-9DF7-02F9-C62C5D062A2E}"/>
          </ac:spMkLst>
        </pc:spChg>
        <pc:spChg chg="add del mod">
          <ac:chgData name="Giovanni Zullo" userId="877685e0-c7cf-4178-9f24-e9c8c2bc69db" providerId="ADAL" clId="{EB43F211-5CAC-4675-B0B1-260DBF2588CA}" dt="2024-05-06T16:05:15.737" v="928" actId="478"/>
          <ac:spMkLst>
            <pc:docMk/>
            <pc:sldMk cId="870327870" sldId="262"/>
            <ac:spMk id="18" creationId="{7A4297EC-E9CA-E8A3-ADC9-8D0265ECF7E9}"/>
          </ac:spMkLst>
        </pc:spChg>
        <pc:spChg chg="add del mod">
          <ac:chgData name="Giovanni Zullo" userId="877685e0-c7cf-4178-9f24-e9c8c2bc69db" providerId="ADAL" clId="{EB43F211-5CAC-4675-B0B1-260DBF2588CA}" dt="2024-05-06T16:05:31.354" v="933" actId="478"/>
          <ac:spMkLst>
            <pc:docMk/>
            <pc:sldMk cId="870327870" sldId="262"/>
            <ac:spMk id="20" creationId="{201991C3-E8E5-AE1E-BACA-56B6A9D6018C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21" creationId="{51EBC28E-A20B-D6C4-AAA6-4945240DC7E6}"/>
          </ac:spMkLst>
        </pc:spChg>
        <pc:spChg chg="add mod">
          <ac:chgData name="Giovanni Zullo" userId="877685e0-c7cf-4178-9f24-e9c8c2bc69db" providerId="ADAL" clId="{EB43F211-5CAC-4675-B0B1-260DBF2588CA}" dt="2024-05-06T16:20:41.652" v="1105" actId="2085"/>
          <ac:spMkLst>
            <pc:docMk/>
            <pc:sldMk cId="870327870" sldId="262"/>
            <ac:spMk id="23" creationId="{858B9EA0-2E83-A516-E38F-562ECCE18A7F}"/>
          </ac:spMkLst>
        </pc:spChg>
        <pc:spChg chg="add mod">
          <ac:chgData name="Giovanni Zullo" userId="877685e0-c7cf-4178-9f24-e9c8c2bc69db" providerId="ADAL" clId="{EB43F211-5CAC-4675-B0B1-260DBF2588CA}" dt="2024-05-06T16:24:00.229" v="1131" actId="207"/>
          <ac:spMkLst>
            <pc:docMk/>
            <pc:sldMk cId="870327870" sldId="262"/>
            <ac:spMk id="25" creationId="{95C9884D-7A61-3F98-23B9-87687DE1E16D}"/>
          </ac:spMkLst>
        </pc:spChg>
        <pc:spChg chg="del">
          <ac:chgData name="Giovanni Zullo" userId="877685e0-c7cf-4178-9f24-e9c8c2bc69db" providerId="ADAL" clId="{EB43F211-5CAC-4675-B0B1-260DBF2588CA}" dt="2024-05-06T15:55:14.268" v="779" actId="478"/>
          <ac:spMkLst>
            <pc:docMk/>
            <pc:sldMk cId="870327870" sldId="262"/>
            <ac:spMk id="26" creationId="{16CB428D-3591-1F95-596F-10FB86EDA2D7}"/>
          </ac:spMkLst>
        </pc:spChg>
        <pc:spChg chg="add del mod">
          <ac:chgData name="Giovanni Zullo" userId="877685e0-c7cf-4178-9f24-e9c8c2bc69db" providerId="ADAL" clId="{EB43F211-5CAC-4675-B0B1-260DBF2588CA}" dt="2024-05-06T16:13:02.812" v="1011" actId="478"/>
          <ac:spMkLst>
            <pc:docMk/>
            <pc:sldMk cId="870327870" sldId="262"/>
            <ac:spMk id="66" creationId="{4DC6B81C-6D98-DB6A-98A9-DC8CA431E1D8}"/>
          </ac:spMkLst>
        </pc:spChg>
        <pc:spChg chg="add mod">
          <ac:chgData name="Giovanni Zullo" userId="877685e0-c7cf-4178-9f24-e9c8c2bc69db" providerId="ADAL" clId="{EB43F211-5CAC-4675-B0B1-260DBF2588CA}" dt="2024-05-06T16:25:49.688" v="1159" actId="207"/>
          <ac:spMkLst>
            <pc:docMk/>
            <pc:sldMk cId="870327870" sldId="262"/>
            <ac:spMk id="68" creationId="{1AB0F016-2211-7F1F-71BB-3AEEB4382938}"/>
          </ac:spMkLst>
        </pc:spChg>
        <pc:spChg chg="add mod">
          <ac:chgData name="Giovanni Zullo" userId="877685e0-c7cf-4178-9f24-e9c8c2bc69db" providerId="ADAL" clId="{EB43F211-5CAC-4675-B0B1-260DBF2588CA}" dt="2024-05-06T16:26:13.220" v="1164" actId="207"/>
          <ac:spMkLst>
            <pc:docMk/>
            <pc:sldMk cId="870327870" sldId="262"/>
            <ac:spMk id="69" creationId="{1A14927A-C05C-D5CA-B62B-23DDFDD42CC1}"/>
          </ac:spMkLst>
        </pc:spChg>
        <pc:spChg chg="add del mod">
          <ac:chgData name="Giovanni Zullo" userId="877685e0-c7cf-4178-9f24-e9c8c2bc69db" providerId="ADAL" clId="{EB43F211-5CAC-4675-B0B1-260DBF2588CA}" dt="2024-05-06T16:15:02.452" v="1037" actId="478"/>
          <ac:spMkLst>
            <pc:docMk/>
            <pc:sldMk cId="870327870" sldId="262"/>
            <ac:spMk id="70" creationId="{2D58B2DB-D344-2F15-1B84-F6725A52E7B2}"/>
          </ac:spMkLst>
        </pc:spChg>
        <pc:spChg chg="add del mod">
          <ac:chgData name="Giovanni Zullo" userId="877685e0-c7cf-4178-9f24-e9c8c2bc69db" providerId="ADAL" clId="{EB43F211-5CAC-4675-B0B1-260DBF2588CA}" dt="2024-05-06T16:35:11.929" v="1201" actId="478"/>
          <ac:spMkLst>
            <pc:docMk/>
            <pc:sldMk cId="870327870" sldId="262"/>
            <ac:spMk id="92" creationId="{CDD511D5-CEAA-13CD-A0A4-841C74457A7B}"/>
          </ac:spMkLst>
        </pc:spChg>
        <pc:graphicFrameChg chg="add del mod modGraphic">
          <ac:chgData name="Giovanni Zullo" userId="877685e0-c7cf-4178-9f24-e9c8c2bc69db" providerId="ADAL" clId="{EB43F211-5CAC-4675-B0B1-260DBF2588CA}" dt="2024-05-06T15:58:49.983" v="805" actId="478"/>
          <ac:graphicFrameMkLst>
            <pc:docMk/>
            <pc:sldMk cId="870327870" sldId="262"/>
            <ac:graphicFrameMk id="8" creationId="{0582DE6C-33AC-BF34-2C5B-9257F7A9672C}"/>
          </ac:graphicFrameMkLst>
        </pc:graphicFrameChg>
        <pc:graphicFrameChg chg="add mod modGraphic">
          <ac:chgData name="Giovanni Zullo" userId="877685e0-c7cf-4178-9f24-e9c8c2bc69db" providerId="ADAL" clId="{EB43F211-5CAC-4675-B0B1-260DBF2588CA}" dt="2024-05-06T16:33:10.406" v="1195" actId="207"/>
          <ac:graphicFrameMkLst>
            <pc:docMk/>
            <pc:sldMk cId="870327870" sldId="262"/>
            <ac:graphicFrameMk id="9" creationId="{85E8B091-B98F-71B3-4655-C0B1183BEAA4}"/>
          </ac:graphicFrameMkLst>
        </pc:graphicFrameChg>
        <pc:cxnChg chg="add del mod">
          <ac:chgData name="Giovanni Zullo" userId="877685e0-c7cf-4178-9f24-e9c8c2bc69db" providerId="ADAL" clId="{EB43F211-5CAC-4675-B0B1-260DBF2588CA}" dt="2024-05-06T16:06:42.665" v="943" actId="478"/>
          <ac:cxnSpMkLst>
            <pc:docMk/>
            <pc:sldMk cId="870327870" sldId="262"/>
            <ac:cxnSpMk id="12" creationId="{931340FE-F476-0ADE-4964-3DE1DFF8B8A2}"/>
          </ac:cxnSpMkLst>
        </pc:cxnChg>
        <pc:cxnChg chg="add mod">
          <ac:chgData name="Giovanni Zullo" userId="877685e0-c7cf-4178-9f24-e9c8c2bc69db" providerId="ADAL" clId="{EB43F211-5CAC-4675-B0B1-260DBF2588CA}" dt="2024-05-06T16:26:54.405" v="1168" actId="1582"/>
          <ac:cxnSpMkLst>
            <pc:docMk/>
            <pc:sldMk cId="870327870" sldId="262"/>
            <ac:cxnSpMk id="30" creationId="{47300370-5397-0582-972F-2AA903A29C03}"/>
          </ac:cxnSpMkLst>
        </pc:cxnChg>
        <pc:cxnChg chg="add del mod">
          <ac:chgData name="Giovanni Zullo" userId="877685e0-c7cf-4178-9f24-e9c8c2bc69db" providerId="ADAL" clId="{EB43F211-5CAC-4675-B0B1-260DBF2588CA}" dt="2024-05-06T16:26:58.533" v="1169" actId="1582"/>
          <ac:cxnSpMkLst>
            <pc:docMk/>
            <pc:sldMk cId="870327870" sldId="262"/>
            <ac:cxnSpMk id="37" creationId="{F113DDF6-123E-7493-95A0-6FDBBB212EC8}"/>
          </ac:cxnSpMkLst>
        </pc:cxnChg>
        <pc:cxnChg chg="add del mod">
          <ac:chgData name="Giovanni Zullo" userId="877685e0-c7cf-4178-9f24-e9c8c2bc69db" providerId="ADAL" clId="{EB43F211-5CAC-4675-B0B1-260DBF2588CA}" dt="2024-05-06T16:16:25.640" v="1061" actId="478"/>
          <ac:cxnSpMkLst>
            <pc:docMk/>
            <pc:sldMk cId="870327870" sldId="262"/>
            <ac:cxnSpMk id="72" creationId="{94B4DDAD-76A0-A56B-40F2-FB164CD357D3}"/>
          </ac:cxnSpMkLst>
        </pc:cxnChg>
        <pc:cxnChg chg="add del mod">
          <ac:chgData name="Giovanni Zullo" userId="877685e0-c7cf-4178-9f24-e9c8c2bc69db" providerId="ADAL" clId="{EB43F211-5CAC-4675-B0B1-260DBF2588CA}" dt="2024-05-06T16:15:53.316" v="1052" actId="478"/>
          <ac:cxnSpMkLst>
            <pc:docMk/>
            <pc:sldMk cId="870327870" sldId="262"/>
            <ac:cxnSpMk id="74" creationId="{C48BB6FD-5CE5-F485-4FB3-04A347D249BF}"/>
          </ac:cxnSpMkLst>
        </pc:cxnChg>
        <pc:cxnChg chg="add del mod">
          <ac:chgData name="Giovanni Zullo" userId="877685e0-c7cf-4178-9f24-e9c8c2bc69db" providerId="ADAL" clId="{EB43F211-5CAC-4675-B0B1-260DBF2588CA}" dt="2024-05-06T16:16:15.617" v="1060" actId="478"/>
          <ac:cxnSpMkLst>
            <pc:docMk/>
            <pc:sldMk cId="870327870" sldId="262"/>
            <ac:cxnSpMk id="82" creationId="{7DF61629-213B-7FA3-32ED-EE7AE7365DE5}"/>
          </ac:cxnSpMkLst>
        </pc:cxnChg>
        <pc:cxnChg chg="add del mod">
          <ac:chgData name="Giovanni Zullo" userId="877685e0-c7cf-4178-9f24-e9c8c2bc69db" providerId="ADAL" clId="{EB43F211-5CAC-4675-B0B1-260DBF2588CA}" dt="2024-05-06T16:16:48.999" v="1066" actId="478"/>
          <ac:cxnSpMkLst>
            <pc:docMk/>
            <pc:sldMk cId="870327870" sldId="262"/>
            <ac:cxnSpMk id="87" creationId="{180D8481-0C7E-ED8A-9D9F-39550E94B936}"/>
          </ac:cxnSpMkLst>
        </pc:cxnChg>
        <pc:cxnChg chg="add mod">
          <ac:chgData name="Giovanni Zullo" userId="877685e0-c7cf-4178-9f24-e9c8c2bc69db" providerId="ADAL" clId="{EB43F211-5CAC-4675-B0B1-260DBF2588CA}" dt="2024-05-06T16:25:57.611" v="1160" actId="208"/>
          <ac:cxnSpMkLst>
            <pc:docMk/>
            <pc:sldMk cId="870327870" sldId="262"/>
            <ac:cxnSpMk id="90" creationId="{94CA1FD9-4F2B-54C4-EC9C-081A6798572E}"/>
          </ac:cxnSpMkLst>
        </pc:cxnChg>
      </pc:sldChg>
      <pc:sldChg chg="addSp modSp new del mod">
        <pc:chgData name="Giovanni Zullo" userId="877685e0-c7cf-4178-9f24-e9c8c2bc69db" providerId="ADAL" clId="{EB43F211-5CAC-4675-B0B1-260DBF2588CA}" dt="2024-05-06T13:55:05.139" v="101" actId="680"/>
        <pc:sldMkLst>
          <pc:docMk/>
          <pc:sldMk cId="2495493061" sldId="262"/>
        </pc:sldMkLst>
        <pc:spChg chg="add mod">
          <ac:chgData name="Giovanni Zullo" userId="877685e0-c7cf-4178-9f24-e9c8c2bc69db" providerId="ADAL" clId="{EB43F211-5CAC-4675-B0B1-260DBF2588CA}" dt="2024-05-06T13:53:45.022" v="81"/>
          <ac:spMkLst>
            <pc:docMk/>
            <pc:sldMk cId="2495493061" sldId="262"/>
            <ac:spMk id="3" creationId="{E52EA5AB-04FA-3C6F-4EF3-FC0DB35E1170}"/>
          </ac:spMkLst>
        </pc:spChg>
        <pc:picChg chg="add mod">
          <ac:chgData name="Giovanni Zullo" userId="877685e0-c7cf-4178-9f24-e9c8c2bc69db" providerId="ADAL" clId="{EB43F211-5CAC-4675-B0B1-260DBF2588CA}" dt="2024-05-06T13:53:52.625" v="83" actId="1076"/>
          <ac:picMkLst>
            <pc:docMk/>
            <pc:sldMk cId="2495493061" sldId="262"/>
            <ac:picMk id="2" creationId="{2052A135-8080-BE9D-65EC-7798787C3817}"/>
          </ac:picMkLst>
        </pc:picChg>
      </pc:sldChg>
      <pc:sldChg chg="new del">
        <pc:chgData name="Giovanni Zullo" userId="877685e0-c7cf-4178-9f24-e9c8c2bc69db" providerId="ADAL" clId="{EB43F211-5CAC-4675-B0B1-260DBF2588CA}" dt="2024-05-06T13:57:09.098" v="129" actId="47"/>
        <pc:sldMkLst>
          <pc:docMk/>
          <pc:sldMk cId="3470038896" sldId="262"/>
        </pc:sldMkLst>
      </pc:sldChg>
      <pc:sldChg chg="new add del">
        <pc:chgData name="Giovanni Zullo" userId="877685e0-c7cf-4178-9f24-e9c8c2bc69db" providerId="ADAL" clId="{EB43F211-5CAC-4675-B0B1-260DBF2588CA}" dt="2024-05-06T13:55:03.790" v="99" actId="680"/>
        <pc:sldMkLst>
          <pc:docMk/>
          <pc:sldMk cId="500094470" sldId="263"/>
        </pc:sldMkLst>
      </pc:sldChg>
      <pc:sldChg chg="addSp delSp modSp add mod">
        <pc:chgData name="Giovanni Zullo" userId="877685e0-c7cf-4178-9f24-e9c8c2bc69db" providerId="ADAL" clId="{EB43F211-5CAC-4675-B0B1-260DBF2588CA}" dt="2024-05-07T13:52:07.272" v="1636" actId="1582"/>
        <pc:sldMkLst>
          <pc:docMk/>
          <pc:sldMk cId="613350308" sldId="263"/>
        </pc:sldMkLst>
        <pc:spChg chg="del mod">
          <ac:chgData name="Giovanni Zullo" userId="877685e0-c7cf-4178-9f24-e9c8c2bc69db" providerId="ADAL" clId="{EB43F211-5CAC-4675-B0B1-260DBF2588CA}" dt="2024-05-06T16:36:42.225" v="1209" actId="478"/>
          <ac:spMkLst>
            <pc:docMk/>
            <pc:sldMk cId="613350308" sldId="263"/>
            <ac:spMk id="3" creationId="{0E00192C-3C23-B0AF-15B4-5E6C45FE2341}"/>
          </ac:spMkLst>
        </pc:spChg>
        <pc:spChg chg="add del mod">
          <ac:chgData name="Giovanni Zullo" userId="877685e0-c7cf-4178-9f24-e9c8c2bc69db" providerId="ADAL" clId="{EB43F211-5CAC-4675-B0B1-260DBF2588CA}" dt="2024-05-07T13:37:26.603" v="1268" actId="478"/>
          <ac:spMkLst>
            <pc:docMk/>
            <pc:sldMk cId="613350308" sldId="263"/>
            <ac:spMk id="3" creationId="{965344F9-BE2B-BFBE-E7E7-9166F2FA6D2B}"/>
          </ac:spMkLst>
        </pc:spChg>
        <pc:spChg chg="add del mod">
          <ac:chgData name="Giovanni Zullo" userId="877685e0-c7cf-4178-9f24-e9c8c2bc69db" providerId="ADAL" clId="{EB43F211-5CAC-4675-B0B1-260DBF2588CA}" dt="2024-05-07T13:40:08.450" v="1346" actId="478"/>
          <ac:spMkLst>
            <pc:docMk/>
            <pc:sldMk cId="613350308" sldId="263"/>
            <ac:spMk id="4" creationId="{04AC510B-E1A0-52A8-EB76-A90D7F9F14FB}"/>
          </ac:spMkLst>
        </pc:spChg>
        <pc:spChg chg="add del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4" creationId="{1B2F627C-9FA8-57CC-7E82-3FD6018A30AD}"/>
          </ac:spMkLst>
        </pc:spChg>
        <pc:spChg chg="del">
          <ac:chgData name="Giovanni Zullo" userId="877685e0-c7cf-4178-9f24-e9c8c2bc69db" providerId="ADAL" clId="{EB43F211-5CAC-4675-B0B1-260DBF2588CA}" dt="2024-05-06T16:19:04.732" v="1087" actId="478"/>
          <ac:spMkLst>
            <pc:docMk/>
            <pc:sldMk cId="613350308" sldId="263"/>
            <ac:spMk id="5" creationId="{3C1B2088-A2F0-EF5E-876D-5B8F2DF8802A}"/>
          </ac:spMkLst>
        </pc:spChg>
        <pc:spChg chg="add mod">
          <ac:chgData name="Giovanni Zullo" userId="877685e0-c7cf-4178-9f24-e9c8c2bc69db" providerId="ADAL" clId="{EB43F211-5CAC-4675-B0B1-260DBF2588CA}" dt="2024-05-07T13:52:07.272" v="1636" actId="1582"/>
          <ac:spMkLst>
            <pc:docMk/>
            <pc:sldMk cId="613350308" sldId="263"/>
            <ac:spMk id="5" creationId="{D188F64D-3C59-8CFC-3F8C-CF879ADCC21E}"/>
          </ac:spMkLst>
        </pc:spChg>
        <pc:spChg chg="del">
          <ac:chgData name="Giovanni Zullo" userId="877685e0-c7cf-4178-9f24-e9c8c2bc69db" providerId="ADAL" clId="{EB43F211-5CAC-4675-B0B1-260DBF2588CA}" dt="2024-05-06T16:19:03.611" v="1086" actId="478"/>
          <ac:spMkLst>
            <pc:docMk/>
            <pc:sldMk cId="613350308" sldId="263"/>
            <ac:spMk id="6" creationId="{9B07EA54-74B7-3A4A-AB1B-A154F5AA6472}"/>
          </ac:spMkLst>
        </pc:spChg>
        <pc:spChg chg="add mod">
          <ac:chgData name="Giovanni Zullo" userId="877685e0-c7cf-4178-9f24-e9c8c2bc69db" providerId="ADAL" clId="{EB43F211-5CAC-4675-B0B1-260DBF2588CA}" dt="2024-05-07T13:39:15.529" v="1334" actId="20577"/>
          <ac:spMkLst>
            <pc:docMk/>
            <pc:sldMk cId="613350308" sldId="263"/>
            <ac:spMk id="6" creationId="{C38A1DD4-F4E9-51AC-C7EF-2DDADD38BB28}"/>
          </ac:spMkLst>
        </pc:spChg>
        <pc:spChg chg="del">
          <ac:chgData name="Giovanni Zullo" userId="877685e0-c7cf-4178-9f24-e9c8c2bc69db" providerId="ADAL" clId="{EB43F211-5CAC-4675-B0B1-260DBF2588CA}" dt="2024-05-06T16:19:05.379" v="1088" actId="478"/>
          <ac:spMkLst>
            <pc:docMk/>
            <pc:sldMk cId="613350308" sldId="263"/>
            <ac:spMk id="7" creationId="{55446ACA-BB6A-34D9-6D13-E45862F860D1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8" creationId="{27CCBFE5-B869-0167-E6B1-5BC3A2C6CA16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10" creationId="{9C628183-33D6-C714-5F3A-31B4C435DC76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11" creationId="{8F74209E-D3B1-7882-ECFC-B1DCFEFB67D0}"/>
          </ac:spMkLst>
        </pc:spChg>
        <pc:spChg chg="add mod">
          <ac:chgData name="Giovanni Zullo" userId="877685e0-c7cf-4178-9f24-e9c8c2bc69db" providerId="ADAL" clId="{EB43F211-5CAC-4675-B0B1-260DBF2588CA}" dt="2024-05-07T13:52:02.605" v="1634" actId="1582"/>
          <ac:spMkLst>
            <pc:docMk/>
            <pc:sldMk cId="613350308" sldId="263"/>
            <ac:spMk id="13" creationId="{5FF79CD7-3B9A-215F-C5F2-05A81C8818F8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13" creationId="{60575EEA-AB5D-CF64-C46E-579CE0B9C96F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14" creationId="{1C840C47-2FEC-65E0-F70F-4BCF6C34D0FD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17" creationId="{E55B1642-F570-E660-5305-0E7704029FA8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18" creationId="{49D4EB33-8276-1B01-ADE3-2438B1D4582A}"/>
          </ac:spMkLst>
        </pc:spChg>
        <pc:spChg chg="add mod">
          <ac:chgData name="Giovanni Zullo" userId="877685e0-c7cf-4178-9f24-e9c8c2bc69db" providerId="ADAL" clId="{EB43F211-5CAC-4675-B0B1-260DBF2588CA}" dt="2024-05-06T16:22:05.622" v="1113" actId="1076"/>
          <ac:spMkLst>
            <pc:docMk/>
            <pc:sldMk cId="613350308" sldId="263"/>
            <ac:spMk id="20" creationId="{F0C208DF-CAF5-E1AF-E3C1-B4B17EDBB0D2}"/>
          </ac:spMkLst>
        </pc:spChg>
        <pc:spChg chg="mod">
          <ac:chgData name="Giovanni Zullo" userId="877685e0-c7cf-4178-9f24-e9c8c2bc69db" providerId="ADAL" clId="{EB43F211-5CAC-4675-B0B1-260DBF2588CA}" dt="2024-05-06T16:20:10.887" v="1101" actId="207"/>
          <ac:spMkLst>
            <pc:docMk/>
            <pc:sldMk cId="613350308" sldId="263"/>
            <ac:spMk id="23" creationId="{858B9EA0-2E83-A516-E38F-562ECCE18A7F}"/>
          </ac:spMkLst>
        </pc:spChg>
        <pc:spChg chg="del mod">
          <ac:chgData name="Giovanni Zullo" userId="877685e0-c7cf-4178-9f24-e9c8c2bc69db" providerId="ADAL" clId="{EB43F211-5CAC-4675-B0B1-260DBF2588CA}" dt="2024-05-06T16:19:11.598" v="1092" actId="478"/>
          <ac:spMkLst>
            <pc:docMk/>
            <pc:sldMk cId="613350308" sldId="263"/>
            <ac:spMk id="25" creationId="{95C9884D-7A61-3F98-23B9-87687DE1E16D}"/>
          </ac:spMkLst>
        </pc:spChg>
        <pc:spChg chg="del">
          <ac:chgData name="Giovanni Zullo" userId="877685e0-c7cf-4178-9f24-e9c8c2bc69db" providerId="ADAL" clId="{EB43F211-5CAC-4675-B0B1-260DBF2588CA}" dt="2024-05-06T16:19:06.669" v="1089" actId="478"/>
          <ac:spMkLst>
            <pc:docMk/>
            <pc:sldMk cId="613350308" sldId="263"/>
            <ac:spMk id="68" creationId="{1AB0F016-2211-7F1F-71BB-3AEEB4382938}"/>
          </ac:spMkLst>
        </pc:spChg>
        <pc:spChg chg="del">
          <ac:chgData name="Giovanni Zullo" userId="877685e0-c7cf-4178-9f24-e9c8c2bc69db" providerId="ADAL" clId="{EB43F211-5CAC-4675-B0B1-260DBF2588CA}" dt="2024-05-06T16:19:06.669" v="1089" actId="478"/>
          <ac:spMkLst>
            <pc:docMk/>
            <pc:sldMk cId="613350308" sldId="263"/>
            <ac:spMk id="69" creationId="{1A14927A-C05C-D5CA-B62B-23DDFDD42CC1}"/>
          </ac:spMkLst>
        </pc:spChg>
        <pc:spChg chg="del">
          <ac:chgData name="Giovanni Zullo" userId="877685e0-c7cf-4178-9f24-e9c8c2bc69db" providerId="ADAL" clId="{EB43F211-5CAC-4675-B0B1-260DBF2588CA}" dt="2024-05-06T16:19:06.669" v="1089" actId="478"/>
          <ac:spMkLst>
            <pc:docMk/>
            <pc:sldMk cId="613350308" sldId="263"/>
            <ac:spMk id="92" creationId="{CDD511D5-CEAA-13CD-A0A4-841C74457A7B}"/>
          </ac:spMkLst>
        </pc:spChg>
        <pc:graphicFrameChg chg="del">
          <ac:chgData name="Giovanni Zullo" userId="877685e0-c7cf-4178-9f24-e9c8c2bc69db" providerId="ADAL" clId="{EB43F211-5CAC-4675-B0B1-260DBF2588CA}" dt="2024-05-06T16:19:09.591" v="1090" actId="478"/>
          <ac:graphicFrameMkLst>
            <pc:docMk/>
            <pc:sldMk cId="613350308" sldId="263"/>
            <ac:graphicFrameMk id="9" creationId="{85E8B091-B98F-71B3-4655-C0B1183BEAA4}"/>
          </ac:graphicFrameMkLst>
        </pc:graphicFrameChg>
        <pc:graphicFrameChg chg="add mod">
          <ac:chgData name="Giovanni Zullo" userId="877685e0-c7cf-4178-9f24-e9c8c2bc69db" providerId="ADAL" clId="{EB43F211-5CAC-4675-B0B1-260DBF2588CA}" dt="2024-05-06T16:22:05.622" v="1113" actId="1076"/>
          <ac:graphicFrameMkLst>
            <pc:docMk/>
            <pc:sldMk cId="613350308" sldId="263"/>
            <ac:graphicFrameMk id="12" creationId="{D80C5720-CF39-0B36-82A0-492E95D0918F}"/>
          </ac:graphicFrameMkLst>
        </pc:graphicFrameChg>
        <pc:graphicFrameChg chg="add del mod modGraphic">
          <ac:chgData name="Giovanni Zullo" userId="877685e0-c7cf-4178-9f24-e9c8c2bc69db" providerId="ADAL" clId="{EB43F211-5CAC-4675-B0B1-260DBF2588CA}" dt="2024-05-07T13:51:02.200" v="1632" actId="478"/>
          <ac:graphicFrameMkLst>
            <pc:docMk/>
            <pc:sldMk cId="613350308" sldId="263"/>
            <ac:graphicFrameMk id="14" creationId="{5839D28C-D8F6-0EDA-41AF-A1D18F111CC1}"/>
          </ac:graphicFrameMkLst>
        </pc:graphicFrameChg>
        <pc:picChg chg="add mod">
          <ac:chgData name="Giovanni Zullo" userId="877685e0-c7cf-4178-9f24-e9c8c2bc69db" providerId="ADAL" clId="{EB43F211-5CAC-4675-B0B1-260DBF2588CA}" dt="2024-05-06T16:22:04.709" v="1112" actId="1076"/>
          <ac:picMkLst>
            <pc:docMk/>
            <pc:sldMk cId="613350308" sldId="263"/>
            <ac:picMk id="21" creationId="{97D60C4B-3D78-E238-8D96-3D02970C97AA}"/>
          </ac:picMkLst>
        </pc:picChg>
        <pc:picChg chg="add del mod modCrop">
          <ac:chgData name="Giovanni Zullo" userId="877685e0-c7cf-4178-9f24-e9c8c2bc69db" providerId="ADAL" clId="{EB43F211-5CAC-4675-B0B1-260DBF2588CA}" dt="2024-05-06T16:36:43.387" v="1210" actId="478"/>
          <ac:picMkLst>
            <pc:docMk/>
            <pc:sldMk cId="613350308" sldId="263"/>
            <ac:picMk id="22" creationId="{5AC0EC62-4436-D31D-AE11-95F254EF45A9}"/>
          </ac:picMkLst>
        </pc:picChg>
        <pc:cxnChg chg="add mod">
          <ac:chgData name="Giovanni Zullo" userId="877685e0-c7cf-4178-9f24-e9c8c2bc69db" providerId="ADAL" clId="{EB43F211-5CAC-4675-B0B1-260DBF2588CA}" dt="2024-05-07T13:39:44.280" v="1340" actId="14100"/>
          <ac:cxnSpMkLst>
            <pc:docMk/>
            <pc:sldMk cId="613350308" sldId="263"/>
            <ac:cxnSpMk id="8" creationId="{E4A1BFD2-9498-F04E-2B11-AA73663D3B29}"/>
          </ac:cxnSpMkLst>
        </pc:cxnChg>
        <pc:cxnChg chg="add mod">
          <ac:chgData name="Giovanni Zullo" userId="877685e0-c7cf-4178-9f24-e9c8c2bc69db" providerId="ADAL" clId="{EB43F211-5CAC-4675-B0B1-260DBF2588CA}" dt="2024-05-07T13:39:58.984" v="1345" actId="1076"/>
          <ac:cxnSpMkLst>
            <pc:docMk/>
            <pc:sldMk cId="613350308" sldId="263"/>
            <ac:cxnSpMk id="10" creationId="{CA4F0CC0-B093-8414-B6EA-9B39BFACA8E1}"/>
          </ac:cxnSpMkLst>
        </pc:cxnChg>
        <pc:cxnChg chg="add mod">
          <ac:chgData name="Giovanni Zullo" userId="877685e0-c7cf-4178-9f24-e9c8c2bc69db" providerId="ADAL" clId="{EB43F211-5CAC-4675-B0B1-260DBF2588CA}" dt="2024-05-06T16:22:05.622" v="1113" actId="1076"/>
          <ac:cxnSpMkLst>
            <pc:docMk/>
            <pc:sldMk cId="613350308" sldId="263"/>
            <ac:cxnSpMk id="15" creationId="{F5EE34F0-E096-1D54-BF2A-AAD0E9A2A246}"/>
          </ac:cxnSpMkLst>
        </pc:cxnChg>
        <pc:cxnChg chg="add mod">
          <ac:chgData name="Giovanni Zullo" userId="877685e0-c7cf-4178-9f24-e9c8c2bc69db" providerId="ADAL" clId="{EB43F211-5CAC-4675-B0B1-260DBF2588CA}" dt="2024-05-06T16:22:05.622" v="1113" actId="1076"/>
          <ac:cxnSpMkLst>
            <pc:docMk/>
            <pc:sldMk cId="613350308" sldId="263"/>
            <ac:cxnSpMk id="16" creationId="{F39525C4-59B1-ABBC-A398-492C9B096714}"/>
          </ac:cxnSpMkLst>
        </pc:cxnChg>
        <pc:cxnChg chg="add mod">
          <ac:chgData name="Giovanni Zullo" userId="877685e0-c7cf-4178-9f24-e9c8c2bc69db" providerId="ADAL" clId="{EB43F211-5CAC-4675-B0B1-260DBF2588CA}" dt="2024-05-06T16:22:05.622" v="1113" actId="1076"/>
          <ac:cxnSpMkLst>
            <pc:docMk/>
            <pc:sldMk cId="613350308" sldId="263"/>
            <ac:cxnSpMk id="19" creationId="{383A9DAC-9AC7-99A4-3E8C-26390BCA47E0}"/>
          </ac:cxnSpMkLst>
        </pc:cxnChg>
        <pc:cxnChg chg="add del mod">
          <ac:chgData name="Giovanni Zullo" userId="877685e0-c7cf-4178-9f24-e9c8c2bc69db" providerId="ADAL" clId="{EB43F211-5CAC-4675-B0B1-260DBF2588CA}" dt="2024-05-07T13:39:17.586" v="1335" actId="478"/>
          <ac:cxnSpMkLst>
            <pc:docMk/>
            <pc:sldMk cId="613350308" sldId="263"/>
            <ac:cxnSpMk id="24" creationId="{C87786B0-C8ED-BF28-3FB0-549FA3D0FC6C}"/>
          </ac:cxnSpMkLst>
        </pc:cxnChg>
        <pc:cxnChg chg="del mod">
          <ac:chgData name="Giovanni Zullo" userId="877685e0-c7cf-4178-9f24-e9c8c2bc69db" providerId="ADAL" clId="{EB43F211-5CAC-4675-B0B1-260DBF2588CA}" dt="2024-05-06T16:19:06.669" v="1089" actId="478"/>
          <ac:cxnSpMkLst>
            <pc:docMk/>
            <pc:sldMk cId="613350308" sldId="263"/>
            <ac:cxnSpMk id="30" creationId="{47300370-5397-0582-972F-2AA903A29C03}"/>
          </ac:cxnSpMkLst>
        </pc:cxnChg>
        <pc:cxnChg chg="del">
          <ac:chgData name="Giovanni Zullo" userId="877685e0-c7cf-4178-9f24-e9c8c2bc69db" providerId="ADAL" clId="{EB43F211-5CAC-4675-B0B1-260DBF2588CA}" dt="2024-05-06T16:19:06.669" v="1089" actId="478"/>
          <ac:cxnSpMkLst>
            <pc:docMk/>
            <pc:sldMk cId="613350308" sldId="263"/>
            <ac:cxnSpMk id="37" creationId="{F113DDF6-123E-7493-95A0-6FDBBB212EC8}"/>
          </ac:cxnSpMkLst>
        </pc:cxnChg>
        <pc:cxnChg chg="del">
          <ac:chgData name="Giovanni Zullo" userId="877685e0-c7cf-4178-9f24-e9c8c2bc69db" providerId="ADAL" clId="{EB43F211-5CAC-4675-B0B1-260DBF2588CA}" dt="2024-05-06T16:19:06.669" v="1089" actId="478"/>
          <ac:cxnSpMkLst>
            <pc:docMk/>
            <pc:sldMk cId="613350308" sldId="263"/>
            <ac:cxnSpMk id="90" creationId="{94CA1FD9-4F2B-54C4-EC9C-081A6798572E}"/>
          </ac:cxnSpMkLst>
        </pc:cxnChg>
      </pc:sldChg>
      <pc:sldChg chg="add del">
        <pc:chgData name="Giovanni Zullo" userId="877685e0-c7cf-4178-9f24-e9c8c2bc69db" providerId="ADAL" clId="{EB43F211-5CAC-4675-B0B1-260DBF2588CA}" dt="2024-05-06T16:17:42.858" v="1075" actId="47"/>
        <pc:sldMkLst>
          <pc:docMk/>
          <pc:sldMk cId="2066473014" sldId="263"/>
        </pc:sldMkLst>
      </pc:sldChg>
      <pc:sldChg chg="new del">
        <pc:chgData name="Giovanni Zullo" userId="877685e0-c7cf-4178-9f24-e9c8c2bc69db" providerId="ADAL" clId="{EB43F211-5CAC-4675-B0B1-260DBF2588CA}" dt="2024-05-06T13:54:59.001" v="93" actId="680"/>
        <pc:sldMkLst>
          <pc:docMk/>
          <pc:sldMk cId="2640534523" sldId="263"/>
        </pc:sldMkLst>
      </pc:sldChg>
      <pc:sldChg chg="addSp delSp modSp add mod">
        <pc:chgData name="Giovanni Zullo" userId="877685e0-c7cf-4178-9f24-e9c8c2bc69db" providerId="ADAL" clId="{EB43F211-5CAC-4675-B0B1-260DBF2588CA}" dt="2024-05-06T16:36:28.323" v="1202" actId="2085"/>
        <pc:sldMkLst>
          <pc:docMk/>
          <pc:sldMk cId="2202997771" sldId="264"/>
        </pc:sldMkLst>
        <pc:spChg chg="mod">
          <ac:chgData name="Giovanni Zullo" userId="877685e0-c7cf-4178-9f24-e9c8c2bc69db" providerId="ADAL" clId="{EB43F211-5CAC-4675-B0B1-260DBF2588CA}" dt="2024-05-06T16:36:28.323" v="1202" actId="2085"/>
          <ac:spMkLst>
            <pc:docMk/>
            <pc:sldMk cId="2202997771" sldId="264"/>
            <ac:spMk id="3" creationId="{0E00192C-3C23-B0AF-15B4-5E6C45FE2341}"/>
          </ac:spMkLst>
        </pc:spChg>
        <pc:spChg chg="mod">
          <ac:chgData name="Giovanni Zullo" userId="877685e0-c7cf-4178-9f24-e9c8c2bc69db" providerId="ADAL" clId="{EB43F211-5CAC-4675-B0B1-260DBF2588CA}" dt="2024-05-06T16:25:11.051" v="1158" actId="1076"/>
          <ac:spMkLst>
            <pc:docMk/>
            <pc:sldMk cId="2202997771" sldId="264"/>
            <ac:spMk id="25" creationId="{95C9884D-7A61-3F98-23B9-87687DE1E16D}"/>
          </ac:spMkLst>
        </pc:spChg>
        <pc:spChg chg="add del mod">
          <ac:chgData name="Giovanni Zullo" userId="877685e0-c7cf-4178-9f24-e9c8c2bc69db" providerId="ADAL" clId="{EB43F211-5CAC-4675-B0B1-260DBF2588CA}" dt="2024-05-06T16:24:17.763" v="1140" actId="478"/>
          <ac:spMkLst>
            <pc:docMk/>
            <pc:sldMk cId="2202997771" sldId="264"/>
            <ac:spMk id="68" creationId="{1AB0F016-2211-7F1F-71BB-3AEEB4382938}"/>
          </ac:spMkLst>
        </pc:spChg>
        <pc:spChg chg="add del">
          <ac:chgData name="Giovanni Zullo" userId="877685e0-c7cf-4178-9f24-e9c8c2bc69db" providerId="ADAL" clId="{EB43F211-5CAC-4675-B0B1-260DBF2588CA}" dt="2024-05-06T16:24:19.494" v="1142" actId="478"/>
          <ac:spMkLst>
            <pc:docMk/>
            <pc:sldMk cId="2202997771" sldId="264"/>
            <ac:spMk id="69" creationId="{1A14927A-C05C-D5CA-B62B-23DDFDD42CC1}"/>
          </ac:spMkLst>
        </pc:spChg>
        <pc:spChg chg="add del">
          <ac:chgData name="Giovanni Zullo" userId="877685e0-c7cf-4178-9f24-e9c8c2bc69db" providerId="ADAL" clId="{EB43F211-5CAC-4675-B0B1-260DBF2588CA}" dt="2024-05-06T16:24:16.710" v="1138" actId="478"/>
          <ac:spMkLst>
            <pc:docMk/>
            <pc:sldMk cId="2202997771" sldId="264"/>
            <ac:spMk id="92" creationId="{CDD511D5-CEAA-13CD-A0A4-841C74457A7B}"/>
          </ac:spMkLst>
        </pc:spChg>
        <pc:graphicFrameChg chg="del">
          <ac:chgData name="Giovanni Zullo" userId="877685e0-c7cf-4178-9f24-e9c8c2bc69db" providerId="ADAL" clId="{EB43F211-5CAC-4675-B0B1-260DBF2588CA}" dt="2024-05-06T16:24:13.814" v="1137" actId="478"/>
          <ac:graphicFrameMkLst>
            <pc:docMk/>
            <pc:sldMk cId="2202997771" sldId="264"/>
            <ac:graphicFrameMk id="9" creationId="{85E8B091-B98F-71B3-4655-C0B1183BEAA4}"/>
          </ac:graphicFrameMkLst>
        </pc:graphicFrameChg>
        <pc:cxnChg chg="add mod">
          <ac:chgData name="Giovanni Zullo" userId="877685e0-c7cf-4178-9f24-e9c8c2bc69db" providerId="ADAL" clId="{EB43F211-5CAC-4675-B0B1-260DBF2588CA}" dt="2024-05-06T16:25:11.051" v="1158" actId="1076"/>
          <ac:cxnSpMkLst>
            <pc:docMk/>
            <pc:sldMk cId="2202997771" sldId="264"/>
            <ac:cxnSpMk id="4" creationId="{947D2C13-BF39-F75F-8023-5FD1DD9E255C}"/>
          </ac:cxnSpMkLst>
        </pc:cxnChg>
        <pc:cxnChg chg="add mod">
          <ac:chgData name="Giovanni Zullo" userId="877685e0-c7cf-4178-9f24-e9c8c2bc69db" providerId="ADAL" clId="{EB43F211-5CAC-4675-B0B1-260DBF2588CA}" dt="2024-05-06T16:34:38.416" v="1199" actId="1076"/>
          <ac:cxnSpMkLst>
            <pc:docMk/>
            <pc:sldMk cId="2202997771" sldId="264"/>
            <ac:cxnSpMk id="17" creationId="{35D7BBAC-A944-4353-0E4F-3959A1FA751A}"/>
          </ac:cxnSpMkLst>
        </pc:cxnChg>
        <pc:cxnChg chg="add del mod">
          <ac:chgData name="Giovanni Zullo" userId="877685e0-c7cf-4178-9f24-e9c8c2bc69db" providerId="ADAL" clId="{EB43F211-5CAC-4675-B0B1-260DBF2588CA}" dt="2024-05-06T16:24:26.964" v="1145" actId="478"/>
          <ac:cxnSpMkLst>
            <pc:docMk/>
            <pc:sldMk cId="2202997771" sldId="264"/>
            <ac:cxnSpMk id="30" creationId="{47300370-5397-0582-972F-2AA903A29C03}"/>
          </ac:cxnSpMkLst>
        </pc:cxnChg>
        <pc:cxnChg chg="add del">
          <ac:chgData name="Giovanni Zullo" userId="877685e0-c7cf-4178-9f24-e9c8c2bc69db" providerId="ADAL" clId="{EB43F211-5CAC-4675-B0B1-260DBF2588CA}" dt="2024-05-06T16:24:26.020" v="1144" actId="478"/>
          <ac:cxnSpMkLst>
            <pc:docMk/>
            <pc:sldMk cId="2202997771" sldId="264"/>
            <ac:cxnSpMk id="37" creationId="{F113DDF6-123E-7493-95A0-6FDBBB212EC8}"/>
          </ac:cxnSpMkLst>
        </pc:cxnChg>
        <pc:cxnChg chg="add del">
          <ac:chgData name="Giovanni Zullo" userId="877685e0-c7cf-4178-9f24-e9c8c2bc69db" providerId="ADAL" clId="{EB43F211-5CAC-4675-B0B1-260DBF2588CA}" dt="2024-05-06T16:24:18.260" v="1141" actId="478"/>
          <ac:cxnSpMkLst>
            <pc:docMk/>
            <pc:sldMk cId="2202997771" sldId="264"/>
            <ac:cxnSpMk id="90" creationId="{94CA1FD9-4F2B-54C4-EC9C-081A6798572E}"/>
          </ac:cxnSpMkLst>
        </pc:cxnChg>
      </pc:sldChg>
      <pc:sldChg chg="addSp delSp modSp add mod">
        <pc:chgData name="Giovanni Zullo" userId="877685e0-c7cf-4178-9f24-e9c8c2bc69db" providerId="ADAL" clId="{EB43F211-5CAC-4675-B0B1-260DBF2588CA}" dt="2024-05-07T17:07:47.979" v="2398" actId="20577"/>
        <pc:sldMkLst>
          <pc:docMk/>
          <pc:sldMk cId="435693132" sldId="265"/>
        </pc:sldMkLst>
        <pc:spChg chg="mod">
          <ac:chgData name="Giovanni Zullo" userId="877685e0-c7cf-4178-9f24-e9c8c2bc69db" providerId="ADAL" clId="{EB43F211-5CAC-4675-B0B1-260DBF2588CA}" dt="2024-05-07T17:04:01.522" v="2371"/>
          <ac:spMkLst>
            <pc:docMk/>
            <pc:sldMk cId="435693132" sldId="265"/>
            <ac:spMk id="2" creationId="{C57EDA1B-5319-AB87-B21D-BCA82D3040B9}"/>
          </ac:spMkLst>
        </pc:spChg>
        <pc:spChg chg="add mod">
          <ac:chgData name="Giovanni Zullo" userId="877685e0-c7cf-4178-9f24-e9c8c2bc69db" providerId="ADAL" clId="{EB43F211-5CAC-4675-B0B1-260DBF2588CA}" dt="2024-05-07T17:07:47.979" v="2398" actId="20577"/>
          <ac:spMkLst>
            <pc:docMk/>
            <pc:sldMk cId="435693132" sldId="265"/>
            <ac:spMk id="4" creationId="{E11AA538-1824-8B8D-02DA-FE88ACC84860}"/>
          </ac:spMkLst>
        </pc:spChg>
        <pc:spChg chg="mod">
          <ac:chgData name="Giovanni Zullo" userId="877685e0-c7cf-4178-9f24-e9c8c2bc69db" providerId="ADAL" clId="{EB43F211-5CAC-4675-B0B1-260DBF2588CA}" dt="2024-05-07T17:05:16.295" v="2383"/>
          <ac:spMkLst>
            <pc:docMk/>
            <pc:sldMk cId="435693132" sldId="265"/>
            <ac:spMk id="7" creationId="{FDC2B1E3-BEF3-2347-EF05-120770838740}"/>
          </ac:spMkLst>
        </pc:spChg>
        <pc:spChg chg="mod">
          <ac:chgData name="Giovanni Zullo" userId="877685e0-c7cf-4178-9f24-e9c8c2bc69db" providerId="ADAL" clId="{EB43F211-5CAC-4675-B0B1-260DBF2588CA}" dt="2024-05-07T17:05:16.295" v="2383"/>
          <ac:spMkLst>
            <pc:docMk/>
            <pc:sldMk cId="435693132" sldId="265"/>
            <ac:spMk id="9" creationId="{42E29BC3-4524-70FD-F861-950C866BA9B5}"/>
          </ac:spMkLst>
        </pc:spChg>
        <pc:spChg chg="mod">
          <ac:chgData name="Giovanni Zullo" userId="877685e0-c7cf-4178-9f24-e9c8c2bc69db" providerId="ADAL" clId="{EB43F211-5CAC-4675-B0B1-260DBF2588CA}" dt="2024-05-07T17:05:16.295" v="2383"/>
          <ac:spMkLst>
            <pc:docMk/>
            <pc:sldMk cId="435693132" sldId="265"/>
            <ac:spMk id="10" creationId="{1A53FC5B-F27B-D95C-161C-2584EE157043}"/>
          </ac:spMkLst>
        </pc:spChg>
        <pc:spChg chg="mod">
          <ac:chgData name="Giovanni Zullo" userId="877685e0-c7cf-4178-9f24-e9c8c2bc69db" providerId="ADAL" clId="{EB43F211-5CAC-4675-B0B1-260DBF2588CA}" dt="2024-05-07T17:05:16.295" v="2383"/>
          <ac:spMkLst>
            <pc:docMk/>
            <pc:sldMk cId="435693132" sldId="265"/>
            <ac:spMk id="11" creationId="{2A45E50E-FF91-3FEF-3B78-BD67085C4824}"/>
          </ac:spMkLst>
        </pc:spChg>
        <pc:spChg chg="mod">
          <ac:chgData name="Giovanni Zullo" userId="877685e0-c7cf-4178-9f24-e9c8c2bc69db" providerId="ADAL" clId="{EB43F211-5CAC-4675-B0B1-260DBF2588CA}" dt="2024-05-07T17:05:16.295" v="2383"/>
          <ac:spMkLst>
            <pc:docMk/>
            <pc:sldMk cId="435693132" sldId="265"/>
            <ac:spMk id="12" creationId="{17205761-96AD-76FF-1132-66674BB31C23}"/>
          </ac:spMkLst>
        </pc:spChg>
        <pc:spChg chg="del">
          <ac:chgData name="Giovanni Zullo" userId="877685e0-c7cf-4178-9f24-e9c8c2bc69db" providerId="ADAL" clId="{EB43F211-5CAC-4675-B0B1-260DBF2588CA}" dt="2024-05-06T16:53:40.943" v="1246" actId="478"/>
          <ac:spMkLst>
            <pc:docMk/>
            <pc:sldMk cId="435693132" sldId="265"/>
            <ac:spMk id="23" creationId="{858B9EA0-2E83-A516-E38F-562ECCE18A7F}"/>
          </ac:spMkLst>
        </pc:spChg>
        <pc:grpChg chg="add del mod">
          <ac:chgData name="Giovanni Zullo" userId="877685e0-c7cf-4178-9f24-e9c8c2bc69db" providerId="ADAL" clId="{EB43F211-5CAC-4675-B0B1-260DBF2588CA}" dt="2024-05-07T17:05:20.195" v="2384" actId="478"/>
          <ac:grpSpMkLst>
            <pc:docMk/>
            <pc:sldMk cId="435693132" sldId="265"/>
            <ac:grpSpMk id="6" creationId="{B738F070-74B4-CABF-C68E-420D9036D7BB}"/>
          </ac:grpSpMkLst>
        </pc:grpChg>
        <pc:picChg chg="add mod">
          <ac:chgData name="Giovanni Zullo" userId="877685e0-c7cf-4178-9f24-e9c8c2bc69db" providerId="ADAL" clId="{EB43F211-5CAC-4675-B0B1-260DBF2588CA}" dt="2024-05-07T17:04:54.013" v="2381"/>
          <ac:picMkLst>
            <pc:docMk/>
            <pc:sldMk cId="435693132" sldId="265"/>
            <ac:picMk id="5" creationId="{09CFB715-F8BD-3C60-8AD8-E6A2E03DB2C8}"/>
          </ac:picMkLst>
        </pc:picChg>
        <pc:picChg chg="mod">
          <ac:chgData name="Giovanni Zullo" userId="877685e0-c7cf-4178-9f24-e9c8c2bc69db" providerId="ADAL" clId="{EB43F211-5CAC-4675-B0B1-260DBF2588CA}" dt="2024-05-07T17:05:16.295" v="2383"/>
          <ac:picMkLst>
            <pc:docMk/>
            <pc:sldMk cId="435693132" sldId="265"/>
            <ac:picMk id="8" creationId="{1C1EA172-A071-E06C-0EE3-7569037B8FDA}"/>
          </ac:picMkLst>
        </pc:picChg>
        <pc:picChg chg="add mod">
          <ac:chgData name="Giovanni Zullo" userId="877685e0-c7cf-4178-9f24-e9c8c2bc69db" providerId="ADAL" clId="{EB43F211-5CAC-4675-B0B1-260DBF2588CA}" dt="2024-05-07T17:05:52.205" v="2388" actId="1076"/>
          <ac:picMkLst>
            <pc:docMk/>
            <pc:sldMk cId="435693132" sldId="265"/>
            <ac:picMk id="13" creationId="{16F4BBE6-F432-0DF6-6D51-0363E7B84337}"/>
          </ac:picMkLst>
        </pc:picChg>
        <pc:cxnChg chg="del">
          <ac:chgData name="Giovanni Zullo" userId="877685e0-c7cf-4178-9f24-e9c8c2bc69db" providerId="ADAL" clId="{EB43F211-5CAC-4675-B0B1-260DBF2588CA}" dt="2024-05-06T16:53:39.894" v="1245" actId="478"/>
          <ac:cxnSpMkLst>
            <pc:docMk/>
            <pc:sldMk cId="435693132" sldId="265"/>
            <ac:cxnSpMk id="24" creationId="{C87786B0-C8ED-BF28-3FB0-549FA3D0FC6C}"/>
          </ac:cxnSpMkLst>
        </pc:cxnChg>
      </pc:sldChg>
      <pc:sldChg chg="addSp delSp modSp add del mod">
        <pc:chgData name="Giovanni Zullo" userId="877685e0-c7cf-4178-9f24-e9c8c2bc69db" providerId="ADAL" clId="{EB43F211-5CAC-4675-B0B1-260DBF2588CA}" dt="2024-05-07T17:25:38.690" v="2748" actId="47"/>
        <pc:sldMkLst>
          <pc:docMk/>
          <pc:sldMk cId="1863777412" sldId="266"/>
        </pc:sldMkLst>
        <pc:spChg chg="mod">
          <ac:chgData name="Giovanni Zullo" userId="877685e0-c7cf-4178-9f24-e9c8c2bc69db" providerId="ADAL" clId="{EB43F211-5CAC-4675-B0B1-260DBF2588CA}" dt="2024-05-07T17:17:35.534" v="2412" actId="20577"/>
          <ac:spMkLst>
            <pc:docMk/>
            <pc:sldMk cId="1863777412" sldId="266"/>
            <ac:spMk id="2" creationId="{C57EDA1B-5319-AB87-B21D-BCA82D3040B9}"/>
          </ac:spMkLst>
        </pc:spChg>
        <pc:spChg chg="add mod">
          <ac:chgData name="Giovanni Zullo" userId="877685e0-c7cf-4178-9f24-e9c8c2bc69db" providerId="ADAL" clId="{EB43F211-5CAC-4675-B0B1-260DBF2588CA}" dt="2024-05-07T17:19:53.135" v="2423" actId="164"/>
          <ac:spMkLst>
            <pc:docMk/>
            <pc:sldMk cId="1863777412" sldId="266"/>
            <ac:spMk id="3" creationId="{B3473FF7-E853-96D5-5469-6B5BB421E773}"/>
          </ac:spMkLst>
        </pc:spChg>
        <pc:spChg chg="add del mod">
          <ac:chgData name="Giovanni Zullo" userId="877685e0-c7cf-4178-9f24-e9c8c2bc69db" providerId="ADAL" clId="{EB43F211-5CAC-4675-B0B1-260DBF2588CA}" dt="2024-05-07T17:19:29.205" v="2420" actId="478"/>
          <ac:spMkLst>
            <pc:docMk/>
            <pc:sldMk cId="1863777412" sldId="266"/>
            <ac:spMk id="4" creationId="{BC1356AC-CB64-DF6C-20DD-C0212058D652}"/>
          </ac:spMkLst>
        </pc:spChg>
        <pc:spChg chg="add mod">
          <ac:chgData name="Giovanni Zullo" userId="877685e0-c7cf-4178-9f24-e9c8c2bc69db" providerId="ADAL" clId="{EB43F211-5CAC-4675-B0B1-260DBF2588CA}" dt="2024-05-07T17:19:53.135" v="2423" actId="164"/>
          <ac:spMkLst>
            <pc:docMk/>
            <pc:sldMk cId="1863777412" sldId="266"/>
            <ac:spMk id="6" creationId="{C9C9751B-D2B7-9E88-4587-E2BC11DC09C7}"/>
          </ac:spMkLst>
        </pc:spChg>
        <pc:spChg chg="del mod">
          <ac:chgData name="Giovanni Zullo" userId="877685e0-c7cf-4178-9f24-e9c8c2bc69db" providerId="ADAL" clId="{EB43F211-5CAC-4675-B0B1-260DBF2588CA}" dt="2024-05-07T17:23:38.624" v="2686" actId="478"/>
          <ac:spMkLst>
            <pc:docMk/>
            <pc:sldMk cId="1863777412" sldId="266"/>
            <ac:spMk id="11" creationId="{B3B6830C-DBA4-A8CB-55C6-92EADE7C12F8}"/>
          </ac:spMkLst>
        </pc:spChg>
        <pc:spChg chg="add del mod">
          <ac:chgData name="Giovanni Zullo" userId="877685e0-c7cf-4178-9f24-e9c8c2bc69db" providerId="ADAL" clId="{EB43F211-5CAC-4675-B0B1-260DBF2588CA}" dt="2024-05-07T17:20:22.597" v="2430" actId="478"/>
          <ac:spMkLst>
            <pc:docMk/>
            <pc:sldMk cId="1863777412" sldId="266"/>
            <ac:spMk id="14" creationId="{D43BF15D-A062-F43A-1478-0C0C558FE22E}"/>
          </ac:spMkLst>
        </pc:spChg>
        <pc:spChg chg="add mod">
          <ac:chgData name="Giovanni Zullo" userId="877685e0-c7cf-4178-9f24-e9c8c2bc69db" providerId="ADAL" clId="{EB43F211-5CAC-4675-B0B1-260DBF2588CA}" dt="2024-05-07T17:24:03.582" v="2691" actId="207"/>
          <ac:spMkLst>
            <pc:docMk/>
            <pc:sldMk cId="1863777412" sldId="266"/>
            <ac:spMk id="15" creationId="{7D8B9AA6-348C-00E2-77DF-EEA36C57A0B6}"/>
          </ac:spMkLst>
        </pc:spChg>
        <pc:grpChg chg="add del mod">
          <ac:chgData name="Giovanni Zullo" userId="877685e0-c7cf-4178-9f24-e9c8c2bc69db" providerId="ADAL" clId="{EB43F211-5CAC-4675-B0B1-260DBF2588CA}" dt="2024-05-07T17:23:38.624" v="2686" actId="478"/>
          <ac:grpSpMkLst>
            <pc:docMk/>
            <pc:sldMk cId="1863777412" sldId="266"/>
            <ac:grpSpMk id="9" creationId="{DD2E5571-1E43-199C-E771-B7D7F27CBA60}"/>
          </ac:grpSpMkLst>
        </pc:grpChg>
        <pc:grpChg chg="add mod">
          <ac:chgData name="Giovanni Zullo" userId="877685e0-c7cf-4178-9f24-e9c8c2bc69db" providerId="ADAL" clId="{EB43F211-5CAC-4675-B0B1-260DBF2588CA}" dt="2024-05-07T17:19:53.135" v="2423" actId="164"/>
          <ac:grpSpMkLst>
            <pc:docMk/>
            <pc:sldMk cId="1863777412" sldId="266"/>
            <ac:grpSpMk id="13" creationId="{7C22B372-017F-7C14-30CB-629B662B6541}"/>
          </ac:grpSpMkLst>
        </pc:grpChg>
        <pc:picChg chg="add mod">
          <ac:chgData name="Giovanni Zullo" userId="877685e0-c7cf-4178-9f24-e9c8c2bc69db" providerId="ADAL" clId="{EB43F211-5CAC-4675-B0B1-260DBF2588CA}" dt="2024-05-07T17:19:53.135" v="2423" actId="164"/>
          <ac:picMkLst>
            <pc:docMk/>
            <pc:sldMk cId="1863777412" sldId="266"/>
            <ac:picMk id="5" creationId="{7E460CE6-93A9-705E-F975-3D88EDD7ED33}"/>
          </ac:picMkLst>
        </pc:picChg>
        <pc:picChg chg="add mod">
          <ac:chgData name="Giovanni Zullo" userId="877685e0-c7cf-4178-9f24-e9c8c2bc69db" providerId="ADAL" clId="{EB43F211-5CAC-4675-B0B1-260DBF2588CA}" dt="2024-05-07T17:19:53.135" v="2423" actId="164"/>
          <ac:picMkLst>
            <pc:docMk/>
            <pc:sldMk cId="1863777412" sldId="266"/>
            <ac:picMk id="8" creationId="{4F538DFB-F871-9B05-122D-6084235B5587}"/>
          </ac:picMkLst>
        </pc:picChg>
        <pc:picChg chg="mod">
          <ac:chgData name="Giovanni Zullo" userId="877685e0-c7cf-4178-9f24-e9c8c2bc69db" providerId="ADAL" clId="{EB43F211-5CAC-4675-B0B1-260DBF2588CA}" dt="2024-05-07T17:23:33.467" v="2685" actId="1076"/>
          <ac:picMkLst>
            <pc:docMk/>
            <pc:sldMk cId="1863777412" sldId="266"/>
            <ac:picMk id="10" creationId="{01F79F95-0F99-8FF8-95A2-91CCCE14AFFE}"/>
          </ac:picMkLst>
        </pc:picChg>
        <pc:picChg chg="add del mod">
          <ac:chgData name="Giovanni Zullo" userId="877685e0-c7cf-4178-9f24-e9c8c2bc69db" providerId="ADAL" clId="{EB43F211-5CAC-4675-B0B1-260DBF2588CA}" dt="2024-05-07T17:19:54.757" v="2424" actId="478"/>
          <ac:picMkLst>
            <pc:docMk/>
            <pc:sldMk cId="1863777412" sldId="266"/>
            <ac:picMk id="12" creationId="{EDF97645-EA2B-B2B8-372E-598304F06965}"/>
          </ac:picMkLst>
        </pc:picChg>
        <pc:cxnChg chg="add mod">
          <ac:chgData name="Giovanni Zullo" userId="877685e0-c7cf-4178-9f24-e9c8c2bc69db" providerId="ADAL" clId="{EB43F211-5CAC-4675-B0B1-260DBF2588CA}" dt="2024-05-07T17:19:53.135" v="2423" actId="164"/>
          <ac:cxnSpMkLst>
            <pc:docMk/>
            <pc:sldMk cId="1863777412" sldId="266"/>
            <ac:cxnSpMk id="7" creationId="{888911DD-9856-5047-196B-75A44689632F}"/>
          </ac:cxnSpMkLst>
        </pc:cxnChg>
      </pc:sldChg>
      <pc:sldChg chg="modSp add mod">
        <pc:chgData name="Giovanni Zullo" userId="877685e0-c7cf-4178-9f24-e9c8c2bc69db" providerId="ADAL" clId="{EB43F211-5CAC-4675-B0B1-260DBF2588CA}" dt="2024-05-07T17:17:49.891" v="2416" actId="20577"/>
        <pc:sldMkLst>
          <pc:docMk/>
          <pc:sldMk cId="2713614615" sldId="267"/>
        </pc:sldMkLst>
        <pc:spChg chg="mod">
          <ac:chgData name="Giovanni Zullo" userId="877685e0-c7cf-4178-9f24-e9c8c2bc69db" providerId="ADAL" clId="{EB43F211-5CAC-4675-B0B1-260DBF2588CA}" dt="2024-05-07T17:17:49.891" v="2416" actId="20577"/>
          <ac:spMkLst>
            <pc:docMk/>
            <pc:sldMk cId="2713614615" sldId="267"/>
            <ac:spMk id="2" creationId="{C57EDA1B-5319-AB87-B21D-BCA82D3040B9}"/>
          </ac:spMkLst>
        </pc:spChg>
      </pc:sldChg>
      <pc:sldChg chg="addSp modSp add mod">
        <pc:chgData name="Giovanni Zullo" userId="877685e0-c7cf-4178-9f24-e9c8c2bc69db" providerId="ADAL" clId="{EB43F211-5CAC-4675-B0B1-260DBF2588CA}" dt="2024-05-07T17:00:38.808" v="2305" actId="207"/>
        <pc:sldMkLst>
          <pc:docMk/>
          <pc:sldMk cId="3960312262" sldId="268"/>
        </pc:sldMkLst>
        <pc:spChg chg="add mod">
          <ac:chgData name="Giovanni Zullo" userId="877685e0-c7cf-4178-9f24-e9c8c2bc69db" providerId="ADAL" clId="{EB43F211-5CAC-4675-B0B1-260DBF2588CA}" dt="2024-05-07T15:16:28.820" v="1706" actId="1076"/>
          <ac:spMkLst>
            <pc:docMk/>
            <pc:sldMk cId="3960312262" sldId="268"/>
            <ac:spMk id="3" creationId="{1F2F37F3-7C20-9CAE-31AB-6C1F52069E3E}"/>
          </ac:spMkLst>
        </pc:spChg>
        <pc:spChg chg="mod">
          <ac:chgData name="Giovanni Zullo" userId="877685e0-c7cf-4178-9f24-e9c8c2bc69db" providerId="ADAL" clId="{EB43F211-5CAC-4675-B0B1-260DBF2588CA}" dt="2024-05-07T17:00:38.808" v="2305" actId="207"/>
          <ac:spMkLst>
            <pc:docMk/>
            <pc:sldMk cId="3960312262" sldId="268"/>
            <ac:spMk id="13" creationId="{5FF79CD7-3B9A-215F-C5F2-05A81C8818F8}"/>
          </ac:spMkLst>
        </pc:spChg>
        <pc:cxnChg chg="add mod">
          <ac:chgData name="Giovanni Zullo" userId="877685e0-c7cf-4178-9f24-e9c8c2bc69db" providerId="ADAL" clId="{EB43F211-5CAC-4675-B0B1-260DBF2588CA}" dt="2024-05-07T15:16:28.820" v="1706" actId="1076"/>
          <ac:cxnSpMkLst>
            <pc:docMk/>
            <pc:sldMk cId="3960312262" sldId="268"/>
            <ac:cxnSpMk id="4" creationId="{5B3CA249-A759-9E15-EBC7-1485A3A31AAF}"/>
          </ac:cxnSpMkLst>
        </pc:cxnChg>
      </pc:sldChg>
      <pc:sldChg chg="addSp modSp add mod">
        <pc:chgData name="Giovanni Zullo" userId="877685e0-c7cf-4178-9f24-e9c8c2bc69db" providerId="ADAL" clId="{EB43F211-5CAC-4675-B0B1-260DBF2588CA}" dt="2024-05-07T17:00:30.263" v="2302" actId="207"/>
        <pc:sldMkLst>
          <pc:docMk/>
          <pc:sldMk cId="2086259144" sldId="269"/>
        </pc:sldMkLst>
        <pc:spChg chg="add mod">
          <ac:chgData name="Giovanni Zullo" userId="877685e0-c7cf-4178-9f24-e9c8c2bc69db" providerId="ADAL" clId="{EB43F211-5CAC-4675-B0B1-260DBF2588CA}" dt="2024-05-07T15:14:02.233" v="1653" actId="5793"/>
          <ac:spMkLst>
            <pc:docMk/>
            <pc:sldMk cId="2086259144" sldId="269"/>
            <ac:spMk id="3" creationId="{8316FC22-7E7C-DCFE-40F0-99830300E1DA}"/>
          </ac:spMkLst>
        </pc:spChg>
        <pc:spChg chg="mod">
          <ac:chgData name="Giovanni Zullo" userId="877685e0-c7cf-4178-9f24-e9c8c2bc69db" providerId="ADAL" clId="{EB43F211-5CAC-4675-B0B1-260DBF2588CA}" dt="2024-05-07T17:00:30.263" v="2302" actId="207"/>
          <ac:spMkLst>
            <pc:docMk/>
            <pc:sldMk cId="2086259144" sldId="269"/>
            <ac:spMk id="5" creationId="{D188F64D-3C59-8CFC-3F8C-CF879ADCC21E}"/>
          </ac:spMkLst>
        </pc:spChg>
        <pc:cxnChg chg="add mod">
          <ac:chgData name="Giovanni Zullo" userId="877685e0-c7cf-4178-9f24-e9c8c2bc69db" providerId="ADAL" clId="{EB43F211-5CAC-4675-B0B1-260DBF2588CA}" dt="2024-05-07T15:14:31.500" v="1659" actId="14100"/>
          <ac:cxnSpMkLst>
            <pc:docMk/>
            <pc:sldMk cId="2086259144" sldId="269"/>
            <ac:cxnSpMk id="7" creationId="{042224D7-3FB8-A420-BE9A-BCD9D190DFA6}"/>
          </ac:cxnSpMkLst>
        </pc:cxnChg>
      </pc:sldChg>
      <pc:sldChg chg="addSp modSp add mod">
        <pc:chgData name="Giovanni Zullo" userId="877685e0-c7cf-4178-9f24-e9c8c2bc69db" providerId="ADAL" clId="{EB43F211-5CAC-4675-B0B1-260DBF2588CA}" dt="2024-05-07T17:00:47.967" v="2308" actId="207"/>
        <pc:sldMkLst>
          <pc:docMk/>
          <pc:sldMk cId="2475925519" sldId="270"/>
        </pc:sldMkLst>
        <pc:spChg chg="add mod">
          <ac:chgData name="Giovanni Zullo" userId="877685e0-c7cf-4178-9f24-e9c8c2bc69db" providerId="ADAL" clId="{EB43F211-5CAC-4675-B0B1-260DBF2588CA}" dt="2024-05-07T15:31:57.499" v="1764" actId="5793"/>
          <ac:spMkLst>
            <pc:docMk/>
            <pc:sldMk cId="2475925519" sldId="270"/>
            <ac:spMk id="3" creationId="{2777DABD-7817-B7A4-78DE-0171287033BA}"/>
          </ac:spMkLst>
        </pc:spChg>
        <pc:spChg chg="mod">
          <ac:chgData name="Giovanni Zullo" userId="877685e0-c7cf-4178-9f24-e9c8c2bc69db" providerId="ADAL" clId="{EB43F211-5CAC-4675-B0B1-260DBF2588CA}" dt="2024-05-07T17:00:47.967" v="2308" actId="207"/>
          <ac:spMkLst>
            <pc:docMk/>
            <pc:sldMk cId="2475925519" sldId="270"/>
            <ac:spMk id="6" creationId="{C38A1DD4-F4E9-51AC-C7EF-2DDADD38BB28}"/>
          </ac:spMkLst>
        </pc:spChg>
        <pc:cxnChg chg="add mod">
          <ac:chgData name="Giovanni Zullo" userId="877685e0-c7cf-4178-9f24-e9c8c2bc69db" providerId="ADAL" clId="{EB43F211-5CAC-4675-B0B1-260DBF2588CA}" dt="2024-05-07T15:16:55.972" v="1710" actId="14100"/>
          <ac:cxnSpMkLst>
            <pc:docMk/>
            <pc:sldMk cId="2475925519" sldId="270"/>
            <ac:cxnSpMk id="4" creationId="{63A62BF7-1EFD-2C13-B1CA-2CD883524613}"/>
          </ac:cxnSpMkLst>
        </pc:cxnChg>
      </pc:sldChg>
      <pc:sldChg chg="addSp delSp modSp add mod">
        <pc:chgData name="Giovanni Zullo" userId="877685e0-c7cf-4178-9f24-e9c8c2bc69db" providerId="ADAL" clId="{EB43F211-5CAC-4675-B0B1-260DBF2588CA}" dt="2024-05-07T15:51:03.650" v="2066" actId="22"/>
        <pc:sldMkLst>
          <pc:docMk/>
          <pc:sldMk cId="1221609492" sldId="271"/>
        </pc:sldMkLst>
        <pc:spChg chg="del">
          <ac:chgData name="Giovanni Zullo" userId="877685e0-c7cf-4178-9f24-e9c8c2bc69db" providerId="ADAL" clId="{EB43F211-5CAC-4675-B0B1-260DBF2588CA}" dt="2024-05-07T15:32:50.031" v="1766" actId="478"/>
          <ac:spMkLst>
            <pc:docMk/>
            <pc:sldMk cId="1221609492" sldId="271"/>
            <ac:spMk id="3" creationId="{2777DABD-7817-B7A4-78DE-0171287033BA}"/>
          </ac:spMkLst>
        </pc:spChg>
        <pc:spChg chg="del">
          <ac:chgData name="Giovanni Zullo" userId="877685e0-c7cf-4178-9f24-e9c8c2bc69db" providerId="ADAL" clId="{EB43F211-5CAC-4675-B0B1-260DBF2588CA}" dt="2024-05-07T15:32:50.031" v="1766" actId="478"/>
          <ac:spMkLst>
            <pc:docMk/>
            <pc:sldMk cId="1221609492" sldId="271"/>
            <ac:spMk id="5" creationId="{D188F64D-3C59-8CFC-3F8C-CF879ADCC21E}"/>
          </ac:spMkLst>
        </pc:spChg>
        <pc:spChg chg="del">
          <ac:chgData name="Giovanni Zullo" userId="877685e0-c7cf-4178-9f24-e9c8c2bc69db" providerId="ADAL" clId="{EB43F211-5CAC-4675-B0B1-260DBF2588CA}" dt="2024-05-07T15:32:50.031" v="1766" actId="478"/>
          <ac:spMkLst>
            <pc:docMk/>
            <pc:sldMk cId="1221609492" sldId="271"/>
            <ac:spMk id="6" creationId="{C38A1DD4-F4E9-51AC-C7EF-2DDADD38BB28}"/>
          </ac:spMkLst>
        </pc:spChg>
        <pc:spChg chg="add mod">
          <ac:chgData name="Giovanni Zullo" userId="877685e0-c7cf-4178-9f24-e9c8c2bc69db" providerId="ADAL" clId="{EB43F211-5CAC-4675-B0B1-260DBF2588CA}" dt="2024-05-07T15:33:31.057" v="1768" actId="1076"/>
          <ac:spMkLst>
            <pc:docMk/>
            <pc:sldMk cId="1221609492" sldId="271"/>
            <ac:spMk id="7" creationId="{57499E6A-0CCB-D92B-4BB8-D8ACB1E567AE}"/>
          </ac:spMkLst>
        </pc:spChg>
        <pc:spChg chg="add del mod">
          <ac:chgData name="Giovanni Zullo" userId="877685e0-c7cf-4178-9f24-e9c8c2bc69db" providerId="ADAL" clId="{EB43F211-5CAC-4675-B0B1-260DBF2588CA}" dt="2024-05-07T15:38:36.859" v="1921" actId="478"/>
          <ac:spMkLst>
            <pc:docMk/>
            <pc:sldMk cId="1221609492" sldId="271"/>
            <ac:spMk id="11" creationId="{AAFB61EE-227F-2D01-C15C-47CD2C4D0CB2}"/>
          </ac:spMkLst>
        </pc:spChg>
        <pc:spChg chg="del">
          <ac:chgData name="Giovanni Zullo" userId="877685e0-c7cf-4178-9f24-e9c8c2bc69db" providerId="ADAL" clId="{EB43F211-5CAC-4675-B0B1-260DBF2588CA}" dt="2024-05-07T15:32:50.031" v="1766" actId="478"/>
          <ac:spMkLst>
            <pc:docMk/>
            <pc:sldMk cId="1221609492" sldId="271"/>
            <ac:spMk id="13" creationId="{5FF79CD7-3B9A-215F-C5F2-05A81C8818F8}"/>
          </ac:spMkLst>
        </pc:spChg>
        <pc:spChg chg="add mod">
          <ac:chgData name="Giovanni Zullo" userId="877685e0-c7cf-4178-9f24-e9c8c2bc69db" providerId="ADAL" clId="{EB43F211-5CAC-4675-B0B1-260DBF2588CA}" dt="2024-05-07T15:38:53.587" v="1934" actId="5793"/>
          <ac:spMkLst>
            <pc:docMk/>
            <pc:sldMk cId="1221609492" sldId="271"/>
            <ac:spMk id="14" creationId="{1FBE0970-35A4-FB33-1E87-E6EF0191D648}"/>
          </ac:spMkLst>
        </pc:spChg>
        <pc:spChg chg="add mod">
          <ac:chgData name="Giovanni Zullo" userId="877685e0-c7cf-4178-9f24-e9c8c2bc69db" providerId="ADAL" clId="{EB43F211-5CAC-4675-B0B1-260DBF2588CA}" dt="2024-05-07T15:39:53.584" v="1948" actId="20577"/>
          <ac:spMkLst>
            <pc:docMk/>
            <pc:sldMk cId="1221609492" sldId="271"/>
            <ac:spMk id="15" creationId="{C37C1C0F-1DB5-F3D2-DADD-FD2F55B9D673}"/>
          </ac:spMkLst>
        </pc:spChg>
        <pc:spChg chg="add mod">
          <ac:chgData name="Giovanni Zullo" userId="877685e0-c7cf-4178-9f24-e9c8c2bc69db" providerId="ADAL" clId="{EB43F211-5CAC-4675-B0B1-260DBF2588CA}" dt="2024-05-07T15:47:03.458" v="1973" actId="14100"/>
          <ac:spMkLst>
            <pc:docMk/>
            <pc:sldMk cId="1221609492" sldId="271"/>
            <ac:spMk id="16" creationId="{082B91CC-1AC4-F934-1425-FA861EDE38C0}"/>
          </ac:spMkLst>
        </pc:spChg>
        <pc:spChg chg="add del">
          <ac:chgData name="Giovanni Zullo" userId="877685e0-c7cf-4178-9f24-e9c8c2bc69db" providerId="ADAL" clId="{EB43F211-5CAC-4675-B0B1-260DBF2588CA}" dt="2024-05-07T15:46:31.474" v="1966" actId="22"/>
          <ac:spMkLst>
            <pc:docMk/>
            <pc:sldMk cId="1221609492" sldId="271"/>
            <ac:spMk id="18" creationId="{C63AE49D-47B9-C894-9026-DDCEC2A54B5E}"/>
          </ac:spMkLst>
        </pc:spChg>
        <pc:spChg chg="add mod">
          <ac:chgData name="Giovanni Zullo" userId="877685e0-c7cf-4178-9f24-e9c8c2bc69db" providerId="ADAL" clId="{EB43F211-5CAC-4675-B0B1-260DBF2588CA}" dt="2024-05-07T15:50:13.312" v="2064" actId="20577"/>
          <ac:spMkLst>
            <pc:docMk/>
            <pc:sldMk cId="1221609492" sldId="271"/>
            <ac:spMk id="19" creationId="{EB3096EA-A17E-DAE9-E959-942D63FBB721}"/>
          </ac:spMkLst>
        </pc:spChg>
        <pc:spChg chg="add del">
          <ac:chgData name="Giovanni Zullo" userId="877685e0-c7cf-4178-9f24-e9c8c2bc69db" providerId="ADAL" clId="{EB43F211-5CAC-4675-B0B1-260DBF2588CA}" dt="2024-05-07T15:51:03.650" v="2066" actId="22"/>
          <ac:spMkLst>
            <pc:docMk/>
            <pc:sldMk cId="1221609492" sldId="271"/>
            <ac:spMk id="21" creationId="{F874CF0A-F34C-0783-538A-9E01446DD18E}"/>
          </ac:spMkLst>
        </pc:spChg>
        <pc:spChg chg="del">
          <ac:chgData name="Giovanni Zullo" userId="877685e0-c7cf-4178-9f24-e9c8c2bc69db" providerId="ADAL" clId="{EB43F211-5CAC-4675-B0B1-260DBF2588CA}" dt="2024-05-07T15:32:50.031" v="1766" actId="478"/>
          <ac:spMkLst>
            <pc:docMk/>
            <pc:sldMk cId="1221609492" sldId="271"/>
            <ac:spMk id="23" creationId="{858B9EA0-2E83-A516-E38F-562ECCE18A7F}"/>
          </ac:spMkLst>
        </pc:spChg>
        <pc:cxnChg chg="del mod">
          <ac:chgData name="Giovanni Zullo" userId="877685e0-c7cf-4178-9f24-e9c8c2bc69db" providerId="ADAL" clId="{EB43F211-5CAC-4675-B0B1-260DBF2588CA}" dt="2024-05-07T15:32:50.031" v="1766" actId="478"/>
          <ac:cxnSpMkLst>
            <pc:docMk/>
            <pc:sldMk cId="1221609492" sldId="271"/>
            <ac:cxnSpMk id="4" creationId="{63A62BF7-1EFD-2C13-B1CA-2CD883524613}"/>
          </ac:cxnSpMkLst>
        </pc:cxnChg>
        <pc:cxnChg chg="del">
          <ac:chgData name="Giovanni Zullo" userId="877685e0-c7cf-4178-9f24-e9c8c2bc69db" providerId="ADAL" clId="{EB43F211-5CAC-4675-B0B1-260DBF2588CA}" dt="2024-05-07T15:32:50.031" v="1766" actId="478"/>
          <ac:cxnSpMkLst>
            <pc:docMk/>
            <pc:sldMk cId="1221609492" sldId="271"/>
            <ac:cxnSpMk id="8" creationId="{E4A1BFD2-9498-F04E-2B11-AA73663D3B29}"/>
          </ac:cxnSpMkLst>
        </pc:cxnChg>
        <pc:cxnChg chg="del">
          <ac:chgData name="Giovanni Zullo" userId="877685e0-c7cf-4178-9f24-e9c8c2bc69db" providerId="ADAL" clId="{EB43F211-5CAC-4675-B0B1-260DBF2588CA}" dt="2024-05-07T15:32:50.031" v="1766" actId="478"/>
          <ac:cxnSpMkLst>
            <pc:docMk/>
            <pc:sldMk cId="1221609492" sldId="271"/>
            <ac:cxnSpMk id="10" creationId="{CA4F0CC0-B093-8414-B6EA-9B39BFACA8E1}"/>
          </ac:cxnSpMkLst>
        </pc:cxnChg>
      </pc:sldChg>
      <pc:sldChg chg="addSp delSp modSp add mod">
        <pc:chgData name="Giovanni Zullo" userId="877685e0-c7cf-4178-9f24-e9c8c2bc69db" providerId="ADAL" clId="{EB43F211-5CAC-4675-B0B1-260DBF2588CA}" dt="2024-05-07T16:59:44.711" v="2301" actId="20577"/>
        <pc:sldMkLst>
          <pc:docMk/>
          <pc:sldMk cId="1666280635" sldId="272"/>
        </pc:sldMkLst>
        <pc:spChg chg="add mod">
          <ac:chgData name="Giovanni Zullo" userId="877685e0-c7cf-4178-9f24-e9c8c2bc69db" providerId="ADAL" clId="{EB43F211-5CAC-4675-B0B1-260DBF2588CA}" dt="2024-05-07T16:21:22.760" v="2088" actId="1076"/>
          <ac:spMkLst>
            <pc:docMk/>
            <pc:sldMk cId="1666280635" sldId="272"/>
            <ac:spMk id="3" creationId="{D66EA36C-94B5-7423-6F18-9270EDF314DE}"/>
          </ac:spMkLst>
        </pc:spChg>
        <pc:spChg chg="add del mod">
          <ac:chgData name="Giovanni Zullo" userId="877685e0-c7cf-4178-9f24-e9c8c2bc69db" providerId="ADAL" clId="{EB43F211-5CAC-4675-B0B1-260DBF2588CA}" dt="2024-05-07T16:50:54.732" v="2113" actId="478"/>
          <ac:spMkLst>
            <pc:docMk/>
            <pc:sldMk cId="1666280635" sldId="272"/>
            <ac:spMk id="5" creationId="{263C0FDC-19A6-A80D-832D-C44AFACBF059}"/>
          </ac:spMkLst>
        </pc:spChg>
        <pc:spChg chg="mod">
          <ac:chgData name="Giovanni Zullo" userId="877685e0-c7cf-4178-9f24-e9c8c2bc69db" providerId="ADAL" clId="{EB43F211-5CAC-4675-B0B1-260DBF2588CA}" dt="2024-05-07T16:02:50.186" v="2070"/>
          <ac:spMkLst>
            <pc:docMk/>
            <pc:sldMk cId="1666280635" sldId="272"/>
            <ac:spMk id="7" creationId="{57499E6A-0CCB-D92B-4BB8-D8ACB1E567AE}"/>
          </ac:spMkLst>
        </pc:spChg>
        <pc:spChg chg="add mod">
          <ac:chgData name="Giovanni Zullo" userId="877685e0-c7cf-4178-9f24-e9c8c2bc69db" providerId="ADAL" clId="{EB43F211-5CAC-4675-B0B1-260DBF2588CA}" dt="2024-05-07T16:57:23.323" v="2231" actId="404"/>
          <ac:spMkLst>
            <pc:docMk/>
            <pc:sldMk cId="1666280635" sldId="272"/>
            <ac:spMk id="8" creationId="{830491CB-DA47-BBAC-613E-E097F36D0D96}"/>
          </ac:spMkLst>
        </pc:spChg>
        <pc:spChg chg="add mod">
          <ac:chgData name="Giovanni Zullo" userId="877685e0-c7cf-4178-9f24-e9c8c2bc69db" providerId="ADAL" clId="{EB43F211-5CAC-4675-B0B1-260DBF2588CA}" dt="2024-05-07T16:59:44.711" v="2301" actId="20577"/>
          <ac:spMkLst>
            <pc:docMk/>
            <pc:sldMk cId="1666280635" sldId="272"/>
            <ac:spMk id="9" creationId="{BBEA398B-7798-45C7-DF7B-84B8DA53D93E}"/>
          </ac:spMkLst>
        </pc:spChg>
        <pc:spChg chg="add del mod">
          <ac:chgData name="Giovanni Zullo" userId="877685e0-c7cf-4178-9f24-e9c8c2bc69db" providerId="ADAL" clId="{EB43F211-5CAC-4675-B0B1-260DBF2588CA}" dt="2024-05-07T16:57:02.867" v="2230" actId="478"/>
          <ac:spMkLst>
            <pc:docMk/>
            <pc:sldMk cId="1666280635" sldId="272"/>
            <ac:spMk id="11" creationId="{44340165-7BA9-EAE7-6C6C-1B3DD2337919}"/>
          </ac:spMkLst>
        </pc:spChg>
        <pc:spChg chg="del">
          <ac:chgData name="Giovanni Zullo" userId="877685e0-c7cf-4178-9f24-e9c8c2bc69db" providerId="ADAL" clId="{EB43F211-5CAC-4675-B0B1-260DBF2588CA}" dt="2024-05-07T16:21:11.441" v="2086" actId="478"/>
          <ac:spMkLst>
            <pc:docMk/>
            <pc:sldMk cId="1666280635" sldId="272"/>
            <ac:spMk id="14" creationId="{1FBE0970-35A4-FB33-1E87-E6EF0191D648}"/>
          </ac:spMkLst>
        </pc:spChg>
        <pc:spChg chg="del">
          <ac:chgData name="Giovanni Zullo" userId="877685e0-c7cf-4178-9f24-e9c8c2bc69db" providerId="ADAL" clId="{EB43F211-5CAC-4675-B0B1-260DBF2588CA}" dt="2024-05-07T15:51:12.121" v="2068" actId="478"/>
          <ac:spMkLst>
            <pc:docMk/>
            <pc:sldMk cId="1666280635" sldId="272"/>
            <ac:spMk id="15" creationId="{C37C1C0F-1DB5-F3D2-DADD-FD2F55B9D673}"/>
          </ac:spMkLst>
        </pc:spChg>
        <pc:spChg chg="del">
          <ac:chgData name="Giovanni Zullo" userId="877685e0-c7cf-4178-9f24-e9c8c2bc69db" providerId="ADAL" clId="{EB43F211-5CAC-4675-B0B1-260DBF2588CA}" dt="2024-05-07T15:51:12.121" v="2068" actId="478"/>
          <ac:spMkLst>
            <pc:docMk/>
            <pc:sldMk cId="1666280635" sldId="272"/>
            <ac:spMk id="16" creationId="{082B91CC-1AC4-F934-1425-FA861EDE38C0}"/>
          </ac:spMkLst>
        </pc:spChg>
        <pc:spChg chg="del">
          <ac:chgData name="Giovanni Zullo" userId="877685e0-c7cf-4178-9f24-e9c8c2bc69db" providerId="ADAL" clId="{EB43F211-5CAC-4675-B0B1-260DBF2588CA}" dt="2024-05-07T15:51:13.326" v="2069" actId="478"/>
          <ac:spMkLst>
            <pc:docMk/>
            <pc:sldMk cId="1666280635" sldId="272"/>
            <ac:spMk id="19" creationId="{EB3096EA-A17E-DAE9-E959-942D63FBB721}"/>
          </ac:spMkLst>
        </pc:spChg>
      </pc:sldChg>
      <pc:sldChg chg="delSp add del mod">
        <pc:chgData name="Giovanni Zullo" userId="877685e0-c7cf-4178-9f24-e9c8c2bc69db" providerId="ADAL" clId="{EB43F211-5CAC-4675-B0B1-260DBF2588CA}" dt="2024-05-07T15:46:52.781" v="1972" actId="47"/>
        <pc:sldMkLst>
          <pc:docMk/>
          <pc:sldMk cId="2687181145" sldId="272"/>
        </pc:sldMkLst>
        <pc:spChg chg="del">
          <ac:chgData name="Giovanni Zullo" userId="877685e0-c7cf-4178-9f24-e9c8c2bc69db" providerId="ADAL" clId="{EB43F211-5CAC-4675-B0B1-260DBF2588CA}" dt="2024-05-07T15:46:37.074" v="1968" actId="478"/>
          <ac:spMkLst>
            <pc:docMk/>
            <pc:sldMk cId="2687181145" sldId="272"/>
            <ac:spMk id="15" creationId="{C37C1C0F-1DB5-F3D2-DADD-FD2F55B9D673}"/>
          </ac:spMkLst>
        </pc:spChg>
        <pc:spChg chg="del">
          <ac:chgData name="Giovanni Zullo" userId="877685e0-c7cf-4178-9f24-e9c8c2bc69db" providerId="ADAL" clId="{EB43F211-5CAC-4675-B0B1-260DBF2588CA}" dt="2024-05-07T15:46:37.704" v="1969" actId="478"/>
          <ac:spMkLst>
            <pc:docMk/>
            <pc:sldMk cId="2687181145" sldId="272"/>
            <ac:spMk id="16" creationId="{082B91CC-1AC4-F934-1425-FA861EDE38C0}"/>
          </ac:spMkLst>
        </pc:spChg>
      </pc:sldChg>
      <pc:sldChg chg="addSp modSp add">
        <pc:chgData name="Giovanni Zullo" userId="877685e0-c7cf-4178-9f24-e9c8c2bc69db" providerId="ADAL" clId="{EB43F211-5CAC-4675-B0B1-260DBF2588CA}" dt="2024-05-07T17:05:12.929" v="2382" actId="164"/>
        <pc:sldMkLst>
          <pc:docMk/>
          <pc:sldMk cId="416371658" sldId="273"/>
        </pc:sldMkLst>
        <pc:spChg chg="mod">
          <ac:chgData name="Giovanni Zullo" userId="877685e0-c7cf-4178-9f24-e9c8c2bc69db" providerId="ADAL" clId="{EB43F211-5CAC-4675-B0B1-260DBF2588CA}" dt="2024-05-07T17:05:12.929" v="2382" actId="164"/>
          <ac:spMkLst>
            <pc:docMk/>
            <pc:sldMk cId="416371658" sldId="273"/>
            <ac:spMk id="3" creationId="{0E00192C-3C23-B0AF-15B4-5E6C45FE2341}"/>
          </ac:spMkLst>
        </pc:spChg>
        <pc:spChg chg="mod">
          <ac:chgData name="Giovanni Zullo" userId="877685e0-c7cf-4178-9f24-e9c8c2bc69db" providerId="ADAL" clId="{EB43F211-5CAC-4675-B0B1-260DBF2588CA}" dt="2024-05-07T17:05:12.929" v="2382" actId="164"/>
          <ac:spMkLst>
            <pc:docMk/>
            <pc:sldMk cId="416371658" sldId="273"/>
            <ac:spMk id="8" creationId="{E770CFE8-8146-6A3F-4AE6-5B08F347F0D9}"/>
          </ac:spMkLst>
        </pc:spChg>
        <pc:spChg chg="mod">
          <ac:chgData name="Giovanni Zullo" userId="877685e0-c7cf-4178-9f24-e9c8c2bc69db" providerId="ADAL" clId="{EB43F211-5CAC-4675-B0B1-260DBF2588CA}" dt="2024-05-07T17:05:12.929" v="2382" actId="164"/>
          <ac:spMkLst>
            <pc:docMk/>
            <pc:sldMk cId="416371658" sldId="273"/>
            <ac:spMk id="10" creationId="{0C2E28F4-B890-8EBC-5CAE-5A43B2D1D43B}"/>
          </ac:spMkLst>
        </pc:spChg>
        <pc:spChg chg="mod">
          <ac:chgData name="Giovanni Zullo" userId="877685e0-c7cf-4178-9f24-e9c8c2bc69db" providerId="ADAL" clId="{EB43F211-5CAC-4675-B0B1-260DBF2588CA}" dt="2024-05-07T17:05:12.929" v="2382" actId="164"/>
          <ac:spMkLst>
            <pc:docMk/>
            <pc:sldMk cId="416371658" sldId="273"/>
            <ac:spMk id="11" creationId="{CABFD091-AEBF-B11D-C595-D9BDA5224E94}"/>
          </ac:spMkLst>
        </pc:spChg>
        <pc:spChg chg="mod">
          <ac:chgData name="Giovanni Zullo" userId="877685e0-c7cf-4178-9f24-e9c8c2bc69db" providerId="ADAL" clId="{EB43F211-5CAC-4675-B0B1-260DBF2588CA}" dt="2024-05-07T17:05:12.929" v="2382" actId="164"/>
          <ac:spMkLst>
            <pc:docMk/>
            <pc:sldMk cId="416371658" sldId="273"/>
            <ac:spMk id="12" creationId="{9918A239-1202-B314-F785-A0B8401E79D4}"/>
          </ac:spMkLst>
        </pc:spChg>
        <pc:grpChg chg="add mod">
          <ac:chgData name="Giovanni Zullo" userId="877685e0-c7cf-4178-9f24-e9c8c2bc69db" providerId="ADAL" clId="{EB43F211-5CAC-4675-B0B1-260DBF2588CA}" dt="2024-05-07T17:05:12.929" v="2382" actId="164"/>
          <ac:grpSpMkLst>
            <pc:docMk/>
            <pc:sldMk cId="416371658" sldId="273"/>
            <ac:grpSpMk id="5" creationId="{9592C043-E3A9-3265-6CA9-AED842F65241}"/>
          </ac:grpSpMkLst>
        </pc:grpChg>
        <pc:picChg chg="mod">
          <ac:chgData name="Giovanni Zullo" userId="877685e0-c7cf-4178-9f24-e9c8c2bc69db" providerId="ADAL" clId="{EB43F211-5CAC-4675-B0B1-260DBF2588CA}" dt="2024-05-07T17:05:12.929" v="2382" actId="164"/>
          <ac:picMkLst>
            <pc:docMk/>
            <pc:sldMk cId="416371658" sldId="273"/>
            <ac:picMk id="4" creationId="{23C03068-88AA-05FE-17C9-E5F1063D6236}"/>
          </ac:picMkLst>
        </pc:picChg>
      </pc:sldChg>
      <pc:sldChg chg="addSp delSp modSp add del mod">
        <pc:chgData name="Giovanni Zullo" userId="877685e0-c7cf-4178-9f24-e9c8c2bc69db" providerId="ADAL" clId="{EB43F211-5CAC-4675-B0B1-260DBF2588CA}" dt="2024-05-07T17:02:54.069" v="2360" actId="2696"/>
        <pc:sldMkLst>
          <pc:docMk/>
          <pc:sldMk cId="3754641958" sldId="273"/>
        </pc:sldMkLst>
        <pc:spChg chg="mod">
          <ac:chgData name="Giovanni Zullo" userId="877685e0-c7cf-4178-9f24-e9c8c2bc69db" providerId="ADAL" clId="{EB43F211-5CAC-4675-B0B1-260DBF2588CA}" dt="2024-05-07T16:03:48.976" v="2081"/>
          <ac:spMkLst>
            <pc:docMk/>
            <pc:sldMk cId="3754641958" sldId="273"/>
            <ac:spMk id="2" creationId="{C57EDA1B-5319-AB87-B21D-BCA82D3040B9}"/>
          </ac:spMkLst>
        </pc:spChg>
        <pc:spChg chg="del">
          <ac:chgData name="Giovanni Zullo" userId="877685e0-c7cf-4178-9f24-e9c8c2bc69db" providerId="ADAL" clId="{EB43F211-5CAC-4675-B0B1-260DBF2588CA}" dt="2024-05-07T16:03:36.838" v="2074" actId="478"/>
          <ac:spMkLst>
            <pc:docMk/>
            <pc:sldMk cId="3754641958" sldId="273"/>
            <ac:spMk id="5" creationId="{3C1B2088-A2F0-EF5E-876D-5B8F2DF8802A}"/>
          </ac:spMkLst>
        </pc:spChg>
        <pc:spChg chg="del">
          <ac:chgData name="Giovanni Zullo" userId="877685e0-c7cf-4178-9f24-e9c8c2bc69db" providerId="ADAL" clId="{EB43F211-5CAC-4675-B0B1-260DBF2588CA}" dt="2024-05-07T16:03:36.838" v="2074" actId="478"/>
          <ac:spMkLst>
            <pc:docMk/>
            <pc:sldMk cId="3754641958" sldId="273"/>
            <ac:spMk id="6" creationId="{9B07EA54-74B7-3A4A-AB1B-A154F5AA6472}"/>
          </ac:spMkLst>
        </pc:spChg>
        <pc:spChg chg="del">
          <ac:chgData name="Giovanni Zullo" userId="877685e0-c7cf-4178-9f24-e9c8c2bc69db" providerId="ADAL" clId="{EB43F211-5CAC-4675-B0B1-260DBF2588CA}" dt="2024-05-07T16:03:36.838" v="2074" actId="478"/>
          <ac:spMkLst>
            <pc:docMk/>
            <pc:sldMk cId="3754641958" sldId="273"/>
            <ac:spMk id="7" creationId="{55446ACA-BB6A-34D9-6D13-E45862F860D1}"/>
          </ac:spMkLst>
        </pc:spChg>
        <pc:spChg chg="add mod">
          <ac:chgData name="Giovanni Zullo" userId="877685e0-c7cf-4178-9f24-e9c8c2bc69db" providerId="ADAL" clId="{EB43F211-5CAC-4675-B0B1-260DBF2588CA}" dt="2024-05-07T16:18:54.382" v="2083"/>
          <ac:spMkLst>
            <pc:docMk/>
            <pc:sldMk cId="3754641958" sldId="273"/>
            <ac:spMk id="8" creationId="{E770CFE8-8146-6A3F-4AE6-5B08F347F0D9}"/>
          </ac:spMkLst>
        </pc:spChg>
        <pc:spChg chg="add mod">
          <ac:chgData name="Giovanni Zullo" userId="877685e0-c7cf-4178-9f24-e9c8c2bc69db" providerId="ADAL" clId="{EB43F211-5CAC-4675-B0B1-260DBF2588CA}" dt="2024-05-07T16:18:54.382" v="2083"/>
          <ac:spMkLst>
            <pc:docMk/>
            <pc:sldMk cId="3754641958" sldId="273"/>
            <ac:spMk id="10" creationId="{0C2E28F4-B890-8EBC-5CAE-5A43B2D1D43B}"/>
          </ac:spMkLst>
        </pc:spChg>
        <pc:spChg chg="add mod">
          <ac:chgData name="Giovanni Zullo" userId="877685e0-c7cf-4178-9f24-e9c8c2bc69db" providerId="ADAL" clId="{EB43F211-5CAC-4675-B0B1-260DBF2588CA}" dt="2024-05-07T16:18:54.382" v="2083"/>
          <ac:spMkLst>
            <pc:docMk/>
            <pc:sldMk cId="3754641958" sldId="273"/>
            <ac:spMk id="11" creationId="{CABFD091-AEBF-B11D-C595-D9BDA5224E94}"/>
          </ac:spMkLst>
        </pc:spChg>
        <pc:spChg chg="add mod">
          <ac:chgData name="Giovanni Zullo" userId="877685e0-c7cf-4178-9f24-e9c8c2bc69db" providerId="ADAL" clId="{EB43F211-5CAC-4675-B0B1-260DBF2588CA}" dt="2024-05-07T16:18:54.382" v="2083"/>
          <ac:spMkLst>
            <pc:docMk/>
            <pc:sldMk cId="3754641958" sldId="273"/>
            <ac:spMk id="12" creationId="{9918A239-1202-B314-F785-A0B8401E79D4}"/>
          </ac:spMkLst>
        </pc:spChg>
        <pc:spChg chg="add del mod">
          <ac:chgData name="Giovanni Zullo" userId="877685e0-c7cf-4178-9f24-e9c8c2bc69db" providerId="ADAL" clId="{EB43F211-5CAC-4675-B0B1-260DBF2588CA}" dt="2024-05-07T16:18:56.729" v="2084" actId="478"/>
          <ac:spMkLst>
            <pc:docMk/>
            <pc:sldMk cId="3754641958" sldId="273"/>
            <ac:spMk id="13" creationId="{E0741BC7-F52C-06E6-1F27-AAC677CFC399}"/>
          </ac:spMkLst>
        </pc:spChg>
        <pc:spChg chg="del">
          <ac:chgData name="Giovanni Zullo" userId="877685e0-c7cf-4178-9f24-e9c8c2bc69db" providerId="ADAL" clId="{EB43F211-5CAC-4675-B0B1-260DBF2588CA}" dt="2024-05-07T16:03:36.838" v="2074" actId="478"/>
          <ac:spMkLst>
            <pc:docMk/>
            <pc:sldMk cId="3754641958" sldId="273"/>
            <ac:spMk id="23" creationId="{858B9EA0-2E83-A516-E38F-562ECCE18A7F}"/>
          </ac:spMkLst>
        </pc:spChg>
        <pc:spChg chg="del mod">
          <ac:chgData name="Giovanni Zullo" userId="877685e0-c7cf-4178-9f24-e9c8c2bc69db" providerId="ADAL" clId="{EB43F211-5CAC-4675-B0B1-260DBF2588CA}" dt="2024-05-07T16:03:46.915" v="2078" actId="478"/>
          <ac:spMkLst>
            <pc:docMk/>
            <pc:sldMk cId="3754641958" sldId="273"/>
            <ac:spMk id="25" creationId="{95C9884D-7A61-3F98-23B9-87687DE1E16D}"/>
          </ac:spMkLst>
        </pc:spChg>
        <pc:spChg chg="del">
          <ac:chgData name="Giovanni Zullo" userId="877685e0-c7cf-4178-9f24-e9c8c2bc69db" providerId="ADAL" clId="{EB43F211-5CAC-4675-B0B1-260DBF2588CA}" dt="2024-05-07T16:03:36.838" v="2074" actId="478"/>
          <ac:spMkLst>
            <pc:docMk/>
            <pc:sldMk cId="3754641958" sldId="273"/>
            <ac:spMk id="68" creationId="{1AB0F016-2211-7F1F-71BB-3AEEB4382938}"/>
          </ac:spMkLst>
        </pc:spChg>
        <pc:spChg chg="del">
          <ac:chgData name="Giovanni Zullo" userId="877685e0-c7cf-4178-9f24-e9c8c2bc69db" providerId="ADAL" clId="{EB43F211-5CAC-4675-B0B1-260DBF2588CA}" dt="2024-05-07T16:03:36.838" v="2074" actId="478"/>
          <ac:spMkLst>
            <pc:docMk/>
            <pc:sldMk cId="3754641958" sldId="273"/>
            <ac:spMk id="69" creationId="{1A14927A-C05C-D5CA-B62B-23DDFDD42CC1}"/>
          </ac:spMkLst>
        </pc:spChg>
        <pc:graphicFrameChg chg="del">
          <ac:chgData name="Giovanni Zullo" userId="877685e0-c7cf-4178-9f24-e9c8c2bc69db" providerId="ADAL" clId="{EB43F211-5CAC-4675-B0B1-260DBF2588CA}" dt="2024-05-07T16:03:36.838" v="2074" actId="478"/>
          <ac:graphicFrameMkLst>
            <pc:docMk/>
            <pc:sldMk cId="3754641958" sldId="273"/>
            <ac:graphicFrameMk id="9" creationId="{85E8B091-B98F-71B3-4655-C0B1183BEAA4}"/>
          </ac:graphicFrameMkLst>
        </pc:graphicFrameChg>
        <pc:picChg chg="add mod">
          <ac:chgData name="Giovanni Zullo" userId="877685e0-c7cf-4178-9f24-e9c8c2bc69db" providerId="ADAL" clId="{EB43F211-5CAC-4675-B0B1-260DBF2588CA}" dt="2024-05-07T16:18:54.382" v="2083"/>
          <ac:picMkLst>
            <pc:docMk/>
            <pc:sldMk cId="3754641958" sldId="273"/>
            <ac:picMk id="4" creationId="{23C03068-88AA-05FE-17C9-E5F1063D6236}"/>
          </ac:picMkLst>
        </pc:picChg>
        <pc:cxnChg chg="del mod">
          <ac:chgData name="Giovanni Zullo" userId="877685e0-c7cf-4178-9f24-e9c8c2bc69db" providerId="ADAL" clId="{EB43F211-5CAC-4675-B0B1-260DBF2588CA}" dt="2024-05-07T16:03:36.838" v="2074" actId="478"/>
          <ac:cxnSpMkLst>
            <pc:docMk/>
            <pc:sldMk cId="3754641958" sldId="273"/>
            <ac:cxnSpMk id="30" creationId="{47300370-5397-0582-972F-2AA903A29C03}"/>
          </ac:cxnSpMkLst>
        </pc:cxnChg>
        <pc:cxnChg chg="del">
          <ac:chgData name="Giovanni Zullo" userId="877685e0-c7cf-4178-9f24-e9c8c2bc69db" providerId="ADAL" clId="{EB43F211-5CAC-4675-B0B1-260DBF2588CA}" dt="2024-05-07T16:03:36.838" v="2074" actId="478"/>
          <ac:cxnSpMkLst>
            <pc:docMk/>
            <pc:sldMk cId="3754641958" sldId="273"/>
            <ac:cxnSpMk id="37" creationId="{F113DDF6-123E-7493-95A0-6FDBBB212EC8}"/>
          </ac:cxnSpMkLst>
        </pc:cxnChg>
        <pc:cxnChg chg="del">
          <ac:chgData name="Giovanni Zullo" userId="877685e0-c7cf-4178-9f24-e9c8c2bc69db" providerId="ADAL" clId="{EB43F211-5CAC-4675-B0B1-260DBF2588CA}" dt="2024-05-07T16:03:36.838" v="2074" actId="478"/>
          <ac:cxnSpMkLst>
            <pc:docMk/>
            <pc:sldMk cId="3754641958" sldId="273"/>
            <ac:cxnSpMk id="90" creationId="{94CA1FD9-4F2B-54C4-EC9C-081A6798572E}"/>
          </ac:cxnSpMkLst>
        </pc:cxnChg>
      </pc:sldChg>
      <pc:sldChg chg="delSp modSp add mod">
        <pc:chgData name="Giovanni Zullo" userId="877685e0-c7cf-4178-9f24-e9c8c2bc69db" providerId="ADAL" clId="{EB43F211-5CAC-4675-B0B1-260DBF2588CA}" dt="2024-05-07T17:02:07.639" v="2359" actId="6549"/>
        <pc:sldMkLst>
          <pc:docMk/>
          <pc:sldMk cId="694746180" sldId="274"/>
        </pc:sldMkLst>
        <pc:spChg chg="mod">
          <ac:chgData name="Giovanni Zullo" userId="877685e0-c7cf-4178-9f24-e9c8c2bc69db" providerId="ADAL" clId="{EB43F211-5CAC-4675-B0B1-260DBF2588CA}" dt="2024-05-07T17:01:02.375" v="2315" actId="20577"/>
          <ac:spMkLst>
            <pc:docMk/>
            <pc:sldMk cId="694746180" sldId="274"/>
            <ac:spMk id="7" creationId="{57499E6A-0CCB-D92B-4BB8-D8ACB1E567AE}"/>
          </ac:spMkLst>
        </pc:spChg>
        <pc:spChg chg="mod">
          <ac:chgData name="Giovanni Zullo" userId="877685e0-c7cf-4178-9f24-e9c8c2bc69db" providerId="ADAL" clId="{EB43F211-5CAC-4675-B0B1-260DBF2588CA}" dt="2024-05-07T17:02:07.639" v="2359" actId="6549"/>
          <ac:spMkLst>
            <pc:docMk/>
            <pc:sldMk cId="694746180" sldId="274"/>
            <ac:spMk id="14" creationId="{1FBE0970-35A4-FB33-1E87-E6EF0191D648}"/>
          </ac:spMkLst>
        </pc:spChg>
        <pc:spChg chg="del">
          <ac:chgData name="Giovanni Zullo" userId="877685e0-c7cf-4178-9f24-e9c8c2bc69db" providerId="ADAL" clId="{EB43F211-5CAC-4675-B0B1-260DBF2588CA}" dt="2024-05-07T17:01:43.976" v="2339" actId="478"/>
          <ac:spMkLst>
            <pc:docMk/>
            <pc:sldMk cId="694746180" sldId="274"/>
            <ac:spMk id="15" creationId="{C37C1C0F-1DB5-F3D2-DADD-FD2F55B9D673}"/>
          </ac:spMkLst>
        </pc:spChg>
        <pc:spChg chg="del">
          <ac:chgData name="Giovanni Zullo" userId="877685e0-c7cf-4178-9f24-e9c8c2bc69db" providerId="ADAL" clId="{EB43F211-5CAC-4675-B0B1-260DBF2588CA}" dt="2024-05-07T17:01:44.497" v="2340" actId="478"/>
          <ac:spMkLst>
            <pc:docMk/>
            <pc:sldMk cId="694746180" sldId="274"/>
            <ac:spMk id="16" creationId="{082B91CC-1AC4-F934-1425-FA861EDE38C0}"/>
          </ac:spMkLst>
        </pc:spChg>
        <pc:spChg chg="del">
          <ac:chgData name="Giovanni Zullo" userId="877685e0-c7cf-4178-9f24-e9c8c2bc69db" providerId="ADAL" clId="{EB43F211-5CAC-4675-B0B1-260DBF2588CA}" dt="2024-05-07T17:01:45.090" v="2341" actId="478"/>
          <ac:spMkLst>
            <pc:docMk/>
            <pc:sldMk cId="694746180" sldId="274"/>
            <ac:spMk id="19" creationId="{EB3096EA-A17E-DAE9-E959-942D63FBB721}"/>
          </ac:spMkLst>
        </pc:spChg>
      </pc:sldChg>
      <pc:sldChg chg="add del">
        <pc:chgData name="Giovanni Zullo" userId="877685e0-c7cf-4178-9f24-e9c8c2bc69db" providerId="ADAL" clId="{EB43F211-5CAC-4675-B0B1-260DBF2588CA}" dt="2024-05-07T16:20:49.469" v="2085" actId="47"/>
        <pc:sldMkLst>
          <pc:docMk/>
          <pc:sldMk cId="3413551787" sldId="274"/>
        </pc:sldMkLst>
      </pc:sldChg>
      <pc:sldChg chg="delSp add del mod">
        <pc:chgData name="Giovanni Zullo" userId="877685e0-c7cf-4178-9f24-e9c8c2bc69db" providerId="ADAL" clId="{EB43F211-5CAC-4675-B0B1-260DBF2588CA}" dt="2024-05-07T17:17:27.432" v="2410" actId="47"/>
        <pc:sldMkLst>
          <pc:docMk/>
          <pc:sldMk cId="553501799" sldId="275"/>
        </pc:sldMkLst>
        <pc:spChg chg="del">
          <ac:chgData name="Giovanni Zullo" userId="877685e0-c7cf-4178-9f24-e9c8c2bc69db" providerId="ADAL" clId="{EB43F211-5CAC-4675-B0B1-260DBF2588CA}" dt="2024-05-07T17:08:55.712" v="2399" actId="478"/>
          <ac:spMkLst>
            <pc:docMk/>
            <pc:sldMk cId="553501799" sldId="275"/>
            <ac:spMk id="4" creationId="{E11AA538-1824-8B8D-02DA-FE88ACC84860}"/>
          </ac:spMkLst>
        </pc:spChg>
      </pc:sldChg>
      <pc:sldChg chg="add">
        <pc:chgData name="Giovanni Zullo" userId="877685e0-c7cf-4178-9f24-e9c8c2bc69db" providerId="ADAL" clId="{EB43F211-5CAC-4675-B0B1-260DBF2588CA}" dt="2024-05-07T17:06:03.942" v="2389"/>
        <pc:sldMkLst>
          <pc:docMk/>
          <pc:sldMk cId="3356624974" sldId="276"/>
        </pc:sldMkLst>
      </pc:sldChg>
      <pc:sldChg chg="modSp add mod">
        <pc:chgData name="Giovanni Zullo" userId="877685e0-c7cf-4178-9f24-e9c8c2bc69db" providerId="ADAL" clId="{EB43F211-5CAC-4675-B0B1-260DBF2588CA}" dt="2024-05-07T17:30:29.441" v="2754" actId="6549"/>
        <pc:sldMkLst>
          <pc:docMk/>
          <pc:sldMk cId="1037137125" sldId="277"/>
        </pc:sldMkLst>
        <pc:spChg chg="mod">
          <ac:chgData name="Giovanni Zullo" userId="877685e0-c7cf-4178-9f24-e9c8c2bc69db" providerId="ADAL" clId="{EB43F211-5CAC-4675-B0B1-260DBF2588CA}" dt="2024-05-07T17:30:29.441" v="2754" actId="6549"/>
          <ac:spMkLst>
            <pc:docMk/>
            <pc:sldMk cId="1037137125" sldId="277"/>
            <ac:spMk id="3" creationId="{B3473FF7-E853-96D5-5469-6B5BB421E773}"/>
          </ac:spMkLst>
        </pc:spChg>
        <pc:spChg chg="mod">
          <ac:chgData name="Giovanni Zullo" userId="877685e0-c7cf-4178-9f24-e9c8c2bc69db" providerId="ADAL" clId="{EB43F211-5CAC-4675-B0B1-260DBF2588CA}" dt="2024-05-07T17:25:06.336" v="2743" actId="1076"/>
          <ac:spMkLst>
            <pc:docMk/>
            <pc:sldMk cId="1037137125" sldId="277"/>
            <ac:spMk id="15" creationId="{7D8B9AA6-348C-00E2-77DF-EEA36C57A0B6}"/>
          </ac:spMkLst>
        </pc:spChg>
        <pc:grpChg chg="mod">
          <ac:chgData name="Giovanni Zullo" userId="877685e0-c7cf-4178-9f24-e9c8c2bc69db" providerId="ADAL" clId="{EB43F211-5CAC-4675-B0B1-260DBF2588CA}" dt="2024-05-07T17:24:59.184" v="2742" actId="14100"/>
          <ac:grpSpMkLst>
            <pc:docMk/>
            <pc:sldMk cId="1037137125" sldId="277"/>
            <ac:grpSpMk id="13" creationId="{7C22B372-017F-7C14-30CB-629B662B6541}"/>
          </ac:grpSpMkLst>
        </pc:grpChg>
        <pc:picChg chg="mod">
          <ac:chgData name="Giovanni Zullo" userId="877685e0-c7cf-4178-9f24-e9c8c2bc69db" providerId="ADAL" clId="{EB43F211-5CAC-4675-B0B1-260DBF2588CA}" dt="2024-05-07T17:30:14.935" v="2752" actId="1076"/>
          <ac:picMkLst>
            <pc:docMk/>
            <pc:sldMk cId="1037137125" sldId="277"/>
            <ac:picMk id="8" creationId="{4F538DFB-F871-9B05-122D-6084235B5587}"/>
          </ac:picMkLst>
        </pc:picChg>
        <pc:picChg chg="mod">
          <ac:chgData name="Giovanni Zullo" userId="877685e0-c7cf-4178-9f24-e9c8c2bc69db" providerId="ADAL" clId="{EB43F211-5CAC-4675-B0B1-260DBF2588CA}" dt="2024-05-07T17:30:20.272" v="2753" actId="1076"/>
          <ac:picMkLst>
            <pc:docMk/>
            <pc:sldMk cId="1037137125" sldId="277"/>
            <ac:picMk id="10" creationId="{01F79F95-0F99-8FF8-95A2-91CCCE14AFFE}"/>
          </ac:picMkLst>
        </pc:picChg>
      </pc:sldChg>
      <pc:sldChg chg="addSp delSp modSp add mod">
        <pc:chgData name="Giovanni Zullo" userId="877685e0-c7cf-4178-9f24-e9c8c2bc69db" providerId="ADAL" clId="{EB43F211-5CAC-4675-B0B1-260DBF2588CA}" dt="2024-05-07T17:33:00.311" v="2769" actId="1076"/>
        <pc:sldMkLst>
          <pc:docMk/>
          <pc:sldMk cId="1142377445" sldId="278"/>
        </pc:sldMkLst>
        <pc:spChg chg="add mod">
          <ac:chgData name="Giovanni Zullo" userId="877685e0-c7cf-4178-9f24-e9c8c2bc69db" providerId="ADAL" clId="{EB43F211-5CAC-4675-B0B1-260DBF2588CA}" dt="2024-05-07T17:33:00.311" v="2769" actId="1076"/>
          <ac:spMkLst>
            <pc:docMk/>
            <pc:sldMk cId="1142377445" sldId="278"/>
            <ac:spMk id="9" creationId="{20407B4F-6830-1EC2-D8B7-2C1A7BCD77AD}"/>
          </ac:spMkLst>
        </pc:spChg>
        <pc:spChg chg="del">
          <ac:chgData name="Giovanni Zullo" userId="877685e0-c7cf-4178-9f24-e9c8c2bc69db" providerId="ADAL" clId="{EB43F211-5CAC-4675-B0B1-260DBF2588CA}" dt="2024-05-07T17:25:50.401" v="2751" actId="478"/>
          <ac:spMkLst>
            <pc:docMk/>
            <pc:sldMk cId="1142377445" sldId="278"/>
            <ac:spMk id="15" creationId="{7D8B9AA6-348C-00E2-77DF-EEA36C57A0B6}"/>
          </ac:spMkLst>
        </pc:spChg>
        <pc:grpChg chg="del">
          <ac:chgData name="Giovanni Zullo" userId="877685e0-c7cf-4178-9f24-e9c8c2bc69db" providerId="ADAL" clId="{EB43F211-5CAC-4675-B0B1-260DBF2588CA}" dt="2024-05-07T17:25:46.865" v="2750" actId="478"/>
          <ac:grpSpMkLst>
            <pc:docMk/>
            <pc:sldMk cId="1142377445" sldId="278"/>
            <ac:grpSpMk id="13" creationId="{7C22B372-017F-7C14-30CB-629B662B6541}"/>
          </ac:grpSpMkLst>
        </pc:grpChg>
      </pc:sldChg>
      <pc:sldMasterChg chg="delSldLayout modSldLayout">
        <pc:chgData name="Giovanni Zullo" userId="877685e0-c7cf-4178-9f24-e9c8c2bc69db" providerId="ADAL" clId="{EB43F211-5CAC-4675-B0B1-260DBF2588CA}" dt="2024-05-07T17:19:32.178" v="2421" actId="47"/>
        <pc:sldMasterMkLst>
          <pc:docMk/>
          <pc:sldMasterMk cId="0" sldId="2147483648"/>
        </pc:sldMasterMkLst>
        <pc:sldLayoutChg chg="addSp delSp modSp mod">
          <pc:chgData name="Giovanni Zullo" userId="877685e0-c7cf-4178-9f24-e9c8c2bc69db" providerId="ADAL" clId="{EB43F211-5CAC-4675-B0B1-260DBF2588CA}" dt="2024-05-06T13:56:36.777" v="124" actId="255"/>
          <pc:sldLayoutMkLst>
            <pc:docMk/>
            <pc:sldMasterMk cId="0" sldId="2147483648"/>
            <pc:sldLayoutMk cId="0" sldId="2147483649"/>
          </pc:sldLayoutMkLst>
          <pc:spChg chg="mod">
            <ac:chgData name="Giovanni Zullo" userId="877685e0-c7cf-4178-9f24-e9c8c2bc69db" providerId="ADAL" clId="{EB43F211-5CAC-4675-B0B1-260DBF2588CA}" dt="2024-05-06T13:50:27.458" v="44" actId="2711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add del mod">
            <ac:chgData name="Giovanni Zullo" userId="877685e0-c7cf-4178-9f24-e9c8c2bc69db" providerId="ADAL" clId="{EB43F211-5CAC-4675-B0B1-260DBF2588CA}" dt="2024-05-06T13:55:56.712" v="117" actId="1410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add del mod">
            <ac:chgData name="Giovanni Zullo" userId="877685e0-c7cf-4178-9f24-e9c8c2bc69db" providerId="ADAL" clId="{EB43F211-5CAC-4675-B0B1-260DBF2588CA}" dt="2024-05-06T13:56:36.777" v="124" actId="255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add del mod">
            <ac:chgData name="Giovanni Zullo" userId="877685e0-c7cf-4178-9f24-e9c8c2bc69db" providerId="ADAL" clId="{EB43F211-5CAC-4675-B0B1-260DBF2588CA}" dt="2024-05-06T13:56:02.555" v="118" actId="478"/>
            <ac:spMkLst>
              <pc:docMk/>
              <pc:sldMasterMk cId="0" sldId="2147483648"/>
              <pc:sldLayoutMk cId="0" sldId="2147483649"/>
              <ac:spMk id="7" creationId="{BCDD260C-4481-A595-6DA0-01C8BD33ECD2}"/>
            </ac:spMkLst>
          </pc:spChg>
          <pc:spChg chg="add del mod">
            <ac:chgData name="Giovanni Zullo" userId="877685e0-c7cf-4178-9f24-e9c8c2bc69db" providerId="ADAL" clId="{EB43F211-5CAC-4675-B0B1-260DBF2588CA}" dt="2024-05-06T13:55:32.855" v="111" actId="478"/>
            <ac:spMkLst>
              <pc:docMk/>
              <pc:sldMasterMk cId="0" sldId="2147483648"/>
              <pc:sldLayoutMk cId="0" sldId="2147483649"/>
              <ac:spMk id="8" creationId="{C0FBE507-8E18-B907-FD43-1D2ED6BC99A5}"/>
            </ac:spMkLst>
          </pc:spChg>
        </pc:sldLayoutChg>
        <pc:sldLayoutChg chg="del">
          <pc:chgData name="Giovanni Zullo" userId="877685e0-c7cf-4178-9f24-e9c8c2bc69db" providerId="ADAL" clId="{EB43F211-5CAC-4675-B0B1-260DBF2588CA}" dt="2024-05-07T16:20:49.469" v="2085" actId="47"/>
          <pc:sldLayoutMkLst>
            <pc:docMk/>
            <pc:sldMasterMk cId="0" sldId="2147483648"/>
            <pc:sldLayoutMk cId="2152987167" sldId="2147483670"/>
          </pc:sldLayoutMkLst>
        </pc:sldLayoutChg>
        <pc:sldLayoutChg chg="del">
          <pc:chgData name="Giovanni Zullo" userId="877685e0-c7cf-4178-9f24-e9c8c2bc69db" providerId="ADAL" clId="{EB43F211-5CAC-4675-B0B1-260DBF2588CA}" dt="2024-05-07T17:19:32.178" v="2421" actId="47"/>
          <pc:sldLayoutMkLst>
            <pc:docMk/>
            <pc:sldMasterMk cId="0" sldId="2147483648"/>
            <pc:sldLayoutMk cId="3552439697" sldId="2147483670"/>
          </pc:sldLayoutMkLst>
        </pc:sldLayoutChg>
      </pc:sldMasterChg>
      <pc:sldMasterChg chg="del delSldLayout">
        <pc:chgData name="Giovanni Zullo" userId="877685e0-c7cf-4178-9f24-e9c8c2bc69db" providerId="ADAL" clId="{EB43F211-5CAC-4675-B0B1-260DBF2588CA}" dt="2024-05-06T13:48:56.589" v="34" actId="47"/>
        <pc:sldMasterMkLst>
          <pc:docMk/>
          <pc:sldMasterMk cId="0" sldId="2147483654"/>
        </pc:sldMasterMkLst>
        <pc:sldLayoutChg chg="del">
          <pc:chgData name="Giovanni Zullo" userId="877685e0-c7cf-4178-9f24-e9c8c2bc69db" providerId="ADAL" clId="{EB43F211-5CAC-4675-B0B1-260DBF2588CA}" dt="2024-05-06T13:48:56.589" v="34" actId="47"/>
          <pc:sldLayoutMkLst>
            <pc:docMk/>
            <pc:sldMasterMk cId="0" sldId="2147483654"/>
            <pc:sldLayoutMk cId="0" sldId="2147483655"/>
          </pc:sldLayoutMkLst>
        </pc:sldLayoutChg>
      </pc:sldMasterChg>
    </pc:docChg>
  </pc:docChgLst>
  <pc:docChgLst>
    <pc:chgData name="Giovanni Zullo" userId="877685e0-c7cf-4178-9f24-e9c8c2bc69db" providerId="ADAL" clId="{54F4B318-CA43-430A-940F-E35CE26B52D4}"/>
    <pc:docChg chg="undo redo custSel addSld delSld modSld sldOrd">
      <pc:chgData name="Giovanni Zullo" userId="877685e0-c7cf-4178-9f24-e9c8c2bc69db" providerId="ADAL" clId="{54F4B318-CA43-430A-940F-E35CE26B52D4}" dt="2024-05-09T16:40:25.587" v="1762" actId="114"/>
      <pc:docMkLst>
        <pc:docMk/>
      </pc:docMkLst>
      <pc:sldChg chg="modSp mod">
        <pc:chgData name="Giovanni Zullo" userId="877685e0-c7cf-4178-9f24-e9c8c2bc69db" providerId="ADAL" clId="{54F4B318-CA43-430A-940F-E35CE26B52D4}" dt="2024-05-09T10:10:09.957" v="830" actId="6549"/>
        <pc:sldMkLst>
          <pc:docMk/>
          <pc:sldMk cId="870327870" sldId="262"/>
        </pc:sldMkLst>
        <pc:spChg chg="mod">
          <ac:chgData name="Giovanni Zullo" userId="877685e0-c7cf-4178-9f24-e9c8c2bc69db" providerId="ADAL" clId="{54F4B318-CA43-430A-940F-E35CE26B52D4}" dt="2024-05-09T10:10:09.957" v="830" actId="6549"/>
          <ac:spMkLst>
            <pc:docMk/>
            <pc:sldMk cId="870327870" sldId="262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0.345" v="809" actId="313"/>
        <pc:sldMkLst>
          <pc:docMk/>
          <pc:sldMk cId="613350308" sldId="263"/>
        </pc:sldMkLst>
        <pc:spChg chg="mod">
          <ac:chgData name="Giovanni Zullo" userId="877685e0-c7cf-4178-9f24-e9c8c2bc69db" providerId="ADAL" clId="{54F4B318-CA43-430A-940F-E35CE26B52D4}" dt="2024-05-09T10:09:30.345" v="809" actId="313"/>
          <ac:spMkLst>
            <pc:docMk/>
            <pc:sldMk cId="613350308" sldId="263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11.359" v="808" actId="20577"/>
        <pc:sldMkLst>
          <pc:docMk/>
          <pc:sldMk cId="2202997771" sldId="264"/>
        </pc:sldMkLst>
        <pc:spChg chg="mod">
          <ac:chgData name="Giovanni Zullo" userId="877685e0-c7cf-4178-9f24-e9c8c2bc69db" providerId="ADAL" clId="{54F4B318-CA43-430A-940F-E35CE26B52D4}" dt="2024-05-09T10:09:11.359" v="808" actId="20577"/>
          <ac:spMkLst>
            <pc:docMk/>
            <pc:sldMk cId="2202997771" sldId="264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7.700" v="817" actId="313"/>
        <pc:sldMkLst>
          <pc:docMk/>
          <pc:sldMk cId="435693132" sldId="265"/>
        </pc:sldMkLst>
        <pc:spChg chg="mod">
          <ac:chgData name="Giovanni Zullo" userId="877685e0-c7cf-4178-9f24-e9c8c2bc69db" providerId="ADAL" clId="{54F4B318-CA43-430A-940F-E35CE26B52D4}" dt="2024-05-09T10:09:37.700" v="817" actId="313"/>
          <ac:spMkLst>
            <pc:docMk/>
            <pc:sldMk cId="435693132" sldId="265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2.795" v="811" actId="313"/>
        <pc:sldMkLst>
          <pc:docMk/>
          <pc:sldMk cId="3960312262" sldId="268"/>
        </pc:sldMkLst>
        <pc:spChg chg="mod">
          <ac:chgData name="Giovanni Zullo" userId="877685e0-c7cf-4178-9f24-e9c8c2bc69db" providerId="ADAL" clId="{54F4B318-CA43-430A-940F-E35CE26B52D4}" dt="2024-05-09T10:09:32.795" v="811" actId="313"/>
          <ac:spMkLst>
            <pc:docMk/>
            <pc:sldMk cId="3960312262" sldId="268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1.808" v="810" actId="313"/>
        <pc:sldMkLst>
          <pc:docMk/>
          <pc:sldMk cId="2086259144" sldId="269"/>
        </pc:sldMkLst>
        <pc:spChg chg="mod">
          <ac:chgData name="Giovanni Zullo" userId="877685e0-c7cf-4178-9f24-e9c8c2bc69db" providerId="ADAL" clId="{54F4B318-CA43-430A-940F-E35CE26B52D4}" dt="2024-05-09T10:09:31.808" v="810" actId="313"/>
          <ac:spMkLst>
            <pc:docMk/>
            <pc:sldMk cId="2086259144" sldId="269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3.768" v="812" actId="313"/>
        <pc:sldMkLst>
          <pc:docMk/>
          <pc:sldMk cId="2475925519" sldId="270"/>
        </pc:sldMkLst>
        <pc:spChg chg="mod">
          <ac:chgData name="Giovanni Zullo" userId="877685e0-c7cf-4178-9f24-e9c8c2bc69db" providerId="ADAL" clId="{54F4B318-CA43-430A-940F-E35CE26B52D4}" dt="2024-05-09T10:09:33.768" v="812" actId="313"/>
          <ac:spMkLst>
            <pc:docMk/>
            <pc:sldMk cId="2475925519" sldId="270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5.248" v="813" actId="313"/>
        <pc:sldMkLst>
          <pc:docMk/>
          <pc:sldMk cId="1221609492" sldId="271"/>
        </pc:sldMkLst>
        <pc:spChg chg="mod">
          <ac:chgData name="Giovanni Zullo" userId="877685e0-c7cf-4178-9f24-e9c8c2bc69db" providerId="ADAL" clId="{54F4B318-CA43-430A-940F-E35CE26B52D4}" dt="2024-05-09T10:09:35.248" v="813" actId="313"/>
          <ac:spMkLst>
            <pc:docMk/>
            <pc:sldMk cId="1221609492" sldId="271"/>
            <ac:spMk id="2" creationId="{C57EDA1B-5319-AB87-B21D-BCA82D3040B9}"/>
          </ac:spMkLst>
        </pc:spChg>
      </pc:sldChg>
      <pc:sldChg chg="modSp mod ord">
        <pc:chgData name="Giovanni Zullo" userId="877685e0-c7cf-4178-9f24-e9c8c2bc69db" providerId="ADAL" clId="{54F4B318-CA43-430A-940F-E35CE26B52D4}" dt="2024-05-09T10:09:35.947" v="814" actId="313"/>
        <pc:sldMkLst>
          <pc:docMk/>
          <pc:sldMk cId="1666280635" sldId="272"/>
        </pc:sldMkLst>
        <pc:spChg chg="mod">
          <ac:chgData name="Giovanni Zullo" userId="877685e0-c7cf-4178-9f24-e9c8c2bc69db" providerId="ADAL" clId="{54F4B318-CA43-430A-940F-E35CE26B52D4}" dt="2024-05-09T10:09:35.947" v="814" actId="313"/>
          <ac:spMkLst>
            <pc:docMk/>
            <pc:sldMk cId="1666280635" sldId="272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7.171" v="816" actId="313"/>
        <pc:sldMkLst>
          <pc:docMk/>
          <pc:sldMk cId="416371658" sldId="273"/>
        </pc:sldMkLst>
        <pc:spChg chg="mod">
          <ac:chgData name="Giovanni Zullo" userId="877685e0-c7cf-4178-9f24-e9c8c2bc69db" providerId="ADAL" clId="{54F4B318-CA43-430A-940F-E35CE26B52D4}" dt="2024-05-09T10:09:37.171" v="816" actId="313"/>
          <ac:spMkLst>
            <pc:docMk/>
            <pc:sldMk cId="416371658" sldId="273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6.546" v="815" actId="313"/>
        <pc:sldMkLst>
          <pc:docMk/>
          <pc:sldMk cId="694746180" sldId="274"/>
        </pc:sldMkLst>
        <pc:spChg chg="mod">
          <ac:chgData name="Giovanni Zullo" userId="877685e0-c7cf-4178-9f24-e9c8c2bc69db" providerId="ADAL" clId="{54F4B318-CA43-430A-940F-E35CE26B52D4}" dt="2024-05-09T10:09:36.546" v="815" actId="313"/>
          <ac:spMkLst>
            <pc:docMk/>
            <pc:sldMk cId="694746180" sldId="274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38.222" v="818" actId="313"/>
        <pc:sldMkLst>
          <pc:docMk/>
          <pc:sldMk cId="3356624974" sldId="276"/>
        </pc:sldMkLst>
        <pc:spChg chg="mod">
          <ac:chgData name="Giovanni Zullo" userId="877685e0-c7cf-4178-9f24-e9c8c2bc69db" providerId="ADAL" clId="{54F4B318-CA43-430A-940F-E35CE26B52D4}" dt="2024-05-09T10:09:38.222" v="818" actId="313"/>
          <ac:spMkLst>
            <pc:docMk/>
            <pc:sldMk cId="3356624974" sldId="276"/>
            <ac:spMk id="2" creationId="{C57EDA1B-5319-AB87-B21D-BCA82D3040B9}"/>
          </ac:spMkLst>
        </pc:spChg>
      </pc:sldChg>
      <pc:sldChg chg="modSp mod">
        <pc:chgData name="Giovanni Zullo" userId="877685e0-c7cf-4178-9f24-e9c8c2bc69db" providerId="ADAL" clId="{54F4B318-CA43-430A-940F-E35CE26B52D4}" dt="2024-05-09T10:09:44.156" v="819" actId="313"/>
        <pc:sldMkLst>
          <pc:docMk/>
          <pc:sldMk cId="1037137125" sldId="277"/>
        </pc:sldMkLst>
        <pc:spChg chg="mod">
          <ac:chgData name="Giovanni Zullo" userId="877685e0-c7cf-4178-9f24-e9c8c2bc69db" providerId="ADAL" clId="{54F4B318-CA43-430A-940F-E35CE26B52D4}" dt="2024-05-09T10:09:44.156" v="819" actId="313"/>
          <ac:spMkLst>
            <pc:docMk/>
            <pc:sldMk cId="1037137125" sldId="277"/>
            <ac:spMk id="2" creationId="{C57EDA1B-5319-AB87-B21D-BCA82D3040B9}"/>
          </ac:spMkLst>
        </pc:spChg>
      </pc:sldChg>
      <pc:sldChg chg="addSp delSp modSp mod">
        <pc:chgData name="Giovanni Zullo" userId="877685e0-c7cf-4178-9f24-e9c8c2bc69db" providerId="ADAL" clId="{54F4B318-CA43-430A-940F-E35CE26B52D4}" dt="2024-05-09T16:39:36.093" v="1761" actId="207"/>
        <pc:sldMkLst>
          <pc:docMk/>
          <pc:sldMk cId="1142377445" sldId="278"/>
        </pc:sldMkLst>
        <pc:spChg chg="mod">
          <ac:chgData name="Giovanni Zullo" userId="877685e0-c7cf-4178-9f24-e9c8c2bc69db" providerId="ADAL" clId="{54F4B318-CA43-430A-940F-E35CE26B52D4}" dt="2024-05-09T10:09:46.106" v="822" actId="313"/>
          <ac:spMkLst>
            <pc:docMk/>
            <pc:sldMk cId="1142377445" sldId="278"/>
            <ac:spMk id="2" creationId="{C57EDA1B-5319-AB87-B21D-BCA82D3040B9}"/>
          </ac:spMkLst>
        </pc:spChg>
        <pc:spChg chg="add mod">
          <ac:chgData name="Giovanni Zullo" userId="877685e0-c7cf-4178-9f24-e9c8c2bc69db" providerId="ADAL" clId="{54F4B318-CA43-430A-940F-E35CE26B52D4}" dt="2024-05-09T16:39:36.093" v="1761" actId="207"/>
          <ac:spMkLst>
            <pc:docMk/>
            <pc:sldMk cId="1142377445" sldId="278"/>
            <ac:spMk id="4" creationId="{A004AD03-EB2F-FCB5-4B9F-4ED7A3E6645D}"/>
          </ac:spMkLst>
        </pc:spChg>
        <pc:picChg chg="del mod">
          <ac:chgData name="Giovanni Zullo" userId="877685e0-c7cf-4178-9f24-e9c8c2bc69db" providerId="ADAL" clId="{54F4B318-CA43-430A-940F-E35CE26B52D4}" dt="2024-05-09T16:38:36.943" v="1751" actId="478"/>
          <ac:picMkLst>
            <pc:docMk/>
            <pc:sldMk cId="1142377445" sldId="278"/>
            <ac:picMk id="3" creationId="{4C15F77D-C2EC-951C-1666-3833B9F4660F}"/>
          </ac:picMkLst>
        </pc:picChg>
        <pc:picChg chg="del">
          <ac:chgData name="Giovanni Zullo" userId="877685e0-c7cf-4178-9f24-e9c8c2bc69db" providerId="ADAL" clId="{54F4B318-CA43-430A-940F-E35CE26B52D4}" dt="2024-05-09T07:38:53.123" v="51" actId="478"/>
          <ac:picMkLst>
            <pc:docMk/>
            <pc:sldMk cId="1142377445" sldId="278"/>
            <ac:picMk id="4" creationId="{F6A6430F-AA5D-70D9-C50B-9D64E5C1ADBF}"/>
          </ac:picMkLst>
        </pc:picChg>
        <pc:picChg chg="add mod">
          <ac:chgData name="Giovanni Zullo" userId="877685e0-c7cf-4178-9f24-e9c8c2bc69db" providerId="ADAL" clId="{54F4B318-CA43-430A-940F-E35CE26B52D4}" dt="2024-05-09T07:39:15.601" v="53" actId="1076"/>
          <ac:picMkLst>
            <pc:docMk/>
            <pc:sldMk cId="1142377445" sldId="278"/>
            <ac:picMk id="6" creationId="{375FCF46-2E85-FA15-7A8E-68974E43CF5B}"/>
          </ac:picMkLst>
        </pc:picChg>
      </pc:sldChg>
      <pc:sldChg chg="addSp delSp modSp mod">
        <pc:chgData name="Giovanni Zullo" userId="877685e0-c7cf-4178-9f24-e9c8c2bc69db" providerId="ADAL" clId="{54F4B318-CA43-430A-940F-E35CE26B52D4}" dt="2024-05-09T10:18:21.136" v="928" actId="20577"/>
        <pc:sldMkLst>
          <pc:docMk/>
          <pc:sldMk cId="2230886841" sldId="279"/>
        </pc:sldMkLst>
        <pc:spChg chg="mod">
          <ac:chgData name="Giovanni Zullo" userId="877685e0-c7cf-4178-9f24-e9c8c2bc69db" providerId="ADAL" clId="{54F4B318-CA43-430A-940F-E35CE26B52D4}" dt="2024-05-09T10:09:44.832" v="820" actId="313"/>
          <ac:spMkLst>
            <pc:docMk/>
            <pc:sldMk cId="2230886841" sldId="279"/>
            <ac:spMk id="2" creationId="{C57EDA1B-5319-AB87-B21D-BCA82D3040B9}"/>
          </ac:spMkLst>
        </pc:spChg>
        <pc:spChg chg="add">
          <ac:chgData name="Giovanni Zullo" userId="877685e0-c7cf-4178-9f24-e9c8c2bc69db" providerId="ADAL" clId="{54F4B318-CA43-430A-940F-E35CE26B52D4}" dt="2024-05-09T10:12:11.970" v="831" actId="11529"/>
          <ac:spMkLst>
            <pc:docMk/>
            <pc:sldMk cId="2230886841" sldId="279"/>
            <ac:spMk id="4" creationId="{4CAFE1C1-6B53-895A-7566-15DA70D48500}"/>
          </ac:spMkLst>
        </pc:spChg>
        <pc:spChg chg="add del mod">
          <ac:chgData name="Giovanni Zullo" userId="877685e0-c7cf-4178-9f24-e9c8c2bc69db" providerId="ADAL" clId="{54F4B318-CA43-430A-940F-E35CE26B52D4}" dt="2024-05-09T10:12:40.510" v="842" actId="478"/>
          <ac:spMkLst>
            <pc:docMk/>
            <pc:sldMk cId="2230886841" sldId="279"/>
            <ac:spMk id="5" creationId="{7C4534CB-94CA-3BB0-3D79-E09D55EA3D2E}"/>
          </ac:spMkLst>
        </pc:spChg>
        <pc:spChg chg="mod">
          <ac:chgData name="Giovanni Zullo" userId="877685e0-c7cf-4178-9f24-e9c8c2bc69db" providerId="ADAL" clId="{54F4B318-CA43-430A-940F-E35CE26B52D4}" dt="2024-05-09T10:18:21.136" v="928" actId="20577"/>
          <ac:spMkLst>
            <pc:docMk/>
            <pc:sldMk cId="2230886841" sldId="279"/>
            <ac:spMk id="7" creationId="{66E110AE-E6EB-DEE9-67A2-0B08FB3377C2}"/>
          </ac:spMkLst>
        </pc:spChg>
        <pc:spChg chg="mod">
          <ac:chgData name="Giovanni Zullo" userId="877685e0-c7cf-4178-9f24-e9c8c2bc69db" providerId="ADAL" clId="{54F4B318-CA43-430A-940F-E35CE26B52D4}" dt="2024-05-09T10:12:14.155" v="833" actId="1076"/>
          <ac:spMkLst>
            <pc:docMk/>
            <pc:sldMk cId="2230886841" sldId="279"/>
            <ac:spMk id="9" creationId="{585F549D-8AB8-09BC-78CD-6518A774F95A}"/>
          </ac:spMkLst>
        </pc:spChg>
      </pc:sldChg>
      <pc:sldChg chg="addSp delSp modSp mod ord">
        <pc:chgData name="Giovanni Zullo" userId="877685e0-c7cf-4178-9f24-e9c8c2bc69db" providerId="ADAL" clId="{54F4B318-CA43-430A-940F-E35CE26B52D4}" dt="2024-05-09T10:09:51.726" v="825" actId="313"/>
        <pc:sldMkLst>
          <pc:docMk/>
          <pc:sldMk cId="3211912288" sldId="306"/>
        </pc:sldMkLst>
        <pc:spChg chg="del">
          <ac:chgData name="Giovanni Zullo" userId="877685e0-c7cf-4178-9f24-e9c8c2bc69db" providerId="ADAL" clId="{54F4B318-CA43-430A-940F-E35CE26B52D4}" dt="2024-05-09T06:49:03.019" v="44" actId="478"/>
          <ac:spMkLst>
            <pc:docMk/>
            <pc:sldMk cId="3211912288" sldId="306"/>
            <ac:spMk id="3" creationId="{92108A68-BC29-BBCE-1DE6-E030AC29F3EE}"/>
          </ac:spMkLst>
        </pc:spChg>
        <pc:spChg chg="del">
          <ac:chgData name="Giovanni Zullo" userId="877685e0-c7cf-4178-9f24-e9c8c2bc69db" providerId="ADAL" clId="{54F4B318-CA43-430A-940F-E35CE26B52D4}" dt="2024-05-09T06:49:01.662" v="43" actId="478"/>
          <ac:spMkLst>
            <pc:docMk/>
            <pc:sldMk cId="3211912288" sldId="306"/>
            <ac:spMk id="4" creationId="{A3F34450-0ABF-45F6-1ABD-789B15C8C541}"/>
          </ac:spMkLst>
        </pc:spChg>
        <pc:spChg chg="add mod">
          <ac:chgData name="Giovanni Zullo" userId="877685e0-c7cf-4178-9f24-e9c8c2bc69db" providerId="ADAL" clId="{54F4B318-CA43-430A-940F-E35CE26B52D4}" dt="2024-05-09T10:09:51.726" v="825" actId="313"/>
          <ac:spMkLst>
            <pc:docMk/>
            <pc:sldMk cId="3211912288" sldId="306"/>
            <ac:spMk id="5" creationId="{8AFC74DB-1E8D-00ED-6AC4-7D24F32E7365}"/>
          </ac:spMkLst>
        </pc:spChg>
        <pc:spChg chg="del">
          <ac:chgData name="Giovanni Zullo" userId="877685e0-c7cf-4178-9f24-e9c8c2bc69db" providerId="ADAL" clId="{54F4B318-CA43-430A-940F-E35CE26B52D4}" dt="2024-05-09T06:49:03.783" v="45" actId="478"/>
          <ac:spMkLst>
            <pc:docMk/>
            <pc:sldMk cId="3211912288" sldId="306"/>
            <ac:spMk id="10" creationId="{D86CC4F1-7200-084A-3A15-05B0C0123A99}"/>
          </ac:spMkLst>
        </pc:spChg>
        <pc:spChg chg="del">
          <ac:chgData name="Giovanni Zullo" userId="877685e0-c7cf-4178-9f24-e9c8c2bc69db" providerId="ADAL" clId="{54F4B318-CA43-430A-940F-E35CE26B52D4}" dt="2024-05-09T06:49:04.838" v="46" actId="478"/>
          <ac:spMkLst>
            <pc:docMk/>
            <pc:sldMk cId="3211912288" sldId="306"/>
            <ac:spMk id="12" creationId="{A7C88A62-4B67-37D0-F0B6-6E4780C858C2}"/>
          </ac:spMkLst>
        </pc:spChg>
        <pc:graphicFrameChg chg="mod modGraphic">
          <ac:chgData name="Giovanni Zullo" userId="877685e0-c7cf-4178-9f24-e9c8c2bc69db" providerId="ADAL" clId="{54F4B318-CA43-430A-940F-E35CE26B52D4}" dt="2024-05-09T10:01:51.492" v="731" actId="20577"/>
          <ac:graphicFrameMkLst>
            <pc:docMk/>
            <pc:sldMk cId="3211912288" sldId="306"/>
            <ac:graphicFrameMk id="127" creationId="{7F7BA892-52BC-A2D2-70BD-B8158488146F}"/>
          </ac:graphicFrameMkLst>
        </pc:graphicFrameChg>
        <pc:picChg chg="del">
          <ac:chgData name="Giovanni Zullo" userId="877685e0-c7cf-4178-9f24-e9c8c2bc69db" providerId="ADAL" clId="{54F4B318-CA43-430A-940F-E35CE26B52D4}" dt="2024-05-09T06:49:05.555" v="47" actId="478"/>
          <ac:picMkLst>
            <pc:docMk/>
            <pc:sldMk cId="3211912288" sldId="306"/>
            <ac:picMk id="15" creationId="{D96E9DAF-8A2D-4A14-5E99-447024F87FE3}"/>
          </ac:picMkLst>
        </pc:picChg>
      </pc:sldChg>
      <pc:sldChg chg="addSp delSp modSp del mod">
        <pc:chgData name="Giovanni Zullo" userId="877685e0-c7cf-4178-9f24-e9c8c2bc69db" providerId="ADAL" clId="{54F4B318-CA43-430A-940F-E35CE26B52D4}" dt="2024-05-09T15:39:43.873" v="1746" actId="47"/>
        <pc:sldMkLst>
          <pc:docMk/>
          <pc:sldMk cId="1272901167" sldId="336"/>
        </pc:sldMkLst>
        <pc:spChg chg="del mod">
          <ac:chgData name="Giovanni Zullo" userId="877685e0-c7cf-4178-9f24-e9c8c2bc69db" providerId="ADAL" clId="{54F4B318-CA43-430A-940F-E35CE26B52D4}" dt="2024-05-09T06:47:31.277" v="5" actId="478"/>
          <ac:spMkLst>
            <pc:docMk/>
            <pc:sldMk cId="1272901167" sldId="336"/>
            <ac:spMk id="2" creationId="{72429E57-2AAC-C719-706C-C457A79354B6}"/>
          </ac:spMkLst>
        </pc:spChg>
        <pc:spChg chg="del">
          <ac:chgData name="Giovanni Zullo" userId="877685e0-c7cf-4178-9f24-e9c8c2bc69db" providerId="ADAL" clId="{54F4B318-CA43-430A-940F-E35CE26B52D4}" dt="2024-05-09T06:47:29.688" v="3" actId="478"/>
          <ac:spMkLst>
            <pc:docMk/>
            <pc:sldMk cId="1272901167" sldId="336"/>
            <ac:spMk id="4" creationId="{A3F34450-0ABF-45F6-1ABD-789B15C8C541}"/>
          </ac:spMkLst>
        </pc:spChg>
        <pc:spChg chg="add del mod">
          <ac:chgData name="Giovanni Zullo" userId="877685e0-c7cf-4178-9f24-e9c8c2bc69db" providerId="ADAL" clId="{54F4B318-CA43-430A-940F-E35CE26B52D4}" dt="2024-05-09T06:47:33.213" v="6" actId="478"/>
          <ac:spMkLst>
            <pc:docMk/>
            <pc:sldMk cId="1272901167" sldId="336"/>
            <ac:spMk id="5" creationId="{87153AD0-D918-A9D2-2E9C-0ED4DEFC8001}"/>
          </ac:spMkLst>
        </pc:spChg>
        <pc:spChg chg="add mod">
          <ac:chgData name="Giovanni Zullo" userId="877685e0-c7cf-4178-9f24-e9c8c2bc69db" providerId="ADAL" clId="{54F4B318-CA43-430A-940F-E35CE26B52D4}" dt="2024-05-09T10:09:52.258" v="826" actId="313"/>
          <ac:spMkLst>
            <pc:docMk/>
            <pc:sldMk cId="1272901167" sldId="336"/>
            <ac:spMk id="8" creationId="{01839D4C-5EBF-C613-5882-FAA4AD514D77}"/>
          </ac:spMkLst>
        </pc:spChg>
        <pc:spChg chg="del mod">
          <ac:chgData name="Giovanni Zullo" userId="877685e0-c7cf-4178-9f24-e9c8c2bc69db" providerId="ADAL" clId="{54F4B318-CA43-430A-940F-E35CE26B52D4}" dt="2024-05-09T06:47:35.742" v="9" actId="478"/>
          <ac:spMkLst>
            <pc:docMk/>
            <pc:sldMk cId="1272901167" sldId="336"/>
            <ac:spMk id="10" creationId="{D86CC4F1-7200-084A-3A15-05B0C0123A99}"/>
          </ac:spMkLst>
        </pc:spChg>
        <pc:spChg chg="del">
          <ac:chgData name="Giovanni Zullo" userId="877685e0-c7cf-4178-9f24-e9c8c2bc69db" providerId="ADAL" clId="{54F4B318-CA43-430A-940F-E35CE26B52D4}" dt="2024-05-09T06:47:36.923" v="10" actId="478"/>
          <ac:spMkLst>
            <pc:docMk/>
            <pc:sldMk cId="1272901167" sldId="336"/>
            <ac:spMk id="12" creationId="{A7C88A62-4B67-37D0-F0B6-6E4780C858C2}"/>
          </ac:spMkLst>
        </pc:spChg>
        <pc:spChg chg="del">
          <ac:chgData name="Giovanni Zullo" userId="877685e0-c7cf-4178-9f24-e9c8c2bc69db" providerId="ADAL" clId="{54F4B318-CA43-430A-940F-E35CE26B52D4}" dt="2024-05-09T06:47:34.585" v="7" actId="478"/>
          <ac:spMkLst>
            <pc:docMk/>
            <pc:sldMk cId="1272901167" sldId="336"/>
            <ac:spMk id="13" creationId="{AB51D265-F2B5-9A93-8AE6-D1226C65AD13}"/>
          </ac:spMkLst>
        </pc:spChg>
        <pc:spChg chg="add mod">
          <ac:chgData name="Giovanni Zullo" userId="877685e0-c7cf-4178-9f24-e9c8c2bc69db" providerId="ADAL" clId="{54F4B318-CA43-430A-940F-E35CE26B52D4}" dt="2024-05-09T10:26:37.956" v="1230" actId="1076"/>
          <ac:spMkLst>
            <pc:docMk/>
            <pc:sldMk cId="1272901167" sldId="336"/>
            <ac:spMk id="16" creationId="{A70FE49D-7F01-2179-4A24-C8FE1D491B5E}"/>
          </ac:spMkLst>
        </pc:spChg>
        <pc:spChg chg="del">
          <ac:chgData name="Giovanni Zullo" userId="877685e0-c7cf-4178-9f24-e9c8c2bc69db" providerId="ADAL" clId="{54F4B318-CA43-430A-940F-E35CE26B52D4}" dt="2024-05-09T06:47:50.567" v="14" actId="478"/>
          <ac:spMkLst>
            <pc:docMk/>
            <pc:sldMk cId="1272901167" sldId="336"/>
            <ac:spMk id="19" creationId="{C8F9E4B9-03A7-6154-2E55-214685991CA1}"/>
          </ac:spMkLst>
        </pc:spChg>
        <pc:spChg chg="del">
          <ac:chgData name="Giovanni Zullo" userId="877685e0-c7cf-4178-9f24-e9c8c2bc69db" providerId="ADAL" clId="{54F4B318-CA43-430A-940F-E35CE26B52D4}" dt="2024-05-09T06:47:55.213" v="18" actId="478"/>
          <ac:spMkLst>
            <pc:docMk/>
            <pc:sldMk cId="1272901167" sldId="336"/>
            <ac:spMk id="25" creationId="{FD062992-C355-A574-884E-E3F4F6ED1C56}"/>
          </ac:spMkLst>
        </pc:spChg>
        <pc:grpChg chg="add del mod">
          <ac:chgData name="Giovanni Zullo" userId="877685e0-c7cf-4178-9f24-e9c8c2bc69db" providerId="ADAL" clId="{54F4B318-CA43-430A-940F-E35CE26B52D4}" dt="2024-05-09T08:17:51.616" v="56" actId="478"/>
          <ac:grpSpMkLst>
            <pc:docMk/>
            <pc:sldMk cId="1272901167" sldId="336"/>
            <ac:grpSpMk id="27" creationId="{E9FF55B7-2632-20AF-C1E6-9C363A0FF9FB}"/>
          </ac:grpSpMkLst>
        </pc:grpChg>
        <pc:graphicFrameChg chg="add mod">
          <ac:chgData name="Giovanni Zullo" userId="877685e0-c7cf-4178-9f24-e9c8c2bc69db" providerId="ADAL" clId="{54F4B318-CA43-430A-940F-E35CE26B52D4}" dt="2024-05-09T08:18:00.972" v="65"/>
          <ac:graphicFrameMkLst>
            <pc:docMk/>
            <pc:sldMk cId="1272901167" sldId="336"/>
            <ac:graphicFrameMk id="9" creationId="{0425671F-0CA6-D152-52E0-EB82534C7FB9}"/>
          </ac:graphicFrameMkLst>
        </pc:graphicFrameChg>
        <pc:graphicFrameChg chg="add mod">
          <ac:chgData name="Giovanni Zullo" userId="877685e0-c7cf-4178-9f24-e9c8c2bc69db" providerId="ADAL" clId="{54F4B318-CA43-430A-940F-E35CE26B52D4}" dt="2024-05-09T10:26:54.630" v="1233" actId="1076"/>
          <ac:graphicFrameMkLst>
            <pc:docMk/>
            <pc:sldMk cId="1272901167" sldId="336"/>
            <ac:graphicFrameMk id="11" creationId="{0425671F-0CA6-D152-52E0-EB82534C7FB9}"/>
          </ac:graphicFrameMkLst>
        </pc:graphicFrameChg>
        <pc:picChg chg="del">
          <ac:chgData name="Giovanni Zullo" userId="877685e0-c7cf-4178-9f24-e9c8c2bc69db" providerId="ADAL" clId="{54F4B318-CA43-430A-940F-E35CE26B52D4}" dt="2024-05-09T06:47:53.394" v="17" actId="478"/>
          <ac:picMkLst>
            <pc:docMk/>
            <pc:sldMk cId="1272901167" sldId="336"/>
            <ac:picMk id="6" creationId="{008E5A16-9A56-CA22-0172-57163BC4DB3E}"/>
          </ac:picMkLst>
        </pc:picChg>
        <pc:picChg chg="del">
          <ac:chgData name="Giovanni Zullo" userId="877685e0-c7cf-4178-9f24-e9c8c2bc69db" providerId="ADAL" clId="{54F4B318-CA43-430A-940F-E35CE26B52D4}" dt="2024-05-09T06:47:38.365" v="11" actId="478"/>
          <ac:picMkLst>
            <pc:docMk/>
            <pc:sldMk cId="1272901167" sldId="336"/>
            <ac:picMk id="15" creationId="{D96E9DAF-8A2D-4A14-5E99-447024F87FE3}"/>
          </ac:picMkLst>
        </pc:picChg>
        <pc:picChg chg="del">
          <ac:chgData name="Giovanni Zullo" userId="877685e0-c7cf-4178-9f24-e9c8c2bc69db" providerId="ADAL" clId="{54F4B318-CA43-430A-940F-E35CE26B52D4}" dt="2024-05-09T06:47:56.533" v="19" actId="478"/>
          <ac:picMkLst>
            <pc:docMk/>
            <pc:sldMk cId="1272901167" sldId="336"/>
            <ac:picMk id="26" creationId="{BBD7FAB7-2E21-8C26-3C6E-154D498F66B2}"/>
          </ac:picMkLst>
        </pc:picChg>
      </pc:sldChg>
      <pc:sldChg chg="delSp modSp mod">
        <pc:chgData name="Giovanni Zullo" userId="877685e0-c7cf-4178-9f24-e9c8c2bc69db" providerId="ADAL" clId="{54F4B318-CA43-430A-940F-E35CE26B52D4}" dt="2024-05-09T10:09:49.673" v="823" actId="313"/>
        <pc:sldMkLst>
          <pc:docMk/>
          <pc:sldMk cId="395261956" sldId="353"/>
        </pc:sldMkLst>
        <pc:spChg chg="del">
          <ac:chgData name="Giovanni Zullo" userId="877685e0-c7cf-4178-9f24-e9c8c2bc69db" providerId="ADAL" clId="{54F4B318-CA43-430A-940F-E35CE26B52D4}" dt="2024-05-09T10:07:07.616" v="772" actId="478"/>
          <ac:spMkLst>
            <pc:docMk/>
            <pc:sldMk cId="395261956" sldId="353"/>
            <ac:spMk id="10" creationId="{D86CC4F1-7200-084A-3A15-05B0C0123A99}"/>
          </ac:spMkLst>
        </pc:spChg>
        <pc:spChg chg="mod">
          <ac:chgData name="Giovanni Zullo" userId="877685e0-c7cf-4178-9f24-e9c8c2bc69db" providerId="ADAL" clId="{54F4B318-CA43-430A-940F-E35CE26B52D4}" dt="2024-05-09T10:09:49.673" v="823" actId="313"/>
          <ac:spMkLst>
            <pc:docMk/>
            <pc:sldMk cId="395261956" sldId="353"/>
            <ac:spMk id="11" creationId="{5930AAA0-B36F-F37F-15B2-049929C65C75}"/>
          </ac:spMkLst>
        </pc:spChg>
        <pc:spChg chg="del">
          <ac:chgData name="Giovanni Zullo" userId="877685e0-c7cf-4178-9f24-e9c8c2bc69db" providerId="ADAL" clId="{54F4B318-CA43-430A-940F-E35CE26B52D4}" dt="2024-05-09T10:07:10.206" v="773" actId="478"/>
          <ac:spMkLst>
            <pc:docMk/>
            <pc:sldMk cId="395261956" sldId="353"/>
            <ac:spMk id="12" creationId="{A7C88A62-4B67-37D0-F0B6-6E4780C858C2}"/>
          </ac:spMkLst>
        </pc:spChg>
        <pc:spChg chg="mod">
          <ac:chgData name="Giovanni Zullo" userId="877685e0-c7cf-4178-9f24-e9c8c2bc69db" providerId="ADAL" clId="{54F4B318-CA43-430A-940F-E35CE26B52D4}" dt="2024-05-09T10:06:31.108" v="759" actId="20577"/>
          <ac:spMkLst>
            <pc:docMk/>
            <pc:sldMk cId="395261956" sldId="353"/>
            <ac:spMk id="27" creationId="{7FF464E4-D81A-95E1-0BD5-08F50AA5B06D}"/>
          </ac:spMkLst>
        </pc:spChg>
        <pc:spChg chg="mod">
          <ac:chgData name="Giovanni Zullo" userId="877685e0-c7cf-4178-9f24-e9c8c2bc69db" providerId="ADAL" clId="{54F4B318-CA43-430A-940F-E35CE26B52D4}" dt="2024-05-09T10:06:38.788" v="763" actId="404"/>
          <ac:spMkLst>
            <pc:docMk/>
            <pc:sldMk cId="395261956" sldId="353"/>
            <ac:spMk id="29" creationId="{B4851898-FDD3-4592-55FE-C2292EE06FD0}"/>
          </ac:spMkLst>
        </pc:spChg>
        <pc:spChg chg="mod">
          <ac:chgData name="Giovanni Zullo" userId="877685e0-c7cf-4178-9f24-e9c8c2bc69db" providerId="ADAL" clId="{54F4B318-CA43-430A-940F-E35CE26B52D4}" dt="2024-05-09T10:06:51.229" v="768" actId="403"/>
          <ac:spMkLst>
            <pc:docMk/>
            <pc:sldMk cId="395261956" sldId="353"/>
            <ac:spMk id="30" creationId="{B9B92FA7-DB69-27BC-6EDE-EA95567E5BD1}"/>
          </ac:spMkLst>
        </pc:spChg>
        <pc:spChg chg="mod">
          <ac:chgData name="Giovanni Zullo" userId="877685e0-c7cf-4178-9f24-e9c8c2bc69db" providerId="ADAL" clId="{54F4B318-CA43-430A-940F-E35CE26B52D4}" dt="2024-05-09T10:07:01.437" v="771" actId="404"/>
          <ac:spMkLst>
            <pc:docMk/>
            <pc:sldMk cId="395261956" sldId="353"/>
            <ac:spMk id="32" creationId="{36ECD6B6-5489-C1E8-1BAA-736F13C7D06D}"/>
          </ac:spMkLst>
        </pc:spChg>
      </pc:sldChg>
      <pc:sldChg chg="addSp delSp modSp del mod">
        <pc:chgData name="Giovanni Zullo" userId="877685e0-c7cf-4178-9f24-e9c8c2bc69db" providerId="ADAL" clId="{54F4B318-CA43-430A-940F-E35CE26B52D4}" dt="2024-05-09T08:18:44.546" v="72" actId="47"/>
        <pc:sldMkLst>
          <pc:docMk/>
          <pc:sldMk cId="2675347426" sldId="354"/>
        </pc:sldMkLst>
        <pc:spChg chg="add mod">
          <ac:chgData name="Giovanni Zullo" userId="877685e0-c7cf-4178-9f24-e9c8c2bc69db" providerId="ADAL" clId="{54F4B318-CA43-430A-940F-E35CE26B52D4}" dt="2024-05-09T06:49:10.236" v="48"/>
          <ac:spMkLst>
            <pc:docMk/>
            <pc:sldMk cId="2675347426" sldId="354"/>
            <ac:spMk id="3" creationId="{72E6A82F-290B-E4C6-599C-EA11AB5D998F}"/>
          </ac:spMkLst>
        </pc:spChg>
        <pc:spChg chg="del">
          <ac:chgData name="Giovanni Zullo" userId="877685e0-c7cf-4178-9f24-e9c8c2bc69db" providerId="ADAL" clId="{54F4B318-CA43-430A-940F-E35CE26B52D4}" dt="2024-05-09T06:48:51.012" v="38" actId="478"/>
          <ac:spMkLst>
            <pc:docMk/>
            <pc:sldMk cId="2675347426" sldId="354"/>
            <ac:spMk id="4" creationId="{A3F34450-0ABF-45F6-1ABD-789B15C8C541}"/>
          </ac:spMkLst>
        </pc:spChg>
        <pc:spChg chg="del">
          <ac:chgData name="Giovanni Zullo" userId="877685e0-c7cf-4178-9f24-e9c8c2bc69db" providerId="ADAL" clId="{54F4B318-CA43-430A-940F-E35CE26B52D4}" dt="2024-05-09T06:48:53.304" v="39" actId="478"/>
          <ac:spMkLst>
            <pc:docMk/>
            <pc:sldMk cId="2675347426" sldId="354"/>
            <ac:spMk id="6" creationId="{D465D745-7A4A-3109-7322-90A50D88C61E}"/>
          </ac:spMkLst>
        </pc:spChg>
        <pc:spChg chg="del">
          <ac:chgData name="Giovanni Zullo" userId="877685e0-c7cf-4178-9f24-e9c8c2bc69db" providerId="ADAL" clId="{54F4B318-CA43-430A-940F-E35CE26B52D4}" dt="2024-05-09T06:48:54.638" v="40" actId="478"/>
          <ac:spMkLst>
            <pc:docMk/>
            <pc:sldMk cId="2675347426" sldId="354"/>
            <ac:spMk id="10" creationId="{D86CC4F1-7200-084A-3A15-05B0C0123A99}"/>
          </ac:spMkLst>
        </pc:spChg>
        <pc:spChg chg="del">
          <ac:chgData name="Giovanni Zullo" userId="877685e0-c7cf-4178-9f24-e9c8c2bc69db" providerId="ADAL" clId="{54F4B318-CA43-430A-940F-E35CE26B52D4}" dt="2024-05-09T06:48:56.618" v="42" actId="478"/>
          <ac:spMkLst>
            <pc:docMk/>
            <pc:sldMk cId="2675347426" sldId="354"/>
            <ac:spMk id="12" creationId="{A7C88A62-4B67-37D0-F0B6-6E4780C858C2}"/>
          </ac:spMkLst>
        </pc:spChg>
        <pc:picChg chg="del">
          <ac:chgData name="Giovanni Zullo" userId="877685e0-c7cf-4178-9f24-e9c8c2bc69db" providerId="ADAL" clId="{54F4B318-CA43-430A-940F-E35CE26B52D4}" dt="2024-05-09T06:48:55.562" v="41" actId="478"/>
          <ac:picMkLst>
            <pc:docMk/>
            <pc:sldMk cId="2675347426" sldId="354"/>
            <ac:picMk id="15" creationId="{D96E9DAF-8A2D-4A14-5E99-447024F87FE3}"/>
          </ac:picMkLst>
        </pc:picChg>
      </pc:sldChg>
      <pc:sldChg chg="modSp mod">
        <pc:chgData name="Giovanni Zullo" userId="877685e0-c7cf-4178-9f24-e9c8c2bc69db" providerId="ADAL" clId="{54F4B318-CA43-430A-940F-E35CE26B52D4}" dt="2024-05-09T10:09:51.198" v="824" actId="313"/>
        <pc:sldMkLst>
          <pc:docMk/>
          <pc:sldMk cId="82461374" sldId="355"/>
        </pc:sldMkLst>
        <pc:spChg chg="mod">
          <ac:chgData name="Giovanni Zullo" userId="877685e0-c7cf-4178-9f24-e9c8c2bc69db" providerId="ADAL" clId="{54F4B318-CA43-430A-940F-E35CE26B52D4}" dt="2024-05-09T10:09:51.198" v="824" actId="313"/>
          <ac:spMkLst>
            <pc:docMk/>
            <pc:sldMk cId="82461374" sldId="355"/>
            <ac:spMk id="133" creationId="{630D43EF-BA36-BA43-B95B-A8B38ABC4D52}"/>
          </ac:spMkLst>
        </pc:spChg>
      </pc:sldChg>
      <pc:sldChg chg="addSp delSp modSp add mod">
        <pc:chgData name="Giovanni Zullo" userId="877685e0-c7cf-4178-9f24-e9c8c2bc69db" providerId="ADAL" clId="{54F4B318-CA43-430A-940F-E35CE26B52D4}" dt="2024-05-09T16:40:25.587" v="1762" actId="114"/>
        <pc:sldMkLst>
          <pc:docMk/>
          <pc:sldMk cId="1815596245" sldId="356"/>
        </pc:sldMkLst>
        <pc:spChg chg="add mod">
          <ac:chgData name="Giovanni Zullo" userId="877685e0-c7cf-4178-9f24-e9c8c2bc69db" providerId="ADAL" clId="{54F4B318-CA43-430A-940F-E35CE26B52D4}" dt="2024-05-09T16:40:25.587" v="1762" actId="114"/>
          <ac:spMkLst>
            <pc:docMk/>
            <pc:sldMk cId="1815596245" sldId="356"/>
            <ac:spMk id="3" creationId="{69A91157-CA5E-6657-E1FB-DC85E7B47BE8}"/>
          </ac:spMkLst>
        </pc:spChg>
        <pc:spChg chg="mod">
          <ac:chgData name="Giovanni Zullo" userId="877685e0-c7cf-4178-9f24-e9c8c2bc69db" providerId="ADAL" clId="{54F4B318-CA43-430A-940F-E35CE26B52D4}" dt="2024-05-09T10:09:52.930" v="827" actId="313"/>
          <ac:spMkLst>
            <pc:docMk/>
            <pc:sldMk cId="1815596245" sldId="356"/>
            <ac:spMk id="8" creationId="{01839D4C-5EBF-C613-5882-FAA4AD514D77}"/>
          </ac:spMkLst>
        </pc:spChg>
        <pc:graphicFrameChg chg="add mod">
          <ac:chgData name="Giovanni Zullo" userId="877685e0-c7cf-4178-9f24-e9c8c2bc69db" providerId="ADAL" clId="{54F4B318-CA43-430A-940F-E35CE26B52D4}" dt="2024-05-09T10:27:10.925" v="1237" actId="1076"/>
          <ac:graphicFrameMkLst>
            <pc:docMk/>
            <pc:sldMk cId="1815596245" sldId="356"/>
            <ac:graphicFrameMk id="2" creationId="{55DC2032-F05D-A485-0512-E5808E70C4A4}"/>
          </ac:graphicFrameMkLst>
        </pc:graphicFrameChg>
        <pc:graphicFrameChg chg="del">
          <ac:chgData name="Giovanni Zullo" userId="877685e0-c7cf-4178-9f24-e9c8c2bc69db" providerId="ADAL" clId="{54F4B318-CA43-430A-940F-E35CE26B52D4}" dt="2024-05-09T09:04:44.911" v="81" actId="478"/>
          <ac:graphicFrameMkLst>
            <pc:docMk/>
            <pc:sldMk cId="1815596245" sldId="356"/>
            <ac:graphicFrameMk id="11" creationId="{0425671F-0CA6-D152-52E0-EB82534C7FB9}"/>
          </ac:graphicFrameMkLst>
        </pc:graphicFrameChg>
      </pc:sldChg>
      <pc:sldChg chg="addSp delSp modSp add mod">
        <pc:chgData name="Giovanni Zullo" userId="877685e0-c7cf-4178-9f24-e9c8c2bc69db" providerId="ADAL" clId="{54F4B318-CA43-430A-940F-E35CE26B52D4}" dt="2024-05-09T10:09:45.440" v="821" actId="313"/>
        <pc:sldMkLst>
          <pc:docMk/>
          <pc:sldMk cId="1558122665" sldId="357"/>
        </pc:sldMkLst>
        <pc:spChg chg="mod">
          <ac:chgData name="Giovanni Zullo" userId="877685e0-c7cf-4178-9f24-e9c8c2bc69db" providerId="ADAL" clId="{54F4B318-CA43-430A-940F-E35CE26B52D4}" dt="2024-05-09T10:09:45.440" v="821" actId="313"/>
          <ac:spMkLst>
            <pc:docMk/>
            <pc:sldMk cId="1558122665" sldId="357"/>
            <ac:spMk id="2" creationId="{C57EDA1B-5319-AB87-B21D-BCA82D3040B9}"/>
          </ac:spMkLst>
        </pc:spChg>
        <pc:spChg chg="mod">
          <ac:chgData name="Giovanni Zullo" userId="877685e0-c7cf-4178-9f24-e9c8c2bc69db" providerId="ADAL" clId="{54F4B318-CA43-430A-940F-E35CE26B52D4}" dt="2024-05-09T10:05:14.301" v="737" actId="1076"/>
          <ac:spMkLst>
            <pc:docMk/>
            <pc:sldMk cId="1558122665" sldId="357"/>
            <ac:spMk id="3" creationId="{B3473FF7-E853-96D5-5469-6B5BB421E773}"/>
          </ac:spMkLst>
        </pc:spChg>
        <pc:spChg chg="del">
          <ac:chgData name="Giovanni Zullo" userId="877685e0-c7cf-4178-9f24-e9c8c2bc69db" providerId="ADAL" clId="{54F4B318-CA43-430A-940F-E35CE26B52D4}" dt="2024-05-09T09:17:11.258" v="92" actId="478"/>
          <ac:spMkLst>
            <pc:docMk/>
            <pc:sldMk cId="1558122665" sldId="357"/>
            <ac:spMk id="7" creationId="{66E110AE-E6EB-DEE9-67A2-0B08FB3377C2}"/>
          </ac:spMkLst>
        </pc:spChg>
        <pc:spChg chg="del">
          <ac:chgData name="Giovanni Zullo" userId="877685e0-c7cf-4178-9f24-e9c8c2bc69db" providerId="ADAL" clId="{54F4B318-CA43-430A-940F-E35CE26B52D4}" dt="2024-05-09T09:17:11.258" v="92" actId="478"/>
          <ac:spMkLst>
            <pc:docMk/>
            <pc:sldMk cId="1558122665" sldId="357"/>
            <ac:spMk id="9" creationId="{585F549D-8AB8-09BC-78CD-6518A774F95A}"/>
          </ac:spMkLst>
        </pc:spChg>
        <pc:spChg chg="del">
          <ac:chgData name="Giovanni Zullo" userId="877685e0-c7cf-4178-9f24-e9c8c2bc69db" providerId="ADAL" clId="{54F4B318-CA43-430A-940F-E35CE26B52D4}" dt="2024-05-09T09:17:11.258" v="92" actId="478"/>
          <ac:spMkLst>
            <pc:docMk/>
            <pc:sldMk cId="1558122665" sldId="357"/>
            <ac:spMk id="10" creationId="{1DCEB1B6-DE25-6876-C982-8F61429C0932}"/>
          </ac:spMkLst>
        </pc:spChg>
        <pc:spChg chg="del">
          <ac:chgData name="Giovanni Zullo" userId="877685e0-c7cf-4178-9f24-e9c8c2bc69db" providerId="ADAL" clId="{54F4B318-CA43-430A-940F-E35CE26B52D4}" dt="2024-05-09T09:17:11.258" v="92" actId="478"/>
          <ac:spMkLst>
            <pc:docMk/>
            <pc:sldMk cId="1558122665" sldId="357"/>
            <ac:spMk id="15" creationId="{7D8B9AA6-348C-00E2-77DF-EEA36C57A0B6}"/>
          </ac:spMkLst>
        </pc:spChg>
        <pc:picChg chg="add mod">
          <ac:chgData name="Giovanni Zullo" userId="877685e0-c7cf-4178-9f24-e9c8c2bc69db" providerId="ADAL" clId="{54F4B318-CA43-430A-940F-E35CE26B52D4}" dt="2024-05-09T10:05:54.846" v="748" actId="1076"/>
          <ac:picMkLst>
            <pc:docMk/>
            <pc:sldMk cId="1558122665" sldId="357"/>
            <ac:picMk id="5" creationId="{2BEF33E6-5553-620E-13C3-82B730253055}"/>
          </ac:picMkLst>
        </pc:picChg>
        <pc:picChg chg="add mod">
          <ac:chgData name="Giovanni Zullo" userId="877685e0-c7cf-4178-9f24-e9c8c2bc69db" providerId="ADAL" clId="{54F4B318-CA43-430A-940F-E35CE26B52D4}" dt="2024-05-09T10:05:59.741" v="749" actId="1076"/>
          <ac:picMkLst>
            <pc:docMk/>
            <pc:sldMk cId="1558122665" sldId="357"/>
            <ac:picMk id="8" creationId="{74B62A29-97A2-D1B8-017F-65072945F1CD}"/>
          </ac:picMkLst>
        </pc:picChg>
        <pc:picChg chg="add mod">
          <ac:chgData name="Giovanni Zullo" userId="877685e0-c7cf-4178-9f24-e9c8c2bc69db" providerId="ADAL" clId="{54F4B318-CA43-430A-940F-E35CE26B52D4}" dt="2024-05-09T10:05:46.189" v="747" actId="1076"/>
          <ac:picMkLst>
            <pc:docMk/>
            <pc:sldMk cId="1558122665" sldId="357"/>
            <ac:picMk id="12" creationId="{BE530EAE-B075-DE71-2EE2-4EE7F91506C0}"/>
          </ac:picMkLst>
        </pc:picChg>
      </pc:sldChg>
      <pc:sldChg chg="modSp add mod">
        <pc:chgData name="Giovanni Zullo" userId="877685e0-c7cf-4178-9f24-e9c8c2bc69db" providerId="ADAL" clId="{54F4B318-CA43-430A-940F-E35CE26B52D4}" dt="2024-05-09T10:07:53.287" v="783" actId="113"/>
        <pc:sldMkLst>
          <pc:docMk/>
          <pc:sldMk cId="1441546539" sldId="358"/>
        </pc:sldMkLst>
        <pc:spChg chg="mod">
          <ac:chgData name="Giovanni Zullo" userId="877685e0-c7cf-4178-9f24-e9c8c2bc69db" providerId="ADAL" clId="{54F4B318-CA43-430A-940F-E35CE26B52D4}" dt="2024-05-09T10:07:53.287" v="783" actId="113"/>
          <ac:spMkLst>
            <pc:docMk/>
            <pc:sldMk cId="1441546539" sldId="358"/>
            <ac:spMk id="67" creationId="{00000000-0000-0000-0000-000000000000}"/>
          </ac:spMkLst>
        </pc:spChg>
      </pc:sldChg>
      <pc:sldChg chg="modSp add mod">
        <pc:chgData name="Giovanni Zullo" userId="877685e0-c7cf-4178-9f24-e9c8c2bc69db" providerId="ADAL" clId="{54F4B318-CA43-430A-940F-E35CE26B52D4}" dt="2024-05-09T10:08:16.318" v="788" actId="113"/>
        <pc:sldMkLst>
          <pc:docMk/>
          <pc:sldMk cId="1038911078" sldId="359"/>
        </pc:sldMkLst>
        <pc:spChg chg="mod">
          <ac:chgData name="Giovanni Zullo" userId="877685e0-c7cf-4178-9f24-e9c8c2bc69db" providerId="ADAL" clId="{54F4B318-CA43-430A-940F-E35CE26B52D4}" dt="2024-05-09T10:08:16.318" v="788" actId="113"/>
          <ac:spMkLst>
            <pc:docMk/>
            <pc:sldMk cId="1038911078" sldId="359"/>
            <ac:spMk id="67" creationId="{00000000-0000-0000-0000-000000000000}"/>
          </ac:spMkLst>
        </pc:spChg>
      </pc:sldChg>
      <pc:sldChg chg="addSp delSp modSp del mod">
        <pc:chgData name="Giovanni Zullo" userId="877685e0-c7cf-4178-9f24-e9c8c2bc69db" providerId="ADAL" clId="{54F4B318-CA43-430A-940F-E35CE26B52D4}" dt="2024-05-09T08:18:41.046" v="71" actId="47"/>
        <pc:sldMkLst>
          <pc:docMk/>
          <pc:sldMk cId="2324739151" sldId="359"/>
        </pc:sldMkLst>
        <pc:spChg chg="del mod">
          <ac:chgData name="Giovanni Zullo" userId="877685e0-c7cf-4178-9f24-e9c8c2bc69db" providerId="ADAL" clId="{54F4B318-CA43-430A-940F-E35CE26B52D4}" dt="2024-05-09T06:48:15.605" v="25" actId="478"/>
          <ac:spMkLst>
            <pc:docMk/>
            <pc:sldMk cId="2324739151" sldId="359"/>
            <ac:spMk id="2" creationId="{72429E57-2AAC-C719-706C-C457A79354B6}"/>
          </ac:spMkLst>
        </pc:spChg>
        <pc:spChg chg="del">
          <ac:chgData name="Giovanni Zullo" userId="877685e0-c7cf-4178-9f24-e9c8c2bc69db" providerId="ADAL" clId="{54F4B318-CA43-430A-940F-E35CE26B52D4}" dt="2024-05-09T06:48:18.913" v="27" actId="478"/>
          <ac:spMkLst>
            <pc:docMk/>
            <pc:sldMk cId="2324739151" sldId="359"/>
            <ac:spMk id="3" creationId="{9D4DD9E4-3CC3-907F-DFDC-01FA3C3704FB}"/>
          </ac:spMkLst>
        </pc:spChg>
        <pc:spChg chg="del">
          <ac:chgData name="Giovanni Zullo" userId="877685e0-c7cf-4178-9f24-e9c8c2bc69db" providerId="ADAL" clId="{54F4B318-CA43-430A-940F-E35CE26B52D4}" dt="2024-05-09T06:48:14.332" v="23" actId="478"/>
          <ac:spMkLst>
            <pc:docMk/>
            <pc:sldMk cId="2324739151" sldId="359"/>
            <ac:spMk id="4" creationId="{A3F34450-0ABF-45F6-1ABD-789B15C8C541}"/>
          </ac:spMkLst>
        </pc:spChg>
        <pc:spChg chg="add del mod">
          <ac:chgData name="Giovanni Zullo" userId="877685e0-c7cf-4178-9f24-e9c8c2bc69db" providerId="ADAL" clId="{54F4B318-CA43-430A-940F-E35CE26B52D4}" dt="2024-05-09T06:48:17.209" v="26" actId="478"/>
          <ac:spMkLst>
            <pc:docMk/>
            <pc:sldMk cId="2324739151" sldId="359"/>
            <ac:spMk id="6" creationId="{0699B3CD-359F-D43C-B602-86958E5EEA56}"/>
          </ac:spMkLst>
        </pc:spChg>
        <pc:spChg chg="del">
          <ac:chgData name="Giovanni Zullo" userId="877685e0-c7cf-4178-9f24-e9c8c2bc69db" providerId="ADAL" clId="{54F4B318-CA43-430A-940F-E35CE26B52D4}" dt="2024-05-09T06:48:20.772" v="29" actId="478"/>
          <ac:spMkLst>
            <pc:docMk/>
            <pc:sldMk cId="2324739151" sldId="359"/>
            <ac:spMk id="10" creationId="{D86CC4F1-7200-084A-3A15-05B0C0123A99}"/>
          </ac:spMkLst>
        </pc:spChg>
        <pc:spChg chg="del">
          <ac:chgData name="Giovanni Zullo" userId="877685e0-c7cf-4178-9f24-e9c8c2bc69db" providerId="ADAL" clId="{54F4B318-CA43-430A-940F-E35CE26B52D4}" dt="2024-05-09T06:48:22.354" v="30" actId="478"/>
          <ac:spMkLst>
            <pc:docMk/>
            <pc:sldMk cId="2324739151" sldId="359"/>
            <ac:spMk id="12" creationId="{A7C88A62-4B67-37D0-F0B6-6E4780C858C2}"/>
          </ac:spMkLst>
        </pc:spChg>
        <pc:spChg chg="add mod">
          <ac:chgData name="Giovanni Zullo" userId="877685e0-c7cf-4178-9f24-e9c8c2bc69db" providerId="ADAL" clId="{54F4B318-CA43-430A-940F-E35CE26B52D4}" dt="2024-05-09T06:48:47.589" v="37"/>
          <ac:spMkLst>
            <pc:docMk/>
            <pc:sldMk cId="2324739151" sldId="359"/>
            <ac:spMk id="17" creationId="{C80A05AC-AD36-3FAD-965C-02A4BE0659AE}"/>
          </ac:spMkLst>
        </pc:spChg>
        <pc:grpChg chg="mod">
          <ac:chgData name="Giovanni Zullo" userId="877685e0-c7cf-4178-9f24-e9c8c2bc69db" providerId="ADAL" clId="{54F4B318-CA43-430A-940F-E35CE26B52D4}" dt="2024-05-09T06:48:38.499" v="34" actId="14100"/>
          <ac:grpSpMkLst>
            <pc:docMk/>
            <pc:sldMk cId="2324739151" sldId="359"/>
            <ac:grpSpMk id="29" creationId="{B78C58E0-5C27-2B0A-6371-C2BDCC1C3DC5}"/>
          </ac:grpSpMkLst>
        </pc:grpChg>
        <pc:picChg chg="del">
          <ac:chgData name="Giovanni Zullo" userId="877685e0-c7cf-4178-9f24-e9c8c2bc69db" providerId="ADAL" clId="{54F4B318-CA43-430A-940F-E35CE26B52D4}" dt="2024-05-09T06:48:19.568" v="28" actId="478"/>
          <ac:picMkLst>
            <pc:docMk/>
            <pc:sldMk cId="2324739151" sldId="359"/>
            <ac:picMk id="15" creationId="{D96E9DAF-8A2D-4A14-5E99-447024F87FE3}"/>
          </ac:picMkLst>
        </pc:picChg>
        <pc:picChg chg="mod">
          <ac:chgData name="Giovanni Zullo" userId="877685e0-c7cf-4178-9f24-e9c8c2bc69db" providerId="ADAL" clId="{54F4B318-CA43-430A-940F-E35CE26B52D4}" dt="2024-05-09T06:48:41.675" v="36" actId="1076"/>
          <ac:picMkLst>
            <pc:docMk/>
            <pc:sldMk cId="2324739151" sldId="359"/>
            <ac:picMk id="30" creationId="{243BF2CF-21D5-EA7A-088E-29AE19470948}"/>
          </ac:picMkLst>
        </pc:picChg>
      </pc:sldChg>
      <pc:sldChg chg="add del">
        <pc:chgData name="Giovanni Zullo" userId="877685e0-c7cf-4178-9f24-e9c8c2bc69db" providerId="ADAL" clId="{54F4B318-CA43-430A-940F-E35CE26B52D4}" dt="2024-05-09T10:08:12.960" v="787"/>
        <pc:sldMkLst>
          <pc:docMk/>
          <pc:sldMk cId="350819290" sldId="360"/>
        </pc:sldMkLst>
      </pc:sldChg>
      <pc:sldChg chg="modSp add mod">
        <pc:chgData name="Giovanni Zullo" userId="877685e0-c7cf-4178-9f24-e9c8c2bc69db" providerId="ADAL" clId="{54F4B318-CA43-430A-940F-E35CE26B52D4}" dt="2024-05-09T10:08:54.336" v="798" actId="113"/>
        <pc:sldMkLst>
          <pc:docMk/>
          <pc:sldMk cId="3716742309" sldId="360"/>
        </pc:sldMkLst>
        <pc:spChg chg="mod">
          <ac:chgData name="Giovanni Zullo" userId="877685e0-c7cf-4178-9f24-e9c8c2bc69db" providerId="ADAL" clId="{54F4B318-CA43-430A-940F-E35CE26B52D4}" dt="2024-05-09T10:08:54.336" v="798" actId="113"/>
          <ac:spMkLst>
            <pc:docMk/>
            <pc:sldMk cId="3716742309" sldId="360"/>
            <ac:spMk id="67" creationId="{00000000-0000-0000-0000-000000000000}"/>
          </ac:spMkLst>
        </pc:spChg>
      </pc:sldChg>
      <pc:sldChg chg="addSp delSp modSp add mod">
        <pc:chgData name="Giovanni Zullo" userId="877685e0-c7cf-4178-9f24-e9c8c2bc69db" providerId="ADAL" clId="{54F4B318-CA43-430A-940F-E35CE26B52D4}" dt="2024-05-09T14:14:54.734" v="1745" actId="14100"/>
        <pc:sldMkLst>
          <pc:docMk/>
          <pc:sldMk cId="1667619885" sldId="361"/>
        </pc:sldMkLst>
        <pc:spChg chg="add mod">
          <ac:chgData name="Giovanni Zullo" userId="877685e0-c7cf-4178-9f24-e9c8c2bc69db" providerId="ADAL" clId="{54F4B318-CA43-430A-940F-E35CE26B52D4}" dt="2024-05-09T13:21:01.542" v="1476" actId="20577"/>
          <ac:spMkLst>
            <pc:docMk/>
            <pc:sldMk cId="1667619885" sldId="361"/>
            <ac:spMk id="2" creationId="{D3988056-B02C-EE9E-BE4F-6C9C5770102E}"/>
          </ac:spMkLst>
        </pc:spChg>
        <pc:spChg chg="add mod">
          <ac:chgData name="Giovanni Zullo" userId="877685e0-c7cf-4178-9f24-e9c8c2bc69db" providerId="ADAL" clId="{54F4B318-CA43-430A-940F-E35CE26B52D4}" dt="2024-05-09T13:22:01.380" v="1644" actId="115"/>
          <ac:spMkLst>
            <pc:docMk/>
            <pc:sldMk cId="1667619885" sldId="361"/>
            <ac:spMk id="4" creationId="{D0B08ED4-33EB-89DD-738E-CE4BCDC9592E}"/>
          </ac:spMkLst>
        </pc:spChg>
        <pc:spChg chg="add mod">
          <ac:chgData name="Giovanni Zullo" userId="877685e0-c7cf-4178-9f24-e9c8c2bc69db" providerId="ADAL" clId="{54F4B318-CA43-430A-940F-E35CE26B52D4}" dt="2024-05-09T14:14:54.734" v="1745" actId="14100"/>
          <ac:spMkLst>
            <pc:docMk/>
            <pc:sldMk cId="1667619885" sldId="361"/>
            <ac:spMk id="5" creationId="{1DE31785-B6FC-5878-AE1D-5EE92C8BB595}"/>
          </ac:spMkLst>
        </pc:spChg>
        <pc:spChg chg="del mod">
          <ac:chgData name="Giovanni Zullo" userId="877685e0-c7cf-4178-9f24-e9c8c2bc69db" providerId="ADAL" clId="{54F4B318-CA43-430A-940F-E35CE26B52D4}" dt="2024-05-09T11:33:56.295" v="1253" actId="478"/>
          <ac:spMkLst>
            <pc:docMk/>
            <pc:sldMk cId="1667619885" sldId="361"/>
            <ac:spMk id="67" creationId="{00000000-0000-0000-0000-000000000000}"/>
          </ac:spMkLst>
        </pc:spChg>
        <pc:picChg chg="add del mod">
          <ac:chgData name="Giovanni Zullo" userId="877685e0-c7cf-4178-9f24-e9c8c2bc69db" providerId="ADAL" clId="{54F4B318-CA43-430A-940F-E35CE26B52D4}" dt="2024-05-09T12:05:15.773" v="1287" actId="478"/>
          <ac:picMkLst>
            <pc:docMk/>
            <pc:sldMk cId="1667619885" sldId="361"/>
            <ac:picMk id="3" creationId="{038FAFBF-10A2-31A5-B4E4-792242CD93FB}"/>
          </ac:picMkLst>
        </pc:picChg>
        <pc:picChg chg="del">
          <ac:chgData name="Giovanni Zullo" userId="877685e0-c7cf-4178-9f24-e9c8c2bc69db" providerId="ADAL" clId="{54F4B318-CA43-430A-940F-E35CE26B52D4}" dt="2024-05-09T11:33:54.343" v="1252" actId="478"/>
          <ac:picMkLst>
            <pc:docMk/>
            <pc:sldMk cId="1667619885" sldId="361"/>
            <ac:picMk id="66" creationId="{00000000-0000-0000-0000-000000000000}"/>
          </ac:picMkLst>
        </pc:picChg>
      </pc:sldChg>
      <pc:sldChg chg="modSp add mod">
        <pc:chgData name="Giovanni Zullo" userId="877685e0-c7cf-4178-9f24-e9c8c2bc69db" providerId="ADAL" clId="{54F4B318-CA43-430A-940F-E35CE26B52D4}" dt="2024-05-09T16:38:27.658" v="1748" actId="1076"/>
        <pc:sldMkLst>
          <pc:docMk/>
          <pc:sldMk cId="3853977814" sldId="362"/>
        </pc:sldMkLst>
        <pc:picChg chg="mod">
          <ac:chgData name="Giovanni Zullo" userId="877685e0-c7cf-4178-9f24-e9c8c2bc69db" providerId="ADAL" clId="{54F4B318-CA43-430A-940F-E35CE26B52D4}" dt="2024-05-09T16:38:27.658" v="1748" actId="1076"/>
          <ac:picMkLst>
            <pc:docMk/>
            <pc:sldMk cId="3853977814" sldId="362"/>
            <ac:picMk id="3" creationId="{4C15F77D-C2EC-951C-1666-3833B9F4660F}"/>
          </ac:picMkLst>
        </pc:picChg>
      </pc:sldChg>
    </pc:docChg>
  </pc:docChgLst>
  <pc:docChgLst>
    <pc:chgData name="Giovanni Zullo" userId="S::10451719@polimi.it::877685e0-c7cf-4178-9f24-e9c8c2bc69db" providerId="AD" clId="Web-{2B5AFE0A-F9C8-54E7-2959-B775DCF6010D}"/>
    <pc:docChg chg="modSld">
      <pc:chgData name="Giovanni Zullo" userId="S::10451719@polimi.it::877685e0-c7cf-4178-9f24-e9c8c2bc69db" providerId="AD" clId="Web-{2B5AFE0A-F9C8-54E7-2959-B775DCF6010D}" dt="2024-05-15T07:12:17.424" v="1" actId="14100"/>
      <pc:docMkLst>
        <pc:docMk/>
      </pc:docMkLst>
      <pc:sldChg chg="modSp">
        <pc:chgData name="Giovanni Zullo" userId="S::10451719@polimi.it::877685e0-c7cf-4178-9f24-e9c8c2bc69db" providerId="AD" clId="Web-{2B5AFE0A-F9C8-54E7-2959-B775DCF6010D}" dt="2024-05-15T07:12:17.424" v="1" actId="14100"/>
        <pc:sldMkLst>
          <pc:docMk/>
          <pc:sldMk cId="1667619885" sldId="361"/>
        </pc:sldMkLst>
        <pc:spChg chg="mod">
          <ac:chgData name="Giovanni Zullo" userId="S::10451719@polimi.it::877685e0-c7cf-4178-9f24-e9c8c2bc69db" providerId="AD" clId="Web-{2B5AFE0A-F9C8-54E7-2959-B775DCF6010D}" dt="2024-05-15T07:12:17.424" v="1" actId="14100"/>
          <ac:spMkLst>
            <pc:docMk/>
            <pc:sldMk cId="1667619885" sldId="361"/>
            <ac:spMk id="5" creationId="{1DE31785-B6FC-5878-AE1D-5EE92C8BB59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vanni\Download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989027614642086E-2"/>
          <c:y val="3.0845285334593839E-2"/>
          <c:w val="0.88457364790727122"/>
          <c:h val="0.82792497501793305"/>
        </c:manualLayout>
      </c:layout>
      <c:scatterChart>
        <c:scatterStyle val="lineMarker"/>
        <c:varyColors val="0"/>
        <c:ser>
          <c:idx val="0"/>
          <c:order val="0"/>
          <c:tx>
            <c:strRef>
              <c:f>plot!$B$1</c:f>
              <c:strCache>
                <c:ptCount val="1"/>
                <c:pt idx="0">
                  <c:v>A(I)-thermal release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plot!$A$2:$A$102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0.70147559999999998</c:v>
                </c:pt>
                <c:pt idx="2">
                  <c:v>1.4029510000000001</c:v>
                </c:pt>
                <c:pt idx="3">
                  <c:v>2.1044269999999998</c:v>
                </c:pt>
                <c:pt idx="4">
                  <c:v>2.8059020000000001</c:v>
                </c:pt>
                <c:pt idx="5">
                  <c:v>3.5073780000000001</c:v>
                </c:pt>
                <c:pt idx="6">
                  <c:v>4.2088530000000004</c:v>
                </c:pt>
                <c:pt idx="7">
                  <c:v>4.9103289999999999</c:v>
                </c:pt>
                <c:pt idx="8">
                  <c:v>5.6118040000000002</c:v>
                </c:pt>
                <c:pt idx="9">
                  <c:v>6.3132799999999998</c:v>
                </c:pt>
                <c:pt idx="10">
                  <c:v>7.0147560000000002</c:v>
                </c:pt>
                <c:pt idx="11">
                  <c:v>7.7162309999999996</c:v>
                </c:pt>
                <c:pt idx="12">
                  <c:v>8.4177070000000001</c:v>
                </c:pt>
                <c:pt idx="13">
                  <c:v>9.1191820000000003</c:v>
                </c:pt>
                <c:pt idx="14">
                  <c:v>9.8206579999999999</c:v>
                </c:pt>
                <c:pt idx="15">
                  <c:v>10.522130000000001</c:v>
                </c:pt>
                <c:pt idx="16">
                  <c:v>11.223610000000001</c:v>
                </c:pt>
                <c:pt idx="17">
                  <c:v>11.925079999999999</c:v>
                </c:pt>
                <c:pt idx="18">
                  <c:v>12.62656</c:v>
                </c:pt>
                <c:pt idx="19">
                  <c:v>13.32804</c:v>
                </c:pt>
                <c:pt idx="20">
                  <c:v>14.02951</c:v>
                </c:pt>
                <c:pt idx="21">
                  <c:v>14.73099</c:v>
                </c:pt>
                <c:pt idx="22">
                  <c:v>15.432460000000001</c:v>
                </c:pt>
                <c:pt idx="23">
                  <c:v>16.133939999999999</c:v>
                </c:pt>
                <c:pt idx="24">
                  <c:v>16.83541</c:v>
                </c:pt>
                <c:pt idx="25">
                  <c:v>17.53689</c:v>
                </c:pt>
                <c:pt idx="26">
                  <c:v>18.23836</c:v>
                </c:pt>
                <c:pt idx="27">
                  <c:v>18.93984</c:v>
                </c:pt>
                <c:pt idx="28">
                  <c:v>19.64132</c:v>
                </c:pt>
                <c:pt idx="29">
                  <c:v>20.342790000000001</c:v>
                </c:pt>
                <c:pt idx="30">
                  <c:v>21.044270000000001</c:v>
                </c:pt>
                <c:pt idx="31">
                  <c:v>21.745740000000001</c:v>
                </c:pt>
                <c:pt idx="32">
                  <c:v>22.447220000000002</c:v>
                </c:pt>
                <c:pt idx="33">
                  <c:v>23.148689999999998</c:v>
                </c:pt>
                <c:pt idx="34">
                  <c:v>23.850169999999999</c:v>
                </c:pt>
                <c:pt idx="35">
                  <c:v>24.551639999999999</c:v>
                </c:pt>
                <c:pt idx="36">
                  <c:v>25.253119999999999</c:v>
                </c:pt>
                <c:pt idx="37">
                  <c:v>25.954599999999999</c:v>
                </c:pt>
                <c:pt idx="38">
                  <c:v>26.65607</c:v>
                </c:pt>
                <c:pt idx="39">
                  <c:v>27.35755</c:v>
                </c:pt>
                <c:pt idx="40">
                  <c:v>28.05902</c:v>
                </c:pt>
                <c:pt idx="41">
                  <c:v>28.7605</c:v>
                </c:pt>
                <c:pt idx="42">
                  <c:v>29.461970000000001</c:v>
                </c:pt>
                <c:pt idx="43">
                  <c:v>30.163450000000001</c:v>
                </c:pt>
                <c:pt idx="44">
                  <c:v>30.864920000000001</c:v>
                </c:pt>
                <c:pt idx="45">
                  <c:v>31.566400000000002</c:v>
                </c:pt>
                <c:pt idx="46">
                  <c:v>32.267879999999998</c:v>
                </c:pt>
                <c:pt idx="47">
                  <c:v>32.969349999999999</c:v>
                </c:pt>
                <c:pt idx="48">
                  <c:v>33.670830000000002</c:v>
                </c:pt>
                <c:pt idx="49">
                  <c:v>34.372300000000003</c:v>
                </c:pt>
                <c:pt idx="50">
                  <c:v>35.073779999999999</c:v>
                </c:pt>
                <c:pt idx="51">
                  <c:v>35.77525</c:v>
                </c:pt>
                <c:pt idx="52">
                  <c:v>36.476730000000003</c:v>
                </c:pt>
                <c:pt idx="53">
                  <c:v>37.178199999999997</c:v>
                </c:pt>
                <c:pt idx="54">
                  <c:v>37.87968</c:v>
                </c:pt>
                <c:pt idx="55">
                  <c:v>38.581159999999997</c:v>
                </c:pt>
                <c:pt idx="56">
                  <c:v>39.282629999999997</c:v>
                </c:pt>
                <c:pt idx="57">
                  <c:v>39.984110000000001</c:v>
                </c:pt>
                <c:pt idx="58">
                  <c:v>40.685580000000002</c:v>
                </c:pt>
                <c:pt idx="59">
                  <c:v>41.387059999999998</c:v>
                </c:pt>
                <c:pt idx="60">
                  <c:v>42.088529999999999</c:v>
                </c:pt>
                <c:pt idx="61">
                  <c:v>42.790010000000002</c:v>
                </c:pt>
                <c:pt idx="62">
                  <c:v>43.491480000000003</c:v>
                </c:pt>
                <c:pt idx="63">
                  <c:v>44.192959999999999</c:v>
                </c:pt>
                <c:pt idx="64">
                  <c:v>44.894440000000003</c:v>
                </c:pt>
                <c:pt idx="65">
                  <c:v>45.595910000000003</c:v>
                </c:pt>
                <c:pt idx="66">
                  <c:v>46.29739</c:v>
                </c:pt>
                <c:pt idx="67">
                  <c:v>46.998860000000001</c:v>
                </c:pt>
                <c:pt idx="68">
                  <c:v>47.700339999999997</c:v>
                </c:pt>
                <c:pt idx="69">
                  <c:v>48.401809999999998</c:v>
                </c:pt>
                <c:pt idx="70">
                  <c:v>49.103290000000001</c:v>
                </c:pt>
                <c:pt idx="71">
                  <c:v>49.804760000000002</c:v>
                </c:pt>
                <c:pt idx="72">
                  <c:v>50.506239999999998</c:v>
                </c:pt>
                <c:pt idx="73">
                  <c:v>51.207720000000002</c:v>
                </c:pt>
                <c:pt idx="74">
                  <c:v>51.909190000000002</c:v>
                </c:pt>
                <c:pt idx="75">
                  <c:v>52.610669999999999</c:v>
                </c:pt>
                <c:pt idx="76">
                  <c:v>53.312139999999999</c:v>
                </c:pt>
                <c:pt idx="77">
                  <c:v>54.013620000000003</c:v>
                </c:pt>
                <c:pt idx="78">
                  <c:v>54.715089999999996</c:v>
                </c:pt>
                <c:pt idx="79">
                  <c:v>55.41657</c:v>
                </c:pt>
                <c:pt idx="80">
                  <c:v>56.118040000000001</c:v>
                </c:pt>
                <c:pt idx="81">
                  <c:v>56.819519999999997</c:v>
                </c:pt>
                <c:pt idx="82">
                  <c:v>57.521000000000001</c:v>
                </c:pt>
                <c:pt idx="83">
                  <c:v>58.222470000000001</c:v>
                </c:pt>
                <c:pt idx="84">
                  <c:v>58.923949999999998</c:v>
                </c:pt>
                <c:pt idx="85">
                  <c:v>59.625419999999998</c:v>
                </c:pt>
                <c:pt idx="86">
                  <c:v>60.326900000000002</c:v>
                </c:pt>
                <c:pt idx="87">
                  <c:v>61.028370000000002</c:v>
                </c:pt>
                <c:pt idx="88">
                  <c:v>61.729849999999999</c:v>
                </c:pt>
                <c:pt idx="89">
                  <c:v>62.431319999999999</c:v>
                </c:pt>
                <c:pt idx="90">
                  <c:v>63.132800000000003</c:v>
                </c:pt>
                <c:pt idx="91">
                  <c:v>63.83428</c:v>
                </c:pt>
                <c:pt idx="92">
                  <c:v>64.535749999999993</c:v>
                </c:pt>
                <c:pt idx="93">
                  <c:v>65.237229999999997</c:v>
                </c:pt>
                <c:pt idx="94">
                  <c:v>65.938699999999997</c:v>
                </c:pt>
                <c:pt idx="95">
                  <c:v>66.640180000000001</c:v>
                </c:pt>
                <c:pt idx="96">
                  <c:v>67.341650000000001</c:v>
                </c:pt>
                <c:pt idx="97">
                  <c:v>68.043130000000005</c:v>
                </c:pt>
                <c:pt idx="98">
                  <c:v>68.744600000000005</c:v>
                </c:pt>
                <c:pt idx="99">
                  <c:v>69.446079999999995</c:v>
                </c:pt>
                <c:pt idx="100">
                  <c:v>70.147559999999999</c:v>
                </c:pt>
              </c:numCache>
            </c:numRef>
          </c:xVal>
          <c:yVal>
            <c:numRef>
              <c:f>plot!$B$2:$B$102</c:f>
              <c:numCache>
                <c:formatCode>General</c:formatCode>
                <c:ptCount val="101"/>
                <c:pt idx="0">
                  <c:v>0</c:v>
                </c:pt>
                <c:pt idx="1">
                  <c:v>1.8848810000000001E-2</c:v>
                </c:pt>
                <c:pt idx="2">
                  <c:v>2.2519259999999999E-2</c:v>
                </c:pt>
                <c:pt idx="3">
                  <c:v>2.5864990000000001E-2</c:v>
                </c:pt>
                <c:pt idx="4">
                  <c:v>2.858956E-2</c:v>
                </c:pt>
                <c:pt idx="5">
                  <c:v>3.1282570000000003E-2</c:v>
                </c:pt>
                <c:pt idx="6">
                  <c:v>3.3699550000000002E-2</c:v>
                </c:pt>
                <c:pt idx="7">
                  <c:v>3.5906449999999999E-2</c:v>
                </c:pt>
                <c:pt idx="8">
                  <c:v>3.789526E-2</c:v>
                </c:pt>
                <c:pt idx="9">
                  <c:v>3.9710540000000003E-2</c:v>
                </c:pt>
                <c:pt idx="10">
                  <c:v>4.1373489999999999E-2</c:v>
                </c:pt>
                <c:pt idx="11">
                  <c:v>4.2907460000000001E-2</c:v>
                </c:pt>
                <c:pt idx="12">
                  <c:v>4.4326190000000001E-2</c:v>
                </c:pt>
                <c:pt idx="13">
                  <c:v>4.5642210000000003E-2</c:v>
                </c:pt>
                <c:pt idx="14">
                  <c:v>4.6865499999999997E-2</c:v>
                </c:pt>
                <c:pt idx="15">
                  <c:v>4.8005430000000002E-2</c:v>
                </c:pt>
                <c:pt idx="16">
                  <c:v>4.9070259999999997E-2</c:v>
                </c:pt>
                <c:pt idx="17">
                  <c:v>5.0067500000000001E-2</c:v>
                </c:pt>
                <c:pt idx="18">
                  <c:v>5.1003840000000002E-2</c:v>
                </c:pt>
                <c:pt idx="19">
                  <c:v>5.1885239999999999E-2</c:v>
                </c:pt>
                <c:pt idx="20">
                  <c:v>6.712688E-2</c:v>
                </c:pt>
                <c:pt idx="21">
                  <c:v>7.9651440000000004E-2</c:v>
                </c:pt>
                <c:pt idx="22">
                  <c:v>9.0074909999999994E-2</c:v>
                </c:pt>
                <c:pt idx="23">
                  <c:v>9.9004179999999997E-2</c:v>
                </c:pt>
                <c:pt idx="24">
                  <c:v>0.1068207</c:v>
                </c:pt>
                <c:pt idx="25">
                  <c:v>0.1137789</c:v>
                </c:pt>
                <c:pt idx="26">
                  <c:v>0.12005639999999999</c:v>
                </c:pt>
                <c:pt idx="27">
                  <c:v>0.1257819</c:v>
                </c:pt>
                <c:pt idx="28">
                  <c:v>0.1310511</c:v>
                </c:pt>
                <c:pt idx="29">
                  <c:v>0.13593730000000001</c:v>
                </c:pt>
                <c:pt idx="30">
                  <c:v>0.1404976</c:v>
                </c:pt>
                <c:pt idx="31">
                  <c:v>0.1447775</c:v>
                </c:pt>
                <c:pt idx="32">
                  <c:v>0.14881340000000001</c:v>
                </c:pt>
                <c:pt idx="33">
                  <c:v>0.1526352</c:v>
                </c:pt>
                <c:pt idx="34">
                  <c:v>0.1562675</c:v>
                </c:pt>
                <c:pt idx="35">
                  <c:v>0.15973090000000001</c:v>
                </c:pt>
                <c:pt idx="36">
                  <c:v>0.16304279999999999</c:v>
                </c:pt>
                <c:pt idx="37">
                  <c:v>0.1662179</c:v>
                </c:pt>
                <c:pt idx="38">
                  <c:v>0.16926869999999999</c:v>
                </c:pt>
                <c:pt idx="39">
                  <c:v>0.1722062</c:v>
                </c:pt>
                <c:pt idx="40">
                  <c:v>0.17503969999999999</c:v>
                </c:pt>
                <c:pt idx="41">
                  <c:v>0.1777775</c:v>
                </c:pt>
                <c:pt idx="42">
                  <c:v>0.1804267</c:v>
                </c:pt>
                <c:pt idx="43">
                  <c:v>0.18299370000000001</c:v>
                </c:pt>
                <c:pt idx="44">
                  <c:v>0.18548419999999999</c:v>
                </c:pt>
                <c:pt idx="45">
                  <c:v>0.18790309999999999</c:v>
                </c:pt>
                <c:pt idx="46">
                  <c:v>0.19025500000000001</c:v>
                </c:pt>
                <c:pt idx="47">
                  <c:v>0.19254379999999999</c:v>
                </c:pt>
                <c:pt idx="48">
                  <c:v>0.19477320000000001</c:v>
                </c:pt>
                <c:pt idx="49">
                  <c:v>0.1969465</c:v>
                </c:pt>
                <c:pt idx="50">
                  <c:v>0.19906679999999999</c:v>
                </c:pt>
                <c:pt idx="51">
                  <c:v>0.2011367</c:v>
                </c:pt>
                <c:pt idx="52">
                  <c:v>0.2031588</c:v>
                </c:pt>
                <c:pt idx="53">
                  <c:v>0.2051354</c:v>
                </c:pt>
                <c:pt idx="54">
                  <c:v>0.20706859999999999</c:v>
                </c:pt>
                <c:pt idx="55">
                  <c:v>0.20896049999999999</c:v>
                </c:pt>
                <c:pt idx="56">
                  <c:v>0.21081279999999999</c:v>
                </c:pt>
                <c:pt idx="57">
                  <c:v>0.21262729999999999</c:v>
                </c:pt>
                <c:pt idx="58">
                  <c:v>0.2144057</c:v>
                </c:pt>
                <c:pt idx="59">
                  <c:v>0.21614949999999999</c:v>
                </c:pt>
                <c:pt idx="60">
                  <c:v>0.21786</c:v>
                </c:pt>
                <c:pt idx="61">
                  <c:v>0.2195386</c:v>
                </c:pt>
                <c:pt idx="62">
                  <c:v>0.22118660000000001</c:v>
                </c:pt>
                <c:pt idx="63">
                  <c:v>0.22280520000000001</c:v>
                </c:pt>
                <c:pt idx="64">
                  <c:v>0.2243955</c:v>
                </c:pt>
                <c:pt idx="65">
                  <c:v>0.22595860000000001</c:v>
                </c:pt>
                <c:pt idx="66">
                  <c:v>0.22749549999999999</c:v>
                </c:pt>
                <c:pt idx="67">
                  <c:v>0.2290073</c:v>
                </c:pt>
                <c:pt idx="68">
                  <c:v>0.2304947</c:v>
                </c:pt>
                <c:pt idx="69">
                  <c:v>0.23195879999999999</c:v>
                </c:pt>
                <c:pt idx="70">
                  <c:v>0.23340040000000001</c:v>
                </c:pt>
                <c:pt idx="71">
                  <c:v>0.23482030000000001</c:v>
                </c:pt>
                <c:pt idx="72">
                  <c:v>0.23621909999999999</c:v>
                </c:pt>
                <c:pt idx="73">
                  <c:v>0.2375978</c:v>
                </c:pt>
                <c:pt idx="74">
                  <c:v>0.238957</c:v>
                </c:pt>
                <c:pt idx="75">
                  <c:v>0.24029729999999999</c:v>
                </c:pt>
                <c:pt idx="76">
                  <c:v>0.24161940000000001</c:v>
                </c:pt>
                <c:pt idx="77">
                  <c:v>0.242924</c:v>
                </c:pt>
                <c:pt idx="78">
                  <c:v>0.2442115</c:v>
                </c:pt>
                <c:pt idx="79">
                  <c:v>0.2454826</c:v>
                </c:pt>
                <c:pt idx="80">
                  <c:v>0.24673790000000001</c:v>
                </c:pt>
                <c:pt idx="81">
                  <c:v>0.2479778</c:v>
                </c:pt>
                <c:pt idx="82">
                  <c:v>0.2492028</c:v>
                </c:pt>
                <c:pt idx="83">
                  <c:v>0.25041340000000001</c:v>
                </c:pt>
                <c:pt idx="84">
                  <c:v>0.2516101</c:v>
                </c:pt>
                <c:pt idx="85">
                  <c:v>0.2527933</c:v>
                </c:pt>
                <c:pt idx="86">
                  <c:v>0.25396340000000001</c:v>
                </c:pt>
                <c:pt idx="87">
                  <c:v>0.25512079999999998</c:v>
                </c:pt>
                <c:pt idx="88">
                  <c:v>0.25626599999999999</c:v>
                </c:pt>
                <c:pt idx="89">
                  <c:v>0.25739919999999999</c:v>
                </c:pt>
                <c:pt idx="90">
                  <c:v>0.2585208</c:v>
                </c:pt>
                <c:pt idx="91">
                  <c:v>0.25963130000000001</c:v>
                </c:pt>
                <c:pt idx="92">
                  <c:v>0.26073079999999998</c:v>
                </c:pt>
                <c:pt idx="93">
                  <c:v>0.26181969999999999</c:v>
                </c:pt>
                <c:pt idx="94">
                  <c:v>0.26289839999999998</c:v>
                </c:pt>
                <c:pt idx="95">
                  <c:v>0.26396700000000001</c:v>
                </c:pt>
                <c:pt idx="96">
                  <c:v>0.26502599999999998</c:v>
                </c:pt>
                <c:pt idx="97">
                  <c:v>0.26607550000000002</c:v>
                </c:pt>
                <c:pt idx="98">
                  <c:v>0.26711580000000001</c:v>
                </c:pt>
                <c:pt idx="99">
                  <c:v>0.26814710000000003</c:v>
                </c:pt>
                <c:pt idx="100">
                  <c:v>0.26916970000000001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5A-4CCB-A6C7-F4766688B165}"/>
            </c:ext>
          </c:extLst>
        </c:ser>
        <c:ser>
          <c:idx val="1"/>
          <c:order val="1"/>
          <c:tx>
            <c:strRef>
              <c:f>plot!$C$1</c:f>
              <c:strCache>
                <c:ptCount val="1"/>
                <c:pt idx="0">
                  <c:v>Default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plot!$A$2:$A$102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0.70147559999999998</c:v>
                </c:pt>
                <c:pt idx="2">
                  <c:v>1.4029510000000001</c:v>
                </c:pt>
                <c:pt idx="3">
                  <c:v>2.1044269999999998</c:v>
                </c:pt>
                <c:pt idx="4">
                  <c:v>2.8059020000000001</c:v>
                </c:pt>
                <c:pt idx="5">
                  <c:v>3.5073780000000001</c:v>
                </c:pt>
                <c:pt idx="6">
                  <c:v>4.2088530000000004</c:v>
                </c:pt>
                <c:pt idx="7">
                  <c:v>4.9103289999999999</c:v>
                </c:pt>
                <c:pt idx="8">
                  <c:v>5.6118040000000002</c:v>
                </c:pt>
                <c:pt idx="9">
                  <c:v>6.3132799999999998</c:v>
                </c:pt>
                <c:pt idx="10">
                  <c:v>7.0147560000000002</c:v>
                </c:pt>
                <c:pt idx="11">
                  <c:v>7.7162309999999996</c:v>
                </c:pt>
                <c:pt idx="12">
                  <c:v>8.4177070000000001</c:v>
                </c:pt>
                <c:pt idx="13">
                  <c:v>9.1191820000000003</c:v>
                </c:pt>
                <c:pt idx="14">
                  <c:v>9.8206579999999999</c:v>
                </c:pt>
                <c:pt idx="15">
                  <c:v>10.522130000000001</c:v>
                </c:pt>
                <c:pt idx="16">
                  <c:v>11.223610000000001</c:v>
                </c:pt>
                <c:pt idx="17">
                  <c:v>11.925079999999999</c:v>
                </c:pt>
                <c:pt idx="18">
                  <c:v>12.62656</c:v>
                </c:pt>
                <c:pt idx="19">
                  <c:v>13.32804</c:v>
                </c:pt>
                <c:pt idx="20">
                  <c:v>14.02951</c:v>
                </c:pt>
                <c:pt idx="21">
                  <c:v>14.73099</c:v>
                </c:pt>
                <c:pt idx="22">
                  <c:v>15.432460000000001</c:v>
                </c:pt>
                <c:pt idx="23">
                  <c:v>16.133939999999999</c:v>
                </c:pt>
                <c:pt idx="24">
                  <c:v>16.83541</c:v>
                </c:pt>
                <c:pt idx="25">
                  <c:v>17.53689</c:v>
                </c:pt>
                <c:pt idx="26">
                  <c:v>18.23836</c:v>
                </c:pt>
                <c:pt idx="27">
                  <c:v>18.93984</c:v>
                </c:pt>
                <c:pt idx="28">
                  <c:v>19.64132</c:v>
                </c:pt>
                <c:pt idx="29">
                  <c:v>20.342790000000001</c:v>
                </c:pt>
                <c:pt idx="30">
                  <c:v>21.044270000000001</c:v>
                </c:pt>
                <c:pt idx="31">
                  <c:v>21.745740000000001</c:v>
                </c:pt>
                <c:pt idx="32">
                  <c:v>22.447220000000002</c:v>
                </c:pt>
                <c:pt idx="33">
                  <c:v>23.148689999999998</c:v>
                </c:pt>
                <c:pt idx="34">
                  <c:v>23.850169999999999</c:v>
                </c:pt>
                <c:pt idx="35">
                  <c:v>24.551639999999999</c:v>
                </c:pt>
                <c:pt idx="36">
                  <c:v>25.253119999999999</c:v>
                </c:pt>
                <c:pt idx="37">
                  <c:v>25.954599999999999</c:v>
                </c:pt>
                <c:pt idx="38">
                  <c:v>26.65607</c:v>
                </c:pt>
                <c:pt idx="39">
                  <c:v>27.35755</c:v>
                </c:pt>
                <c:pt idx="40">
                  <c:v>28.05902</c:v>
                </c:pt>
                <c:pt idx="41">
                  <c:v>28.7605</c:v>
                </c:pt>
                <c:pt idx="42">
                  <c:v>29.461970000000001</c:v>
                </c:pt>
                <c:pt idx="43">
                  <c:v>30.163450000000001</c:v>
                </c:pt>
                <c:pt idx="44">
                  <c:v>30.864920000000001</c:v>
                </c:pt>
                <c:pt idx="45">
                  <c:v>31.566400000000002</c:v>
                </c:pt>
                <c:pt idx="46">
                  <c:v>32.267879999999998</c:v>
                </c:pt>
                <c:pt idx="47">
                  <c:v>32.969349999999999</c:v>
                </c:pt>
                <c:pt idx="48">
                  <c:v>33.670830000000002</c:v>
                </c:pt>
                <c:pt idx="49">
                  <c:v>34.372300000000003</c:v>
                </c:pt>
                <c:pt idx="50">
                  <c:v>35.073779999999999</c:v>
                </c:pt>
                <c:pt idx="51">
                  <c:v>35.77525</c:v>
                </c:pt>
                <c:pt idx="52">
                  <c:v>36.476730000000003</c:v>
                </c:pt>
                <c:pt idx="53">
                  <c:v>37.178199999999997</c:v>
                </c:pt>
                <c:pt idx="54">
                  <c:v>37.87968</c:v>
                </c:pt>
                <c:pt idx="55">
                  <c:v>38.581159999999997</c:v>
                </c:pt>
                <c:pt idx="56">
                  <c:v>39.282629999999997</c:v>
                </c:pt>
                <c:pt idx="57">
                  <c:v>39.984110000000001</c:v>
                </c:pt>
                <c:pt idx="58">
                  <c:v>40.685580000000002</c:v>
                </c:pt>
                <c:pt idx="59">
                  <c:v>41.387059999999998</c:v>
                </c:pt>
                <c:pt idx="60">
                  <c:v>42.088529999999999</c:v>
                </c:pt>
                <c:pt idx="61">
                  <c:v>42.790010000000002</c:v>
                </c:pt>
                <c:pt idx="62">
                  <c:v>43.491480000000003</c:v>
                </c:pt>
                <c:pt idx="63">
                  <c:v>44.192959999999999</c:v>
                </c:pt>
                <c:pt idx="64">
                  <c:v>44.894440000000003</c:v>
                </c:pt>
                <c:pt idx="65">
                  <c:v>45.595910000000003</c:v>
                </c:pt>
                <c:pt idx="66">
                  <c:v>46.29739</c:v>
                </c:pt>
                <c:pt idx="67">
                  <c:v>46.998860000000001</c:v>
                </c:pt>
                <c:pt idx="68">
                  <c:v>47.700339999999997</c:v>
                </c:pt>
                <c:pt idx="69">
                  <c:v>48.401809999999998</c:v>
                </c:pt>
                <c:pt idx="70">
                  <c:v>49.103290000000001</c:v>
                </c:pt>
                <c:pt idx="71">
                  <c:v>49.804760000000002</c:v>
                </c:pt>
                <c:pt idx="72">
                  <c:v>50.506239999999998</c:v>
                </c:pt>
                <c:pt idx="73">
                  <c:v>51.207720000000002</c:v>
                </c:pt>
                <c:pt idx="74">
                  <c:v>51.909190000000002</c:v>
                </c:pt>
                <c:pt idx="75">
                  <c:v>52.610669999999999</c:v>
                </c:pt>
                <c:pt idx="76">
                  <c:v>53.312139999999999</c:v>
                </c:pt>
                <c:pt idx="77">
                  <c:v>54.013620000000003</c:v>
                </c:pt>
                <c:pt idx="78">
                  <c:v>54.715089999999996</c:v>
                </c:pt>
                <c:pt idx="79">
                  <c:v>55.41657</c:v>
                </c:pt>
                <c:pt idx="80">
                  <c:v>56.118040000000001</c:v>
                </c:pt>
                <c:pt idx="81">
                  <c:v>56.819519999999997</c:v>
                </c:pt>
                <c:pt idx="82">
                  <c:v>57.521000000000001</c:v>
                </c:pt>
                <c:pt idx="83">
                  <c:v>58.222470000000001</c:v>
                </c:pt>
                <c:pt idx="84">
                  <c:v>58.923949999999998</c:v>
                </c:pt>
                <c:pt idx="85">
                  <c:v>59.625419999999998</c:v>
                </c:pt>
                <c:pt idx="86">
                  <c:v>60.326900000000002</c:v>
                </c:pt>
                <c:pt idx="87">
                  <c:v>61.028370000000002</c:v>
                </c:pt>
                <c:pt idx="88">
                  <c:v>61.729849999999999</c:v>
                </c:pt>
                <c:pt idx="89">
                  <c:v>62.431319999999999</c:v>
                </c:pt>
                <c:pt idx="90">
                  <c:v>63.132800000000003</c:v>
                </c:pt>
                <c:pt idx="91">
                  <c:v>63.83428</c:v>
                </c:pt>
                <c:pt idx="92">
                  <c:v>64.535749999999993</c:v>
                </c:pt>
                <c:pt idx="93">
                  <c:v>65.237229999999997</c:v>
                </c:pt>
                <c:pt idx="94">
                  <c:v>65.938699999999997</c:v>
                </c:pt>
                <c:pt idx="95">
                  <c:v>66.640180000000001</c:v>
                </c:pt>
                <c:pt idx="96">
                  <c:v>67.341650000000001</c:v>
                </c:pt>
                <c:pt idx="97">
                  <c:v>68.043130000000005</c:v>
                </c:pt>
                <c:pt idx="98">
                  <c:v>68.744600000000005</c:v>
                </c:pt>
                <c:pt idx="99">
                  <c:v>69.446079999999995</c:v>
                </c:pt>
                <c:pt idx="100">
                  <c:v>70.147559999999999</c:v>
                </c:pt>
              </c:numCache>
            </c:numRef>
          </c:xVal>
          <c:yVal>
            <c:numRef>
              <c:f>plot!$C$2:$C$102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1.236072E-3</c:v>
                </c:pt>
                <c:pt idx="18">
                  <c:v>1.9901350000000002E-2</c:v>
                </c:pt>
                <c:pt idx="19">
                  <c:v>3.4377049999999999E-2</c:v>
                </c:pt>
                <c:pt idx="20">
                  <c:v>4.6139399999999997E-2</c:v>
                </c:pt>
                <c:pt idx="21">
                  <c:v>5.6017610000000002E-2</c:v>
                </c:pt>
                <c:pt idx="22">
                  <c:v>6.4520480000000005E-2</c:v>
                </c:pt>
                <c:pt idx="23">
                  <c:v>7.1980790000000003E-2</c:v>
                </c:pt>
                <c:pt idx="24">
                  <c:v>7.8627050000000004E-2</c:v>
                </c:pt>
                <c:pt idx="25">
                  <c:v>8.4622299999999998E-2</c:v>
                </c:pt>
                <c:pt idx="26">
                  <c:v>9.0086550000000001E-2</c:v>
                </c:pt>
                <c:pt idx="27">
                  <c:v>9.5110399999999998E-2</c:v>
                </c:pt>
                <c:pt idx="28">
                  <c:v>9.9763820000000003E-2</c:v>
                </c:pt>
                <c:pt idx="29">
                  <c:v>0.10410179999999999</c:v>
                </c:pt>
                <c:pt idx="30">
                  <c:v>0.1081683</c:v>
                </c:pt>
                <c:pt idx="31">
                  <c:v>0.1119989</c:v>
                </c:pt>
                <c:pt idx="32">
                  <c:v>0.115623</c:v>
                </c:pt>
                <c:pt idx="33">
                  <c:v>0.1190647</c:v>
                </c:pt>
                <c:pt idx="34">
                  <c:v>0.12234440000000001</c:v>
                </c:pt>
                <c:pt idx="35">
                  <c:v>0.12547929999999999</c:v>
                </c:pt>
                <c:pt idx="36">
                  <c:v>0.12848419999999999</c:v>
                </c:pt>
                <c:pt idx="37">
                  <c:v>0.1313715</c:v>
                </c:pt>
                <c:pt idx="38">
                  <c:v>0.1341521</c:v>
                </c:pt>
                <c:pt idx="39">
                  <c:v>0.1368357</c:v>
                </c:pt>
                <c:pt idx="40">
                  <c:v>0.13943030000000001</c:v>
                </c:pt>
                <c:pt idx="41">
                  <c:v>0.1419434</c:v>
                </c:pt>
                <c:pt idx="42">
                  <c:v>0.14438139999999999</c:v>
                </c:pt>
                <c:pt idx="43">
                  <c:v>0.14674989999999999</c:v>
                </c:pt>
                <c:pt idx="44">
                  <c:v>0.14905409999999999</c:v>
                </c:pt>
                <c:pt idx="45">
                  <c:v>0.1512985</c:v>
                </c:pt>
                <c:pt idx="46">
                  <c:v>0.15348719999999999</c:v>
                </c:pt>
                <c:pt idx="47">
                  <c:v>0.15562390000000001</c:v>
                </c:pt>
                <c:pt idx="48">
                  <c:v>0.15771189999999999</c:v>
                </c:pt>
                <c:pt idx="49">
                  <c:v>0.15975429999999999</c:v>
                </c:pt>
                <c:pt idx="50">
                  <c:v>0.1617537</c:v>
                </c:pt>
                <c:pt idx="51">
                  <c:v>0.16371269999999999</c:v>
                </c:pt>
                <c:pt idx="52">
                  <c:v>0.16563349999999999</c:v>
                </c:pt>
                <c:pt idx="53">
                  <c:v>0.16751830000000001</c:v>
                </c:pt>
                <c:pt idx="54">
                  <c:v>0.16936889999999999</c:v>
                </c:pt>
                <c:pt idx="55">
                  <c:v>0.17118710000000001</c:v>
                </c:pt>
                <c:pt idx="56">
                  <c:v>0.1729745</c:v>
                </c:pt>
                <c:pt idx="57">
                  <c:v>0.17473269999999999</c:v>
                </c:pt>
                <c:pt idx="58">
                  <c:v>0.17646300000000001</c:v>
                </c:pt>
                <c:pt idx="59">
                  <c:v>0.17816670000000001</c:v>
                </c:pt>
                <c:pt idx="60">
                  <c:v>0.179845</c:v>
                </c:pt>
                <c:pt idx="61">
                  <c:v>0.18149899999999999</c:v>
                </c:pt>
                <c:pt idx="62">
                  <c:v>0.18312970000000001</c:v>
                </c:pt>
                <c:pt idx="63">
                  <c:v>0.18473819999999999</c:v>
                </c:pt>
                <c:pt idx="64">
                  <c:v>0.1863252</c:v>
                </c:pt>
                <c:pt idx="65">
                  <c:v>0.18789169999999999</c:v>
                </c:pt>
                <c:pt idx="66">
                  <c:v>0.18943840000000001</c:v>
                </c:pt>
                <c:pt idx="67">
                  <c:v>0.1909661</c:v>
                </c:pt>
                <c:pt idx="68">
                  <c:v>0.19247549999999999</c:v>
                </c:pt>
                <c:pt idx="69">
                  <c:v>0.19396720000000001</c:v>
                </c:pt>
                <c:pt idx="70">
                  <c:v>0.1954418</c:v>
                </c:pt>
                <c:pt idx="71">
                  <c:v>0.19689989999999999</c:v>
                </c:pt>
                <c:pt idx="72">
                  <c:v>0.19834209999999999</c:v>
                </c:pt>
                <c:pt idx="73">
                  <c:v>0.1997689</c:v>
                </c:pt>
                <c:pt idx="74">
                  <c:v>0.20118069999999999</c:v>
                </c:pt>
                <c:pt idx="75">
                  <c:v>0.20257810000000001</c:v>
                </c:pt>
                <c:pt idx="76">
                  <c:v>0.20396139999999999</c:v>
                </c:pt>
                <c:pt idx="77">
                  <c:v>0.20533109999999999</c:v>
                </c:pt>
                <c:pt idx="78">
                  <c:v>0.2066876</c:v>
                </c:pt>
                <c:pt idx="79">
                  <c:v>0.2080312</c:v>
                </c:pt>
                <c:pt idx="80">
                  <c:v>0.2093623</c:v>
                </c:pt>
                <c:pt idx="81">
                  <c:v>0.21068129999999999</c:v>
                </c:pt>
                <c:pt idx="82">
                  <c:v>0.21198839999999999</c:v>
                </c:pt>
                <c:pt idx="83">
                  <c:v>0.2132841</c:v>
                </c:pt>
                <c:pt idx="84">
                  <c:v>0.21456839999999999</c:v>
                </c:pt>
                <c:pt idx="85">
                  <c:v>0.2158418</c:v>
                </c:pt>
                <c:pt idx="86">
                  <c:v>0.21710450000000001</c:v>
                </c:pt>
                <c:pt idx="87">
                  <c:v>0.21835679999999999</c:v>
                </c:pt>
                <c:pt idx="88">
                  <c:v>0.21959890000000001</c:v>
                </c:pt>
                <c:pt idx="89">
                  <c:v>0.2208311</c:v>
                </c:pt>
                <c:pt idx="90">
                  <c:v>0.22205349999999999</c:v>
                </c:pt>
                <c:pt idx="91">
                  <c:v>0.2232664</c:v>
                </c:pt>
                <c:pt idx="92">
                  <c:v>0.2244699</c:v>
                </c:pt>
                <c:pt idx="93">
                  <c:v>0.22566439999999999</c:v>
                </c:pt>
                <c:pt idx="94">
                  <c:v>0.22684989999999999</c:v>
                </c:pt>
                <c:pt idx="95">
                  <c:v>0.2280267</c:v>
                </c:pt>
                <c:pt idx="96">
                  <c:v>0.22919500000000001</c:v>
                </c:pt>
                <c:pt idx="97">
                  <c:v>0.2303548</c:v>
                </c:pt>
                <c:pt idx="98">
                  <c:v>0.2315064</c:v>
                </c:pt>
                <c:pt idx="99">
                  <c:v>0.23264989999999999</c:v>
                </c:pt>
                <c:pt idx="100">
                  <c:v>0.23378550000000001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5A-4CCB-A6C7-F4766688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206751"/>
        <c:axId val="92182271"/>
      </c:scatterChart>
      <c:valAx>
        <c:axId val="92206751"/>
        <c:scaling>
          <c:orientation val="minMax"/>
          <c:max val="7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 dirty="0"/>
                  <a:t>Burnup (MWd kgUO</a:t>
                </a:r>
                <a:r>
                  <a:rPr lang="en-GB" baseline="-25000" dirty="0"/>
                  <a:t>2</a:t>
                </a:r>
                <a:r>
                  <a:rPr lang="en-GB" baseline="30000" dirty="0"/>
                  <a:t>-1</a:t>
                </a:r>
                <a:r>
                  <a:rPr lang="en-GB" dirty="0"/>
                  <a:t>)</a:t>
                </a:r>
              </a:p>
            </c:rich>
          </c:tx>
          <c:layout>
            <c:manualLayout>
              <c:xMode val="edge"/>
              <c:yMode val="edge"/>
              <c:x val="0.44805240159897147"/>
              <c:y val="0.9243663262471337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t-IT"/>
          </a:p>
        </c:txPr>
        <c:crossAx val="92182271"/>
        <c:crosses val="autoZero"/>
        <c:crossBetween val="midCat"/>
      </c:valAx>
      <c:valAx>
        <c:axId val="92182271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Fission gas release (/)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t-IT"/>
          </a:p>
        </c:txPr>
        <c:crossAx val="92206751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4450978437821854"/>
          <c:y val="3.8421578322539701E-2"/>
          <c:w val="0.29148073022312371"/>
          <c:h val="0.23047535724701074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it-IT"/>
        </a:p>
      </c:txPr>
    </c:legend>
    <c:plotVisOnly val="1"/>
    <c:dispBlanksAs val="gap"/>
    <c:showDLblsOverMax val="0"/>
    <c:extLst/>
  </c:chart>
  <c:txPr>
    <a:bodyPr/>
    <a:lstStyle/>
    <a:p>
      <a:pPr>
        <a:defRPr sz="1400" b="0">
          <a:solidFill>
            <a:sysClr val="windowText" lastClr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it-IT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2267A-1F50-4439-A956-707B2028E1A0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</dgm:pt>
    <dgm:pt modelId="{830DA6E5-7049-4D13-9446-EADA884649E0}">
      <dgm:prSet phldrT="[Text]" custT="1"/>
      <dgm:spPr/>
      <dgm:t>
        <a:bodyPr/>
        <a:lstStyle/>
        <a:p>
          <a:r>
            <a:rPr lang="it-IT" sz="1800" dirty="0" err="1">
              <a:solidFill>
                <a:schemeClr val="tx1"/>
              </a:solidFill>
            </a:rPr>
            <a:t>Solvers</a:t>
          </a:r>
          <a:endParaRPr lang="en-GB" sz="2500" dirty="0">
            <a:solidFill>
              <a:schemeClr val="tx1"/>
            </a:solidFill>
          </a:endParaRPr>
        </a:p>
      </dgm:t>
    </dgm:pt>
    <dgm:pt modelId="{1E4C9E07-D08A-4A98-8DB6-9B7C8CA9046F}" type="parTrans" cxnId="{750FC0F1-95DF-4687-93DD-FE1810AAEDB3}">
      <dgm:prSet/>
      <dgm:spPr/>
      <dgm:t>
        <a:bodyPr/>
        <a:lstStyle/>
        <a:p>
          <a:endParaRPr lang="en-GB"/>
        </a:p>
      </dgm:t>
    </dgm:pt>
    <dgm:pt modelId="{5831EDC3-8724-42F9-95BF-6E02365A4385}" type="sibTrans" cxnId="{750FC0F1-95DF-4687-93DD-FE1810AAEDB3}">
      <dgm:prSet/>
      <dgm:spPr/>
      <dgm:t>
        <a:bodyPr/>
        <a:lstStyle/>
        <a:p>
          <a:endParaRPr lang="en-GB"/>
        </a:p>
      </dgm:t>
    </dgm:pt>
    <dgm:pt modelId="{5815BB6C-E66F-49B8-AF5F-7DEC02DBC9E5}">
      <dgm:prSet phldrT="[Text]" custT="1"/>
      <dgm:spPr/>
      <dgm:t>
        <a:bodyPr/>
        <a:lstStyle/>
        <a:p>
          <a:r>
            <a:rPr lang="it-IT" sz="1800" dirty="0" err="1">
              <a:solidFill>
                <a:schemeClr val="tx1"/>
              </a:solidFill>
            </a:rPr>
            <a:t>Simulation</a:t>
          </a:r>
          <a:endParaRPr lang="en-GB" sz="1800" dirty="0">
            <a:solidFill>
              <a:schemeClr val="tx1"/>
            </a:solidFill>
          </a:endParaRPr>
        </a:p>
      </dgm:t>
    </dgm:pt>
    <dgm:pt modelId="{BC1F6AE3-8487-4C5D-9266-D1553B60904B}" type="parTrans" cxnId="{C6CCD508-9CD4-4C3B-87DD-2DC38C4769FC}">
      <dgm:prSet/>
      <dgm:spPr/>
      <dgm:t>
        <a:bodyPr/>
        <a:lstStyle/>
        <a:p>
          <a:endParaRPr lang="en-GB"/>
        </a:p>
      </dgm:t>
    </dgm:pt>
    <dgm:pt modelId="{1FD824F0-7B7F-4BDC-A5FA-AFD25B2CE8A0}" type="sibTrans" cxnId="{C6CCD508-9CD4-4C3B-87DD-2DC38C4769FC}">
      <dgm:prSet/>
      <dgm:spPr/>
      <dgm:t>
        <a:bodyPr/>
        <a:lstStyle/>
        <a:p>
          <a:endParaRPr lang="en-GB"/>
        </a:p>
      </dgm:t>
    </dgm:pt>
    <dgm:pt modelId="{143421CC-83C2-4BEF-9E8C-736850402624}">
      <dgm:prSet phldrT="[Text]"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Models</a:t>
          </a:r>
          <a:endParaRPr lang="en-GB" sz="1800" dirty="0">
            <a:solidFill>
              <a:schemeClr val="tx1"/>
            </a:solidFill>
          </a:endParaRPr>
        </a:p>
      </dgm:t>
    </dgm:pt>
    <dgm:pt modelId="{61A726D9-0A2A-473F-8560-E21897512E22}" type="parTrans" cxnId="{ABE7EA7E-AAD6-4775-B7A1-F7E62C6E4C38}">
      <dgm:prSet/>
      <dgm:spPr/>
      <dgm:t>
        <a:bodyPr/>
        <a:lstStyle/>
        <a:p>
          <a:endParaRPr lang="en-GB"/>
        </a:p>
      </dgm:t>
    </dgm:pt>
    <dgm:pt modelId="{8E1BBAC0-3050-477C-8CFF-2300FB6D0A0F}" type="sibTrans" cxnId="{ABE7EA7E-AAD6-4775-B7A1-F7E62C6E4C38}">
      <dgm:prSet/>
      <dgm:spPr/>
      <dgm:t>
        <a:bodyPr/>
        <a:lstStyle/>
        <a:p>
          <a:endParaRPr lang="en-GB"/>
        </a:p>
      </dgm:t>
    </dgm:pt>
    <dgm:pt modelId="{76AAD32C-A0FC-4274-9DF7-902DBE2C15CD}" type="pres">
      <dgm:prSet presAssocID="{3702267A-1F50-4439-A956-707B2028E1A0}" presName="compositeShape" presStyleCnt="0">
        <dgm:presLayoutVars>
          <dgm:chMax val="7"/>
          <dgm:dir/>
          <dgm:resizeHandles val="exact"/>
        </dgm:presLayoutVars>
      </dgm:prSet>
      <dgm:spPr/>
    </dgm:pt>
    <dgm:pt modelId="{08CAA81D-FFED-4CDC-A11D-25AEC7CB70C7}" type="pres">
      <dgm:prSet presAssocID="{3702267A-1F50-4439-A956-707B2028E1A0}" presName="wedge1" presStyleLbl="node1" presStyleIdx="0" presStyleCnt="3"/>
      <dgm:spPr/>
    </dgm:pt>
    <dgm:pt modelId="{C727080F-9A3E-4DC8-B68C-8EDDBFE2F646}" type="pres">
      <dgm:prSet presAssocID="{3702267A-1F50-4439-A956-707B2028E1A0}" presName="dummy1a" presStyleCnt="0"/>
      <dgm:spPr/>
    </dgm:pt>
    <dgm:pt modelId="{6C812D7A-7515-479F-9B14-A959745CEF84}" type="pres">
      <dgm:prSet presAssocID="{3702267A-1F50-4439-A956-707B2028E1A0}" presName="dummy1b" presStyleCnt="0"/>
      <dgm:spPr/>
    </dgm:pt>
    <dgm:pt modelId="{875EE510-A6A0-449D-A2F3-5BF5E6810E54}" type="pres">
      <dgm:prSet presAssocID="{3702267A-1F50-4439-A956-707B2028E1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C810CD-B489-4FCE-B711-5DDD6CB3EF9F}" type="pres">
      <dgm:prSet presAssocID="{3702267A-1F50-4439-A956-707B2028E1A0}" presName="wedge2" presStyleLbl="node1" presStyleIdx="1" presStyleCnt="3"/>
      <dgm:spPr/>
    </dgm:pt>
    <dgm:pt modelId="{E7412207-F6D2-472E-B06E-28E31F1B5B37}" type="pres">
      <dgm:prSet presAssocID="{3702267A-1F50-4439-A956-707B2028E1A0}" presName="dummy2a" presStyleCnt="0"/>
      <dgm:spPr/>
    </dgm:pt>
    <dgm:pt modelId="{BB50F796-3CFA-4009-9D63-31EA5488D506}" type="pres">
      <dgm:prSet presAssocID="{3702267A-1F50-4439-A956-707B2028E1A0}" presName="dummy2b" presStyleCnt="0"/>
      <dgm:spPr/>
    </dgm:pt>
    <dgm:pt modelId="{EA2CE344-0CF1-4435-B1B2-DD43CFDB77E3}" type="pres">
      <dgm:prSet presAssocID="{3702267A-1F50-4439-A956-707B2028E1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59EED1-DE97-4AAE-BAE9-2BA484A3640D}" type="pres">
      <dgm:prSet presAssocID="{3702267A-1F50-4439-A956-707B2028E1A0}" presName="wedge3" presStyleLbl="node1" presStyleIdx="2" presStyleCnt="3"/>
      <dgm:spPr/>
    </dgm:pt>
    <dgm:pt modelId="{3896861F-6F91-4B3F-BFCE-EDDC79064851}" type="pres">
      <dgm:prSet presAssocID="{3702267A-1F50-4439-A956-707B2028E1A0}" presName="dummy3a" presStyleCnt="0"/>
      <dgm:spPr/>
    </dgm:pt>
    <dgm:pt modelId="{4158AF18-846D-4259-A7D9-A17DBEB67C4C}" type="pres">
      <dgm:prSet presAssocID="{3702267A-1F50-4439-A956-707B2028E1A0}" presName="dummy3b" presStyleCnt="0"/>
      <dgm:spPr/>
    </dgm:pt>
    <dgm:pt modelId="{CACB121C-F02F-4F99-B7F0-F29D0E2516FF}" type="pres">
      <dgm:prSet presAssocID="{3702267A-1F50-4439-A956-707B2028E1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5CD00FF-1766-4C9E-A416-90869E85400E}" type="pres">
      <dgm:prSet presAssocID="{5831EDC3-8724-42F9-95BF-6E02365A4385}" presName="arrowWedge1" presStyleLbl="fgSibTrans2D1" presStyleIdx="0" presStyleCnt="3"/>
      <dgm:spPr>
        <a:solidFill>
          <a:schemeClr val="tx1"/>
        </a:solidFill>
      </dgm:spPr>
    </dgm:pt>
    <dgm:pt modelId="{C9BDCDB4-AF13-4ED4-B0E6-2FB57960FDB9}" type="pres">
      <dgm:prSet presAssocID="{1FD824F0-7B7F-4BDC-A5FA-AFD25B2CE8A0}" presName="arrowWedge2" presStyleLbl="fgSibTrans2D1" presStyleIdx="1" presStyleCnt="3"/>
      <dgm:spPr>
        <a:solidFill>
          <a:schemeClr val="tx1"/>
        </a:solidFill>
      </dgm:spPr>
    </dgm:pt>
    <dgm:pt modelId="{C3B33A7A-9F4B-40CD-90B9-AD8E15B6C37B}" type="pres">
      <dgm:prSet presAssocID="{8E1BBAC0-3050-477C-8CFF-2300FB6D0A0F}" presName="arrowWedge3" presStyleLbl="fgSibTrans2D1" presStyleIdx="2" presStyleCnt="3"/>
      <dgm:spPr>
        <a:solidFill>
          <a:schemeClr val="tx1"/>
        </a:solidFill>
      </dgm:spPr>
    </dgm:pt>
  </dgm:ptLst>
  <dgm:cxnLst>
    <dgm:cxn modelId="{C6CCD508-9CD4-4C3B-87DD-2DC38C4769FC}" srcId="{3702267A-1F50-4439-A956-707B2028E1A0}" destId="{5815BB6C-E66F-49B8-AF5F-7DEC02DBC9E5}" srcOrd="1" destOrd="0" parTransId="{BC1F6AE3-8487-4C5D-9266-D1553B60904B}" sibTransId="{1FD824F0-7B7F-4BDC-A5FA-AFD25B2CE8A0}"/>
    <dgm:cxn modelId="{33694F31-146E-4190-8438-BA02E164D3BD}" type="presOf" srcId="{143421CC-83C2-4BEF-9E8C-736850402624}" destId="{CACB121C-F02F-4F99-B7F0-F29D0E2516FF}" srcOrd="1" destOrd="0" presId="urn:microsoft.com/office/officeart/2005/8/layout/cycle8"/>
    <dgm:cxn modelId="{81640746-7B3A-4F32-9021-D1812BDFEC3F}" type="presOf" srcId="{5815BB6C-E66F-49B8-AF5F-7DEC02DBC9E5}" destId="{AFC810CD-B489-4FCE-B711-5DDD6CB3EF9F}" srcOrd="0" destOrd="0" presId="urn:microsoft.com/office/officeart/2005/8/layout/cycle8"/>
    <dgm:cxn modelId="{DC56C371-EED3-4A68-8A6E-6D44AC8A3EFB}" type="presOf" srcId="{5815BB6C-E66F-49B8-AF5F-7DEC02DBC9E5}" destId="{EA2CE344-0CF1-4435-B1B2-DD43CFDB77E3}" srcOrd="1" destOrd="0" presId="urn:microsoft.com/office/officeart/2005/8/layout/cycle8"/>
    <dgm:cxn modelId="{ABE7EA7E-AAD6-4775-B7A1-F7E62C6E4C38}" srcId="{3702267A-1F50-4439-A956-707B2028E1A0}" destId="{143421CC-83C2-4BEF-9E8C-736850402624}" srcOrd="2" destOrd="0" parTransId="{61A726D9-0A2A-473F-8560-E21897512E22}" sibTransId="{8E1BBAC0-3050-477C-8CFF-2300FB6D0A0F}"/>
    <dgm:cxn modelId="{34D4E09C-CFE8-405C-8399-8710B36FD780}" type="presOf" srcId="{830DA6E5-7049-4D13-9446-EADA884649E0}" destId="{08CAA81D-FFED-4CDC-A11D-25AEC7CB70C7}" srcOrd="0" destOrd="0" presId="urn:microsoft.com/office/officeart/2005/8/layout/cycle8"/>
    <dgm:cxn modelId="{8F4C63B6-4654-4B48-A252-317C0F1B5CB2}" type="presOf" srcId="{3702267A-1F50-4439-A956-707B2028E1A0}" destId="{76AAD32C-A0FC-4274-9DF7-902DBE2C15CD}" srcOrd="0" destOrd="0" presId="urn:microsoft.com/office/officeart/2005/8/layout/cycle8"/>
    <dgm:cxn modelId="{593121D7-9BE7-4F68-9598-77E8CD283DD8}" type="presOf" srcId="{830DA6E5-7049-4D13-9446-EADA884649E0}" destId="{875EE510-A6A0-449D-A2F3-5BF5E6810E54}" srcOrd="1" destOrd="0" presId="urn:microsoft.com/office/officeart/2005/8/layout/cycle8"/>
    <dgm:cxn modelId="{8D34AEE6-8DFA-4724-8D61-0DC03D92AD19}" type="presOf" srcId="{143421CC-83C2-4BEF-9E8C-736850402624}" destId="{CA59EED1-DE97-4AAE-BAE9-2BA484A3640D}" srcOrd="0" destOrd="0" presId="urn:microsoft.com/office/officeart/2005/8/layout/cycle8"/>
    <dgm:cxn modelId="{750FC0F1-95DF-4687-93DD-FE1810AAEDB3}" srcId="{3702267A-1F50-4439-A956-707B2028E1A0}" destId="{830DA6E5-7049-4D13-9446-EADA884649E0}" srcOrd="0" destOrd="0" parTransId="{1E4C9E07-D08A-4A98-8DB6-9B7C8CA9046F}" sibTransId="{5831EDC3-8724-42F9-95BF-6E02365A4385}"/>
    <dgm:cxn modelId="{A05F5E58-6EB8-4EDA-B324-722EDEE3AC98}" type="presParOf" srcId="{76AAD32C-A0FC-4274-9DF7-902DBE2C15CD}" destId="{08CAA81D-FFED-4CDC-A11D-25AEC7CB70C7}" srcOrd="0" destOrd="0" presId="urn:microsoft.com/office/officeart/2005/8/layout/cycle8"/>
    <dgm:cxn modelId="{F7870A1A-E15E-4145-BED8-4C5F494D24F4}" type="presParOf" srcId="{76AAD32C-A0FC-4274-9DF7-902DBE2C15CD}" destId="{C727080F-9A3E-4DC8-B68C-8EDDBFE2F646}" srcOrd="1" destOrd="0" presId="urn:microsoft.com/office/officeart/2005/8/layout/cycle8"/>
    <dgm:cxn modelId="{B5840A0C-835D-4881-9F1B-46AD671A02E4}" type="presParOf" srcId="{76AAD32C-A0FC-4274-9DF7-902DBE2C15CD}" destId="{6C812D7A-7515-479F-9B14-A959745CEF84}" srcOrd="2" destOrd="0" presId="urn:microsoft.com/office/officeart/2005/8/layout/cycle8"/>
    <dgm:cxn modelId="{ACCCDC00-E09E-44C3-A423-B872F906EDFE}" type="presParOf" srcId="{76AAD32C-A0FC-4274-9DF7-902DBE2C15CD}" destId="{875EE510-A6A0-449D-A2F3-5BF5E6810E54}" srcOrd="3" destOrd="0" presId="urn:microsoft.com/office/officeart/2005/8/layout/cycle8"/>
    <dgm:cxn modelId="{70E17A86-4195-4E46-94B1-20378F874F8E}" type="presParOf" srcId="{76AAD32C-A0FC-4274-9DF7-902DBE2C15CD}" destId="{AFC810CD-B489-4FCE-B711-5DDD6CB3EF9F}" srcOrd="4" destOrd="0" presId="urn:microsoft.com/office/officeart/2005/8/layout/cycle8"/>
    <dgm:cxn modelId="{663EC3E2-CABE-4E87-BE97-0CC60CA2B1FA}" type="presParOf" srcId="{76AAD32C-A0FC-4274-9DF7-902DBE2C15CD}" destId="{E7412207-F6D2-472E-B06E-28E31F1B5B37}" srcOrd="5" destOrd="0" presId="urn:microsoft.com/office/officeart/2005/8/layout/cycle8"/>
    <dgm:cxn modelId="{82198826-6951-431B-A6C2-5EF9C7FFA1A6}" type="presParOf" srcId="{76AAD32C-A0FC-4274-9DF7-902DBE2C15CD}" destId="{BB50F796-3CFA-4009-9D63-31EA5488D506}" srcOrd="6" destOrd="0" presId="urn:microsoft.com/office/officeart/2005/8/layout/cycle8"/>
    <dgm:cxn modelId="{4A9193D9-EBBC-4DF5-B560-EFA62E6F155B}" type="presParOf" srcId="{76AAD32C-A0FC-4274-9DF7-902DBE2C15CD}" destId="{EA2CE344-0CF1-4435-B1B2-DD43CFDB77E3}" srcOrd="7" destOrd="0" presId="urn:microsoft.com/office/officeart/2005/8/layout/cycle8"/>
    <dgm:cxn modelId="{160E7CE4-8D83-42A0-BCA2-A5310ABB1A5B}" type="presParOf" srcId="{76AAD32C-A0FC-4274-9DF7-902DBE2C15CD}" destId="{CA59EED1-DE97-4AAE-BAE9-2BA484A3640D}" srcOrd="8" destOrd="0" presId="urn:microsoft.com/office/officeart/2005/8/layout/cycle8"/>
    <dgm:cxn modelId="{238457CA-1425-4D56-8648-5D6E89E36F32}" type="presParOf" srcId="{76AAD32C-A0FC-4274-9DF7-902DBE2C15CD}" destId="{3896861F-6F91-4B3F-BFCE-EDDC79064851}" srcOrd="9" destOrd="0" presId="urn:microsoft.com/office/officeart/2005/8/layout/cycle8"/>
    <dgm:cxn modelId="{56B028D2-8F9A-44A9-A234-A1B6206191C9}" type="presParOf" srcId="{76AAD32C-A0FC-4274-9DF7-902DBE2C15CD}" destId="{4158AF18-846D-4259-A7D9-A17DBEB67C4C}" srcOrd="10" destOrd="0" presId="urn:microsoft.com/office/officeart/2005/8/layout/cycle8"/>
    <dgm:cxn modelId="{8469394B-6191-406D-85FB-7F83EFC5003E}" type="presParOf" srcId="{76AAD32C-A0FC-4274-9DF7-902DBE2C15CD}" destId="{CACB121C-F02F-4F99-B7F0-F29D0E2516FF}" srcOrd="11" destOrd="0" presId="urn:microsoft.com/office/officeart/2005/8/layout/cycle8"/>
    <dgm:cxn modelId="{8C82B620-AA30-46D1-985A-C9104C5ED35D}" type="presParOf" srcId="{76AAD32C-A0FC-4274-9DF7-902DBE2C15CD}" destId="{05CD00FF-1766-4C9E-A416-90869E85400E}" srcOrd="12" destOrd="0" presId="urn:microsoft.com/office/officeart/2005/8/layout/cycle8"/>
    <dgm:cxn modelId="{48A7620D-0836-407D-B1A9-6E28B998D6AE}" type="presParOf" srcId="{76AAD32C-A0FC-4274-9DF7-902DBE2C15CD}" destId="{C9BDCDB4-AF13-4ED4-B0E6-2FB57960FDB9}" srcOrd="13" destOrd="0" presId="urn:microsoft.com/office/officeart/2005/8/layout/cycle8"/>
    <dgm:cxn modelId="{AE7808E2-AA54-4378-B745-05532BED6924}" type="presParOf" srcId="{76AAD32C-A0FC-4274-9DF7-902DBE2C15CD}" destId="{C3B33A7A-9F4B-40CD-90B9-AD8E15B6C37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AA81D-FFED-4CDC-A11D-25AEC7CB70C7}">
      <dsp:nvSpPr>
        <dsp:cNvPr id="0" name=""/>
        <dsp:cNvSpPr/>
      </dsp:nvSpPr>
      <dsp:spPr>
        <a:xfrm>
          <a:off x="478093" y="213381"/>
          <a:ext cx="2757539" cy="2757539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solidFill>
                <a:schemeClr val="tx1"/>
              </a:solidFill>
            </a:rPr>
            <a:t>Solvers</a:t>
          </a:r>
          <a:endParaRPr lang="en-GB" sz="2500" kern="1200" dirty="0">
            <a:solidFill>
              <a:schemeClr val="tx1"/>
            </a:solidFill>
          </a:endParaRPr>
        </a:p>
      </dsp:txBody>
      <dsp:txXfrm>
        <a:off x="1931382" y="797716"/>
        <a:ext cx="984835" cy="820696"/>
      </dsp:txXfrm>
    </dsp:sp>
    <dsp:sp modelId="{AFC810CD-B489-4FCE-B711-5DDD6CB3EF9F}">
      <dsp:nvSpPr>
        <dsp:cNvPr id="0" name=""/>
        <dsp:cNvSpPr/>
      </dsp:nvSpPr>
      <dsp:spPr>
        <a:xfrm>
          <a:off x="421301" y="311864"/>
          <a:ext cx="2757539" cy="2757539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solidFill>
                <a:schemeClr val="tx1"/>
              </a:solidFill>
            </a:rPr>
            <a:t>Simulation</a:t>
          </a:r>
          <a:endParaRPr lang="en-GB" sz="1800" kern="1200" dirty="0">
            <a:solidFill>
              <a:schemeClr val="tx1"/>
            </a:solidFill>
          </a:endParaRPr>
        </a:p>
      </dsp:txBody>
      <dsp:txXfrm>
        <a:off x="1077858" y="2100982"/>
        <a:ext cx="1477253" cy="722212"/>
      </dsp:txXfrm>
    </dsp:sp>
    <dsp:sp modelId="{CA59EED1-DE97-4AAE-BAE9-2BA484A3640D}">
      <dsp:nvSpPr>
        <dsp:cNvPr id="0" name=""/>
        <dsp:cNvSpPr/>
      </dsp:nvSpPr>
      <dsp:spPr>
        <a:xfrm>
          <a:off x="364509" y="213381"/>
          <a:ext cx="2757539" cy="2757539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Models</a:t>
          </a:r>
          <a:endParaRPr lang="en-GB" sz="1800" kern="1200" dirty="0">
            <a:solidFill>
              <a:schemeClr val="tx1"/>
            </a:solidFill>
          </a:endParaRPr>
        </a:p>
      </dsp:txBody>
      <dsp:txXfrm>
        <a:off x="683924" y="797716"/>
        <a:ext cx="984835" cy="820696"/>
      </dsp:txXfrm>
    </dsp:sp>
    <dsp:sp modelId="{05CD00FF-1766-4C9E-A416-90869E85400E}">
      <dsp:nvSpPr>
        <dsp:cNvPr id="0" name=""/>
        <dsp:cNvSpPr/>
      </dsp:nvSpPr>
      <dsp:spPr>
        <a:xfrm>
          <a:off x="307616" y="42676"/>
          <a:ext cx="3098949" cy="309894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DCDB4-AF13-4ED4-B0E6-2FB57960FDB9}">
      <dsp:nvSpPr>
        <dsp:cNvPr id="0" name=""/>
        <dsp:cNvSpPr/>
      </dsp:nvSpPr>
      <dsp:spPr>
        <a:xfrm>
          <a:off x="250596" y="140985"/>
          <a:ext cx="3098949" cy="309894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33A7A-9F4B-40CD-90B9-AD8E15B6C37B}">
      <dsp:nvSpPr>
        <dsp:cNvPr id="0" name=""/>
        <dsp:cNvSpPr/>
      </dsp:nvSpPr>
      <dsp:spPr>
        <a:xfrm>
          <a:off x="193576" y="42676"/>
          <a:ext cx="3098949" cy="309894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B046-6BE1-4BAD-802F-C08A86D26146}" type="datetimeFigureOut">
              <a:t>15/05/2024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227D-9144-46F0-9CBB-02D416F61AF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3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521" y="660598"/>
            <a:ext cx="10890960" cy="3693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07002" y="1518082"/>
            <a:ext cx="10377996" cy="398098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sz="1800">
                <a:latin typeface="+mn-lt"/>
              </a:defRPr>
            </a:lvl1pPr>
          </a:lstStyle>
          <a:p>
            <a:pPr indent="0" algn="ctr">
              <a:buNone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1F370F-88C4-40C6-B1E7-47674DE92D19}" type="slidenum">
              <a:t>‹N›</a:t>
            </a:fld>
            <a:endParaRPr dirty="0"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0F400E3-FD65-47F8-AEC3-69CC380984DC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F841B4B-8D56-420B-8295-D49C747AF463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4A0-027C-0C51-5E50-AB0CCADF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670D0-F473-3491-B700-4882324EC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3942-C54C-54EB-F7C5-C5C5CD5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823F-73D9-45B2-AEBC-79629AAC1421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8391-9DDA-D5CB-CFE6-8802129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Pagani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9994-156C-F2D6-1ADC-1E3DF3B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0E2-E22B-45AE-BE68-275D2EF630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86FD7C-C964-4B0B-BD58-EE7E189AB9D9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0BB6FDC-2AD5-41C0-A354-2CF89BACB4D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0F29300-F009-45D9-AE52-7181694F2C35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2485197-B0EE-4A86-9B68-C08087D7DB04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9EBD33B-0E2B-4E13-8E1F-44399AA0A733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0A57D515-F9DB-4857-9766-6B42C09A4F53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AF53505-F5DF-42C1-A37F-B82500D29C93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CAEB76-EB55-48E0-A56C-66C0CF02A724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32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6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69ECEA-1E37-4B91-9ECA-792DC1743970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Calibri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Quinto livello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3C6855-8313-4CC8-9705-482FCCCB5A29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Calibri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Quinto livello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1FFFFA-99DB-46DE-A03B-2FAFF33BB897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Fare clic per modificare gli stili del testo dello schema</a:t>
            </a:r>
            <a:endParaRPr lang="it-IT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B6BB8F-30BB-4C15-8591-2DECFED99168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Calibri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Quinto livello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Calibri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Quinto livello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79AC27-AE26-4DB5-B0B8-F62F46CDA4A5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lang="it-IT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Calibri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Quinto livello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lang="it-IT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Calibri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Calibri"/>
              </a:rPr>
              <a:t>Quinto livello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77E3D9-B2CE-47A3-A5A0-520A501114FD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59E1EC-B4E8-4E70-BCDD-7FD1BA1A3840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3886CE-3630-4BB4-8623-262DCF638C63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3200" b="0" strike="noStrike" spc="-1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lang="it-IT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Calibri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Calibri"/>
              </a:rPr>
              <a:t>Quinto livello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600" b="0" strike="noStrike" spc="-1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2BE921-EC71-4AD0-95FD-22FBF7014C08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00.png"/><Relationship Id="rId4" Type="http://schemas.openxmlformats.org/officeDocument/2006/relationships/image" Target="../media/image19.jpg"/><Relationship Id="rId9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antix/sciantix-official" TargetMode="External"/><Relationship Id="rId2" Type="http://schemas.openxmlformats.org/officeDocument/2006/relationships/hyperlink" Target="https://hdl.handle.net/10589/21854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ovanni.zullo@polimi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5420880" y="926280"/>
            <a:ext cx="1349640" cy="991800"/>
          </a:xfrm>
          <a:prstGeom prst="rect">
            <a:avLst/>
          </a:prstGeom>
          <a:ln w="0">
            <a:noFill/>
          </a:ln>
        </p:spPr>
      </p:pic>
      <p:sp>
        <p:nvSpPr>
          <p:cNvPr id="67" name="CasellaDiTesto 4"/>
          <p:cNvSpPr/>
          <p:nvPr/>
        </p:nvSpPr>
        <p:spPr>
          <a:xfrm>
            <a:off x="3373200" y="2847960"/>
            <a:ext cx="5550022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SCIANTIX: 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developments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Hands on the source code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Developer side: Editing and (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r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e)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compiling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modelling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: Machine Learning 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with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 SCIANTIX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Survey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Giovanni Zullo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Lyon, France, 15.05.2024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7499E6A-0CCB-D92B-4BB8-D8ACB1E567AE}"/>
              </a:ext>
            </a:extLst>
          </p:cNvPr>
          <p:cNvSpPr/>
          <p:nvPr/>
        </p:nvSpPr>
        <p:spPr>
          <a:xfrm rot="10800000" flipH="1" flipV="1">
            <a:off x="575567" y="1374931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Simulation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EA36C-94B5-7423-6F18-9270EDF314DE}"/>
              </a:ext>
            </a:extLst>
          </p:cNvPr>
          <p:cNvSpPr/>
          <p:nvPr/>
        </p:nvSpPr>
        <p:spPr>
          <a:xfrm>
            <a:off x="575566" y="2553440"/>
            <a:ext cx="4065975" cy="299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Simulation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sciantix_simulation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MapModel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sciantix_simulation</a:t>
            </a:r>
            <a:r>
              <a:rPr lang="en-GB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…</a:t>
            </a:r>
          </a:p>
          <a:p>
            <a:endParaRPr lang="en-GB" sz="1400" b="0" dirty="0">
              <a:solidFill>
                <a:srgbClr val="74531F"/>
              </a:solidFill>
              <a:effectLst/>
              <a:highlight>
                <a:srgbClr val="FFFFFF"/>
              </a:highlight>
            </a:endParaRPr>
          </a:p>
          <a:p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InterGranularBubbleEvolution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MapModel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sciantix_simulation</a:t>
            </a:r>
            <a:r>
              <a:rPr lang="en-GB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InterGranularBubbleBehaviour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endParaRPr lang="en-GB" sz="1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491CB-DA47-BBAC-613E-E097F36D0D96}"/>
              </a:ext>
            </a:extLst>
          </p:cNvPr>
          <p:cNvSpPr txBox="1"/>
          <p:nvPr/>
        </p:nvSpPr>
        <p:spPr>
          <a:xfrm>
            <a:off x="6096000" y="710535"/>
            <a:ext cx="446324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Burnup.C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model.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emplace_back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modelIndex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model.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size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 - </a:t>
            </a:r>
            <a:r>
              <a:rPr lang="en-GB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model[</a:t>
            </a:r>
            <a:r>
              <a:rPr lang="en-GB" sz="12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modelIndex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setName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A398B-7798-45C7-DF7B-84B8DA53D93E}"/>
              </a:ext>
            </a:extLst>
          </p:cNvPr>
          <p:cNvSpPr txBox="1"/>
          <p:nvPr/>
        </p:nvSpPr>
        <p:spPr>
          <a:xfrm>
            <a:off x="6096000" y="2816023"/>
            <a:ext cx="59598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Simulation.h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…</a:t>
            </a:r>
          </a:p>
          <a:p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    /**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     * Burnup uses the solver Integrator to compute the fuel burnup from the local power density.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This method is called in </a:t>
            </a:r>
            <a:r>
              <a:rPr lang="en-GB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Sciantix.C</a:t>
            </a:r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, after the definition of the Burnup model.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    */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sv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setFinalValue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solver.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Integrator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sv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getInitialValue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model[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sm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getParameter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().</a:t>
            </a:r>
            <a:r>
              <a:rPr lang="en-GB" sz="12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at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physics_variable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pv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Time step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getFinalValue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6628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7499E6A-0CCB-D92B-4BB8-D8ACB1E567AE}"/>
              </a:ext>
            </a:extLst>
          </p:cNvPr>
          <p:cNvSpPr/>
          <p:nvPr/>
        </p:nvSpPr>
        <p:spPr>
          <a:xfrm rot="10800000" flipH="1" flipV="1">
            <a:off x="575567" y="1374931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E0970-35A4-FB33-1E87-E6EF0191D648}"/>
              </a:ext>
            </a:extLst>
          </p:cNvPr>
          <p:cNvSpPr txBox="1"/>
          <p:nvPr/>
        </p:nvSpPr>
        <p:spPr>
          <a:xfrm>
            <a:off x="575566" y="2249089"/>
            <a:ext cx="5780846" cy="103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UpdateVariables.C</a:t>
            </a:r>
            <a:r>
              <a:rPr lang="it-IT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sz="1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2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Sciantix_variables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 =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sv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Grain radius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getFinalValue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2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Sciantix_variables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 =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sv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Xe produced</a:t>
            </a:r>
            <a:r>
              <a:rPr lang="en-GB" sz="12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getFinalValue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47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code, </a:t>
            </a:r>
            <a:r>
              <a:rPr lang="it-IT" sz="1800" dirty="0" err="1">
                <a:solidFill>
                  <a:srgbClr val="00B050"/>
                </a:solidFill>
              </a:rPr>
              <a:t>objects</a:t>
            </a:r>
            <a:endParaRPr lang="en-GB" sz="1800" b="1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92C043-E3A9-3265-6CA9-AED842F65241}"/>
              </a:ext>
            </a:extLst>
          </p:cNvPr>
          <p:cNvGrpSpPr/>
          <p:nvPr/>
        </p:nvGrpSpPr>
        <p:grpSpPr>
          <a:xfrm>
            <a:off x="1164454" y="1571348"/>
            <a:ext cx="10695852" cy="4456590"/>
            <a:chOff x="1164454" y="1571348"/>
            <a:chExt cx="10695852" cy="4456590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0E00192C-3C23-B0AF-15B4-5E6C45FE2341}"/>
                </a:ext>
              </a:extLst>
            </p:cNvPr>
            <p:cNvSpPr/>
            <p:nvPr/>
          </p:nvSpPr>
          <p:spPr>
            <a:xfrm>
              <a:off x="1164454" y="1571348"/>
              <a:ext cx="9863091" cy="4456590"/>
            </a:xfrm>
            <a:prstGeom prst="snip2DiagRect">
              <a:avLst>
                <a:gd name="adj1" fmla="val 0"/>
                <a:gd name="adj2" fmla="val 11089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pic>
          <p:nvPicPr>
            <p:cNvPr id="4" name="Immagine 2">
              <a:extLst>
                <a:ext uri="{FF2B5EF4-FFF2-40B4-BE49-F238E27FC236}">
                  <a16:creationId xmlns:a16="http://schemas.microsoft.com/office/drawing/2014/main" id="{23C03068-88AA-05FE-17C9-E5F1063D6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033" y="1613761"/>
              <a:ext cx="8660168" cy="4012544"/>
            </a:xfrm>
            <a:prstGeom prst="rect">
              <a:avLst/>
            </a:prstGeom>
          </p:spPr>
        </p:pic>
        <p:sp>
          <p:nvSpPr>
            <p:cNvPr id="8" name="Rettangolo con angoli arrotondati 3">
              <a:extLst>
                <a:ext uri="{FF2B5EF4-FFF2-40B4-BE49-F238E27FC236}">
                  <a16:creationId xmlns:a16="http://schemas.microsoft.com/office/drawing/2014/main" id="{E770CFE8-8146-6A3F-4AE6-5B08F347F0D9}"/>
                </a:ext>
              </a:extLst>
            </p:cNvPr>
            <p:cNvSpPr/>
            <p:nvPr/>
          </p:nvSpPr>
          <p:spPr>
            <a:xfrm>
              <a:off x="6944371" y="3049723"/>
              <a:ext cx="2773094" cy="1140656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984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con angoli arrotondati 4">
              <a:extLst>
                <a:ext uri="{FF2B5EF4-FFF2-40B4-BE49-F238E27FC236}">
                  <a16:creationId xmlns:a16="http://schemas.microsoft.com/office/drawing/2014/main" id="{0C2E28F4-B890-8EBC-5CAE-5A43B2D1D43B}"/>
                </a:ext>
              </a:extLst>
            </p:cNvPr>
            <p:cNvSpPr/>
            <p:nvPr/>
          </p:nvSpPr>
          <p:spPr>
            <a:xfrm>
              <a:off x="4840665" y="4386155"/>
              <a:ext cx="1453074" cy="493541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984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5">
              <a:extLst>
                <a:ext uri="{FF2B5EF4-FFF2-40B4-BE49-F238E27FC236}">
                  <a16:creationId xmlns:a16="http://schemas.microsoft.com/office/drawing/2014/main" id="{CABFD091-AEBF-B11D-C595-D9BDA5224E94}"/>
                </a:ext>
              </a:extLst>
            </p:cNvPr>
            <p:cNvSpPr txBox="1"/>
            <p:nvPr/>
          </p:nvSpPr>
          <p:spPr>
            <a:xfrm>
              <a:off x="9825315" y="3049723"/>
              <a:ext cx="20349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984A9C"/>
                  </a:solidFill>
                </a:rPr>
                <a:t>Fission gas / Helium</a:t>
              </a:r>
            </a:p>
            <a:p>
              <a:r>
                <a:rPr lang="it-IT" dirty="0">
                  <a:solidFill>
                    <a:srgbClr val="984A9C"/>
                  </a:solidFill>
                </a:rPr>
                <a:t>in UO</a:t>
              </a:r>
              <a:r>
                <a:rPr lang="it-IT" baseline="-25000" dirty="0">
                  <a:solidFill>
                    <a:srgbClr val="984A9C"/>
                  </a:solidFill>
                </a:rPr>
                <a:t>2</a:t>
              </a:r>
              <a:r>
                <a:rPr lang="it-IT" dirty="0">
                  <a:solidFill>
                    <a:srgbClr val="984A9C"/>
                  </a:solidFill>
                </a:rPr>
                <a:t> / MOX</a:t>
              </a:r>
            </a:p>
          </p:txBody>
        </p:sp>
        <p:sp>
          <p:nvSpPr>
            <p:cNvPr id="12" name="CasellaDiTesto 6">
              <a:extLst>
                <a:ext uri="{FF2B5EF4-FFF2-40B4-BE49-F238E27FC236}">
                  <a16:creationId xmlns:a16="http://schemas.microsoft.com/office/drawing/2014/main" id="{9918A239-1202-B314-F785-A0B8401E79D4}"/>
                </a:ext>
              </a:extLst>
            </p:cNvPr>
            <p:cNvSpPr txBox="1"/>
            <p:nvPr/>
          </p:nvSpPr>
          <p:spPr>
            <a:xfrm>
              <a:off x="6390454" y="4448259"/>
              <a:ext cx="42596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984A9C"/>
                  </a:solidFill>
                </a:rPr>
                <a:t>Fission gas / Helium behaviour</a:t>
              </a:r>
            </a:p>
            <a:p>
              <a:pPr marL="285750" indent="-285750">
                <a:buFontTx/>
                <a:buChar char="-"/>
              </a:pPr>
              <a:r>
                <a:rPr lang="it-IT" dirty="0">
                  <a:solidFill>
                    <a:srgbClr val="984A9C"/>
                  </a:solidFill>
                </a:rPr>
                <a:t>Production</a:t>
              </a:r>
            </a:p>
            <a:p>
              <a:pPr marL="285750" indent="-285750">
                <a:buFontTx/>
                <a:buChar char="-"/>
              </a:pPr>
              <a:r>
                <a:rPr lang="it-IT" dirty="0">
                  <a:solidFill>
                    <a:srgbClr val="984A9C"/>
                  </a:solidFill>
                </a:rPr>
                <a:t>Diffusion </a:t>
              </a:r>
            </a:p>
            <a:p>
              <a:pPr marL="285750" indent="-285750">
                <a:buFontTx/>
                <a:buChar char="-"/>
              </a:pPr>
              <a:r>
                <a:rPr lang="it-IT" dirty="0">
                  <a:solidFill>
                    <a:srgbClr val="984A9C"/>
                  </a:solidFill>
                </a:rPr>
                <a:t>(Solubility)</a:t>
              </a:r>
            </a:p>
            <a:p>
              <a:pPr marL="285750" indent="-285750">
                <a:buFontTx/>
                <a:buChar char="-"/>
              </a:pPr>
              <a:r>
                <a:rPr lang="it-IT" dirty="0">
                  <a:solidFill>
                    <a:srgbClr val="984A9C"/>
                  </a:solidFill>
                </a:rPr>
                <a:t>Interaction FG - He </a:t>
              </a:r>
              <a:r>
                <a:rPr lang="it-IT" dirty="0">
                  <a:solidFill>
                    <a:srgbClr val="984A9C"/>
                  </a:solidFill>
                  <a:sym typeface="Wingdings" panose="05000000000000000000" pitchFamily="2" charset="2"/>
                </a:rPr>
                <a:t> bubbles</a:t>
              </a:r>
              <a:r>
                <a:rPr lang="it-IT" dirty="0">
                  <a:solidFill>
                    <a:srgbClr val="984A9C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7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code, </a:t>
            </a:r>
            <a:r>
              <a:rPr lang="it-IT" sz="1800" dirty="0" err="1">
                <a:solidFill>
                  <a:srgbClr val="00B050"/>
                </a:solidFill>
              </a:rPr>
              <a:t>objects</a:t>
            </a:r>
            <a:endParaRPr lang="en-GB" sz="18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AA538-1824-8B8D-02DA-FE88ACC84860}"/>
              </a:ext>
            </a:extLst>
          </p:cNvPr>
          <p:cNvSpPr txBox="1"/>
          <p:nvPr/>
        </p:nvSpPr>
        <p:spPr>
          <a:xfrm>
            <a:off x="650521" y="1303756"/>
            <a:ext cx="61053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/// Derived class for gases (e.g., xenon, krypton, helium).</a:t>
            </a:r>
          </a:p>
          <a:p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Gas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virtual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public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Material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protected: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atomic_number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double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mass_number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double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van_der_waals_volume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double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decay_rate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double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precursor_factor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public: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setAtomicNumber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y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{</a:t>
            </a:r>
          </a:p>
          <a:p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    /// Member function to set the atomic number of the fission gas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atomic_number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y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F4BBE6-F432-0DF6-6D51-0363E7B8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52" y="3837833"/>
            <a:ext cx="5690727" cy="23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9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code, </a:t>
            </a:r>
            <a:r>
              <a:rPr lang="it-IT" sz="1800" dirty="0" err="1">
                <a:solidFill>
                  <a:srgbClr val="00B050"/>
                </a:solidFill>
              </a:rPr>
              <a:t>objects</a:t>
            </a:r>
            <a:endParaRPr lang="en-GB" sz="18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AA538-1824-8B8D-02DA-FE88ACC84860}"/>
              </a:ext>
            </a:extLst>
          </p:cNvPr>
          <p:cNvSpPr txBox="1"/>
          <p:nvPr/>
        </p:nvSpPr>
        <p:spPr>
          <a:xfrm>
            <a:off x="650521" y="1303756"/>
            <a:ext cx="6105386" cy="4688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/// Derived class for SCIANTIX models.</a:t>
            </a:r>
            <a:endParaRPr lang="en-GB" sz="1200" b="0" dirty="0">
              <a:solidFill>
                <a:srgbClr val="0000FF"/>
              </a:solidFill>
              <a:effectLst/>
              <a:highlight>
                <a:srgbClr val="FFFFFF"/>
              </a:highlight>
            </a:endParaRPr>
          </a:p>
          <a:p>
            <a:endParaRPr lang="en-GB" sz="1200" b="0" dirty="0">
              <a:solidFill>
                <a:srgbClr val="0000FF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Model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public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HistoryVariable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public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SciantixVariable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public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InputVariable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public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System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protected: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std::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string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overview;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std::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vector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double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&gt; parameter;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public: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void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setParameter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(std::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vector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double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&gt;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parameter =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}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std::</a:t>
            </a:r>
            <a:r>
              <a:rPr lang="en-GB" sz="12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vector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double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&gt; </a:t>
            </a:r>
            <a:r>
              <a:rPr lang="en-GB" sz="12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getParameter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GB" sz="1200" b="0" dirty="0">
                <a:solidFill>
                  <a:srgbClr val="8F08C4"/>
                </a:solidFill>
                <a:effectLst/>
                <a:highlight>
                  <a:srgbClr val="FFFFFF"/>
                </a:highlight>
              </a:rPr>
              <a:t>return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parameter;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}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</a:rPr>
              <a:t>    // Constructor &amp; destructor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Model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 {}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2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~Model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 {}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};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F4BBE6-F432-0DF6-6D51-0363E7B8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52" y="3837833"/>
            <a:ext cx="5690727" cy="23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5420880" y="926280"/>
            <a:ext cx="1349640" cy="991800"/>
          </a:xfrm>
          <a:prstGeom prst="rect">
            <a:avLst/>
          </a:prstGeom>
          <a:ln w="0">
            <a:noFill/>
          </a:ln>
        </p:spPr>
      </p:pic>
      <p:sp>
        <p:nvSpPr>
          <p:cNvPr id="67" name="CasellaDiTesto 4"/>
          <p:cNvSpPr/>
          <p:nvPr/>
        </p:nvSpPr>
        <p:spPr>
          <a:xfrm>
            <a:off x="3373200" y="2847960"/>
            <a:ext cx="5550022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SCIANTIX: 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developments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strike="noStrike" spc="-1" dirty="0">
                <a:solidFill>
                  <a:schemeClr val="dk1"/>
                </a:solidFill>
                <a:latin typeface="Calibri"/>
              </a:rPr>
              <a:t>Hands on the source code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1" strike="noStrike" spc="-1" dirty="0">
                <a:solidFill>
                  <a:schemeClr val="dk1"/>
                </a:solidFill>
                <a:latin typeface="Calibri"/>
              </a:rPr>
              <a:t>Developer side: Editing and (</a:t>
            </a:r>
            <a:r>
              <a:rPr lang="it-IT" b="1" spc="-1" dirty="0">
                <a:solidFill>
                  <a:schemeClr val="dk1"/>
                </a:solidFill>
                <a:latin typeface="Calibri"/>
              </a:rPr>
              <a:t>r</a:t>
            </a:r>
            <a:r>
              <a:rPr lang="it-IT" sz="1800" b="1" strike="noStrike" spc="-1" dirty="0">
                <a:solidFill>
                  <a:schemeClr val="dk1"/>
                </a:solidFill>
                <a:latin typeface="Calibri"/>
              </a:rPr>
              <a:t>e)</a:t>
            </a:r>
            <a:r>
              <a:rPr lang="it-IT" sz="1800" b="1" strike="noStrike" spc="-1" dirty="0" err="1">
                <a:solidFill>
                  <a:schemeClr val="dk1"/>
                </a:solidFill>
                <a:latin typeface="Calibri"/>
              </a:rPr>
              <a:t>compiling</a:t>
            </a:r>
            <a:endParaRPr lang="en-US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modelling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: Machine Learning 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with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 SCIANTIX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Survey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Giovanni Zullo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Lyon, France, 15.05.2024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91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Developer side, Editing and (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r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e)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compiling</a:t>
            </a:r>
            <a:endParaRPr lang="en-GB" sz="1800" b="1" dirty="0"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22B372-017F-7C14-30CB-629B662B6541}"/>
              </a:ext>
            </a:extLst>
          </p:cNvPr>
          <p:cNvGrpSpPr/>
          <p:nvPr/>
        </p:nvGrpSpPr>
        <p:grpSpPr>
          <a:xfrm>
            <a:off x="548935" y="1171853"/>
            <a:ext cx="11051393" cy="5289539"/>
            <a:chOff x="548935" y="1281877"/>
            <a:chExt cx="11051393" cy="517886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B3473FF7-E853-96D5-5469-6B5BB421E773}"/>
                </a:ext>
              </a:extLst>
            </p:cNvPr>
            <p:cNvSpPr txBox="1"/>
            <p:nvPr/>
          </p:nvSpPr>
          <p:spPr>
            <a:xfrm>
              <a:off x="674365" y="1281877"/>
              <a:ext cx="10925963" cy="13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Intragranular gas diffusion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Fundamental parameters: </a:t>
              </a:r>
              <a:r>
                <a:rPr lang="en-US" sz="1600" dirty="0">
                  <a:solidFill>
                    <a:srgbClr val="00B050"/>
                  </a:solidFill>
                </a:rPr>
                <a:t>diffusivity (single atoms)</a:t>
              </a:r>
              <a:r>
                <a:rPr lang="en-US" sz="1600" dirty="0"/>
                <a:t>, bubble nucleation, trapping, re-solution (w/ He solubility)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Physically-based single-size model derived from cluster dynamics (clusters with size n &gt; 2 are counted as bubbles)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 intragranular gaseous swelling</a:t>
              </a:r>
              <a:endParaRPr lang="en-US" sz="1600" dirty="0"/>
            </a:p>
          </p:txBody>
        </p:sp>
        <p:pic>
          <p:nvPicPr>
            <p:cNvPr id="5" name="Immagine 8">
              <a:extLst>
                <a:ext uri="{FF2B5EF4-FFF2-40B4-BE49-F238E27FC236}">
                  <a16:creationId xmlns:a16="http://schemas.microsoft.com/office/drawing/2014/main" id="{7E460CE6-93A9-705E-F975-3D88EDD7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935" y="3577140"/>
              <a:ext cx="3600000" cy="2853408"/>
            </a:xfrm>
            <a:prstGeom prst="rect">
              <a:avLst/>
            </a:prstGeom>
          </p:spPr>
        </p:pic>
        <p:sp>
          <p:nvSpPr>
            <p:cNvPr id="6" name="Ovale 9">
              <a:extLst>
                <a:ext uri="{FF2B5EF4-FFF2-40B4-BE49-F238E27FC236}">
                  <a16:creationId xmlns:a16="http://schemas.microsoft.com/office/drawing/2014/main" id="{C9C9751B-D2B7-9E88-4587-E2BC11DC09C7}"/>
                </a:ext>
              </a:extLst>
            </p:cNvPr>
            <p:cNvSpPr/>
            <p:nvPr/>
          </p:nvSpPr>
          <p:spPr>
            <a:xfrm>
              <a:off x="2393757" y="3701692"/>
              <a:ext cx="645278" cy="3772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" name="Connettore 2 10">
              <a:extLst>
                <a:ext uri="{FF2B5EF4-FFF2-40B4-BE49-F238E27FC236}">
                  <a16:creationId xmlns:a16="http://schemas.microsoft.com/office/drawing/2014/main" id="{888911DD-9856-5047-196B-75A44689632F}"/>
                </a:ext>
              </a:extLst>
            </p:cNvPr>
            <p:cNvCxnSpPr/>
            <p:nvPr/>
          </p:nvCxnSpPr>
          <p:spPr>
            <a:xfrm>
              <a:off x="4240307" y="3857351"/>
              <a:ext cx="15114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magine 33">
              <a:extLst>
                <a:ext uri="{FF2B5EF4-FFF2-40B4-BE49-F238E27FC236}">
                  <a16:creationId xmlns:a16="http://schemas.microsoft.com/office/drawing/2014/main" id="{4F538DFB-F871-9B05-122D-6084235B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7282" y="4203226"/>
              <a:ext cx="1800000" cy="1936046"/>
            </a:xfrm>
            <a:prstGeom prst="rect">
              <a:avLst/>
            </a:prstGeom>
          </p:spPr>
        </p:pic>
        <p:pic>
          <p:nvPicPr>
            <p:cNvPr id="10" name="Immagine 35">
              <a:extLst>
                <a:ext uri="{FF2B5EF4-FFF2-40B4-BE49-F238E27FC236}">
                  <a16:creationId xmlns:a16="http://schemas.microsoft.com/office/drawing/2014/main" id="{01F79F95-0F99-8FF8-95A2-91CCCE14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3080" y="3577140"/>
              <a:ext cx="2763710" cy="28836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8B9AA6-348C-00E2-77DF-EEA36C57A0B6}"/>
                  </a:ext>
                </a:extLst>
              </p:cNvPr>
              <p:cNvSpPr txBox="1"/>
              <p:nvPr/>
            </p:nvSpPr>
            <p:spPr>
              <a:xfrm>
                <a:off x="8280178" y="2133089"/>
                <a:ext cx="3611461" cy="1536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𝑔𝑐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𝑏𝑚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𝑦𝐹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𝑔𝑐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𝑏𝑚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1600" b="0" i="0" smtClean="0">
                                          <a:latin typeface="Cambria Math" panose="02040503050406030204" pitchFamily="18" charset="0"/>
                                        </a:rPr>
                                        <m:t>ig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ig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8B9AA6-348C-00E2-77DF-EEA36C57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178" y="2133089"/>
                <a:ext cx="3611461" cy="1536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3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Developer side, Editing and (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r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e)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compiling</a:t>
            </a:r>
            <a:endParaRPr lang="en-GB" sz="1800" b="1" dirty="0">
              <a:latin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473FF7-E853-96D5-5469-6B5BB421E773}"/>
              </a:ext>
            </a:extLst>
          </p:cNvPr>
          <p:cNvSpPr txBox="1"/>
          <p:nvPr/>
        </p:nvSpPr>
        <p:spPr>
          <a:xfrm>
            <a:off x="674365" y="1171853"/>
            <a:ext cx="1092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Intragranular gas diffusion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Fundamental parameters: </a:t>
            </a:r>
            <a:r>
              <a:rPr lang="en-US" sz="1600" dirty="0">
                <a:solidFill>
                  <a:srgbClr val="00B050"/>
                </a:solidFill>
              </a:rPr>
              <a:t>diffusivity (single atoms)</a:t>
            </a:r>
            <a:r>
              <a:rPr lang="en-US" sz="1600" dirty="0"/>
              <a:t>, bubble nucleation, trapping, re-solution (w/ He solubility)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Physically-based single-size model derived from cluster dynamics (clusters with size n &gt; 2 are counted as bubbles)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8B9AA6-348C-00E2-77DF-EEA36C57A0B6}"/>
                  </a:ext>
                </a:extLst>
              </p:cNvPr>
              <p:cNvSpPr txBox="1"/>
              <p:nvPr/>
            </p:nvSpPr>
            <p:spPr>
              <a:xfrm>
                <a:off x="650521" y="2660841"/>
                <a:ext cx="3611461" cy="1536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𝑔𝑐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𝑏𝑚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𝑦𝐹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𝑔𝑐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𝑏𝑚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1600" b="0" i="0" smtClean="0">
                                          <a:latin typeface="Cambria Math" panose="02040503050406030204" pitchFamily="18" charset="0"/>
                                        </a:rPr>
                                        <m:t>ig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ig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8B9AA6-348C-00E2-77DF-EEA36C57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1" y="2660841"/>
                <a:ext cx="3611461" cy="1536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85F549D-8AB8-09BC-78CD-6518A774F95A}"/>
              </a:ext>
            </a:extLst>
          </p:cNvPr>
          <p:cNvSpPr txBox="1"/>
          <p:nvPr/>
        </p:nvSpPr>
        <p:spPr>
          <a:xfrm>
            <a:off x="1073905" y="5828070"/>
            <a:ext cx="100441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dirty="0"/>
              <a:t>Source code? </a:t>
            </a:r>
            <a:r>
              <a:rPr lang="en-GB" sz="2000" dirty="0"/>
              <a:t>Adding a new diffusivity formulation for Xe/Kr in UO</a:t>
            </a:r>
            <a:r>
              <a:rPr lang="en-GB" sz="2000" baseline="-25000" dirty="0"/>
              <a:t>2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E110AE-E6EB-DEE9-67A2-0B08FB3377C2}"/>
                  </a:ext>
                </a:extLst>
              </p:cNvPr>
              <p:cNvSpPr txBox="1"/>
              <p:nvPr/>
            </p:nvSpPr>
            <p:spPr>
              <a:xfrm>
                <a:off x="4904743" y="2144744"/>
                <a:ext cx="6636736" cy="3220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u="sng" dirty="0"/>
                  <a:t>Default option: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=7.6⋅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4.86⋅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+5.64⋅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rad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1.91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+8⋅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From </a:t>
                </a:r>
                <a:r>
                  <a:rPr lang="en-GB" sz="1600" b="1" i="1" dirty="0"/>
                  <a:t>J.A. Turnbull, et al. IWGWRPT, IAEA, Preston (1988) 174-181</a:t>
                </a:r>
                <a:r>
                  <a:rPr lang="en-GB" sz="1600" dirty="0"/>
                  <a:t>.</a:t>
                </a:r>
              </a:p>
              <a:p>
                <a:endParaRPr lang="en-GB" sz="1600" dirty="0"/>
              </a:p>
              <a:p>
                <a:r>
                  <a:rPr lang="en-GB" sz="1600" u="sng" dirty="0"/>
                  <a:t>Analytical expression based on CD atomic-scale calculations:</a:t>
                </a:r>
              </a:p>
              <a:p>
                <a:r>
                  <a:rPr lang="en-GB" sz="1600" u="sng" dirty="0"/>
                  <a:t>(from atomic to meso-scale)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2.22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⋅10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37820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1+29⋅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21346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+2.82⋅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23202</m:t>
                              </m:r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ra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+8.5⋅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600" i="1" dirty="0"/>
              </a:p>
              <a:p>
                <a:endParaRPr lang="en-GB" sz="1600" dirty="0"/>
              </a:p>
              <a:p>
                <a:r>
                  <a:rPr lang="en-GB" sz="1600" dirty="0"/>
                  <a:t>From </a:t>
                </a:r>
                <a:r>
                  <a:rPr lang="en-GB" sz="1600" b="1" i="1" dirty="0"/>
                  <a:t>Matthews, C., et al. (2020). JNM, 540, 152326</a:t>
                </a:r>
                <a:r>
                  <a:rPr lang="en-GB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E110AE-E6EB-DEE9-67A2-0B08FB33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43" y="2144744"/>
                <a:ext cx="6636736" cy="3220049"/>
              </a:xfrm>
              <a:prstGeom prst="rect">
                <a:avLst/>
              </a:prstGeom>
              <a:blipFill>
                <a:blip r:embed="rId3"/>
                <a:stretch>
                  <a:fillRect l="-551" t="-568" b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DCEB1B6-DE25-6876-C982-8F61429C0932}"/>
              </a:ext>
            </a:extLst>
          </p:cNvPr>
          <p:cNvSpPr txBox="1"/>
          <p:nvPr/>
        </p:nvSpPr>
        <p:spPr>
          <a:xfrm>
            <a:off x="650521" y="2144744"/>
            <a:ext cx="2751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diffusivity (single atoms)</a:t>
            </a:r>
            <a:endParaRPr lang="en-US" sz="1800" b="1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CAFE1C1-6B53-895A-7566-15DA70D48500}"/>
              </a:ext>
            </a:extLst>
          </p:cNvPr>
          <p:cNvSpPr/>
          <p:nvPr/>
        </p:nvSpPr>
        <p:spPr>
          <a:xfrm>
            <a:off x="1451728" y="3214540"/>
            <a:ext cx="207390" cy="214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8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Developer side, Editing and (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r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e)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compiling</a:t>
            </a:r>
            <a:endParaRPr lang="en-GB" sz="1800" b="1" dirty="0">
              <a:latin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473FF7-E853-96D5-5469-6B5BB421E773}"/>
              </a:ext>
            </a:extLst>
          </p:cNvPr>
          <p:cNvSpPr txBox="1"/>
          <p:nvPr/>
        </p:nvSpPr>
        <p:spPr>
          <a:xfrm>
            <a:off x="674365" y="1171853"/>
            <a:ext cx="10925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to compile a modified source code?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Command line: issuing make command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Command line: issuing </a:t>
            </a:r>
            <a:r>
              <a:rPr lang="en-US" sz="1600" dirty="0" err="1"/>
              <a:t>cmake</a:t>
            </a:r>
            <a:r>
              <a:rPr lang="en-US" sz="1600" dirty="0"/>
              <a:t> command / also </a:t>
            </a:r>
            <a:r>
              <a:rPr lang="en-US" sz="1600" dirty="0" err="1"/>
              <a:t>cmake</a:t>
            </a:r>
            <a:r>
              <a:rPr lang="en-US" sz="1600" dirty="0"/>
              <a:t> in visual studio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Third-part programs (</a:t>
            </a:r>
            <a:r>
              <a:rPr lang="en-US" sz="1600" dirty="0" err="1"/>
              <a:t>devc</a:t>
            </a:r>
            <a:r>
              <a:rPr lang="en-US" sz="1600" dirty="0"/>
              <a:t>++, </a:t>
            </a:r>
            <a:r>
              <a:rPr lang="en-US" sz="1600" dirty="0" err="1"/>
              <a:t>codeblocks</a:t>
            </a:r>
            <a:r>
              <a:rPr lang="en-US" sz="1600" dirty="0"/>
              <a:t>, </a:t>
            </a:r>
            <a:r>
              <a:rPr lang="en-US" sz="1600" dirty="0" err="1"/>
              <a:t>xcode</a:t>
            </a:r>
            <a:r>
              <a:rPr lang="en-US" sz="1600" dirty="0"/>
              <a:t>, …)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Good practice: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Did you modify the code? Always RUN the regression tests!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F33E6-5553-620E-13C3-82B73025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43" y="4454267"/>
            <a:ext cx="2695951" cy="733527"/>
          </a:xfrm>
          <a:prstGeom prst="rect">
            <a:avLst/>
          </a:prstGeom>
        </p:spPr>
      </p:pic>
      <p:pic>
        <p:nvPicPr>
          <p:cNvPr id="8" name="Graphic 7" descr="Angel face outline with solid fill">
            <a:extLst>
              <a:ext uri="{FF2B5EF4-FFF2-40B4-BE49-F238E27FC236}">
                <a16:creationId xmlns:a16="http://schemas.microsoft.com/office/drawing/2014/main" id="{74B62A29-97A2-D1B8-017F-65072945F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436383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530EAE-B075-DE71-2EE2-4EE7F9150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93" y="3264609"/>
            <a:ext cx="4919602" cy="31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Developer side, Editing and (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r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e)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compiling</a:t>
            </a:r>
            <a:endParaRPr lang="en-GB" sz="18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CF46-2E85-FA15-7A8E-68974E43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4" y="1686028"/>
            <a:ext cx="5638800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4AD03-EB2F-FCB5-4B9F-4ED7A3E6645D}"/>
                  </a:ext>
                </a:extLst>
              </p:cNvPr>
              <p:cNvSpPr txBox="1"/>
              <p:nvPr/>
            </p:nvSpPr>
            <p:spPr>
              <a:xfrm>
                <a:off x="6096000" y="1686028"/>
                <a:ext cx="5938156" cy="2796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u="sng" dirty="0">
                    <a:solidFill>
                      <a:schemeClr val="accent1"/>
                    </a:solidFill>
                  </a:rPr>
                  <a:t>Default option: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=7.6⋅</m:t>
                      </m:r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4.86⋅</m:t>
                              </m:r>
                              <m:sSup>
                                <m:sSup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it-IT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+5.64⋅</m:t>
                      </m:r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−25</m:t>
                          </m:r>
                        </m:sup>
                      </m:sSup>
                      <m:r>
                        <a:rPr lang="it-IT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rad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1.91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it-IT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+8⋅</m:t>
                      </m:r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sup>
                      </m:sSup>
                      <m:r>
                        <a:rPr lang="it-IT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  <a:p>
                <a:endParaRPr lang="en-GB" sz="1400" dirty="0">
                  <a:solidFill>
                    <a:schemeClr val="accent1"/>
                  </a:solidFill>
                </a:endParaRPr>
              </a:p>
              <a:p>
                <a:r>
                  <a:rPr lang="en-GB" sz="1400" dirty="0">
                    <a:solidFill>
                      <a:schemeClr val="accent1"/>
                    </a:solidFill>
                  </a:rPr>
                  <a:t>From </a:t>
                </a:r>
                <a:r>
                  <a:rPr lang="en-GB" sz="1400" b="1" i="1" dirty="0">
                    <a:solidFill>
                      <a:schemeClr val="accent1"/>
                    </a:solidFill>
                  </a:rPr>
                  <a:t>J.A. Turnbull, et al. IWGWRPT, IAEA, Preston (1988) 174-181</a:t>
                </a:r>
                <a:r>
                  <a:rPr lang="en-GB" sz="14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GB" sz="1400" dirty="0"/>
              </a:p>
              <a:p>
                <a:r>
                  <a:rPr lang="en-GB" sz="1400" u="sng" dirty="0">
                    <a:solidFill>
                      <a:schemeClr val="accent2">
                        <a:lumMod val="75000"/>
                      </a:schemeClr>
                    </a:solidFill>
                  </a:rPr>
                  <a:t>Analytical expression based on CD atomic-scale calculations:</a:t>
                </a:r>
              </a:p>
              <a:p>
                <a:r>
                  <a:rPr lang="en-GB" sz="1400" u="sng" dirty="0">
                    <a:solidFill>
                      <a:schemeClr val="accent2">
                        <a:lumMod val="75000"/>
                      </a:schemeClr>
                    </a:solidFill>
                  </a:rPr>
                  <a:t>(from atomic to meso-scale)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2.22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⋅10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37820</m:t>
                                  </m:r>
                                </m:num>
                                <m:den>
                                  <m:r>
                                    <a:rPr lang="it-IT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1+29⋅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21346</m:t>
                                  </m:r>
                                </m:num>
                                <m:den>
                                  <m:r>
                                    <a:rPr lang="it-IT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it-IT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+2.82⋅</m:t>
                      </m:r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23202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rad>
                      <m:r>
                        <a:rPr lang="it-IT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+8.5⋅</m:t>
                      </m:r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sup>
                      </m:sSup>
                      <m:r>
                        <a:rPr lang="it-IT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4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GB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accent2">
                        <a:lumMod val="75000"/>
                      </a:schemeClr>
                    </a:solidFill>
                  </a:rPr>
                  <a:t>From </a:t>
                </a:r>
                <a:r>
                  <a:rPr lang="en-GB" sz="1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Matthews, C., et al. (2020). JNM, 540, 152326</a:t>
                </a:r>
                <a:r>
                  <a:rPr lang="en-GB" sz="14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4AD03-EB2F-FCB5-4B9F-4ED7A3E6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86028"/>
                <a:ext cx="5938156" cy="2796599"/>
              </a:xfrm>
              <a:prstGeom prst="rect">
                <a:avLst/>
              </a:prstGeom>
              <a:blipFill>
                <a:blip r:embed="rId3"/>
                <a:stretch>
                  <a:fillRect l="-308" t="-437" b="-1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3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5420880" y="926280"/>
            <a:ext cx="1349640" cy="991800"/>
          </a:xfrm>
          <a:prstGeom prst="rect">
            <a:avLst/>
          </a:prstGeom>
          <a:ln w="0">
            <a:noFill/>
          </a:ln>
        </p:spPr>
      </p:pic>
      <p:sp>
        <p:nvSpPr>
          <p:cNvPr id="67" name="CasellaDiTesto 4"/>
          <p:cNvSpPr/>
          <p:nvPr/>
        </p:nvSpPr>
        <p:spPr>
          <a:xfrm>
            <a:off x="3373200" y="2847960"/>
            <a:ext cx="5550022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SCIANTIX: 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developments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1" strike="noStrike" spc="-1" dirty="0">
                <a:solidFill>
                  <a:schemeClr val="dk1"/>
                </a:solidFill>
                <a:latin typeface="Calibri"/>
              </a:rPr>
              <a:t>Hands on the source code</a:t>
            </a:r>
            <a:endParaRPr lang="en-US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Developer side: Editing and (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r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e)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compiling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modelling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: Machine Learning 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with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 SCIANTIX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Survey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Giovanni Zullo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Lyon, France, 15.05.2024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54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Developer side, Editing and (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r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e)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compiling</a:t>
            </a:r>
            <a:endParaRPr lang="en-GB" sz="1800" b="1" dirty="0">
              <a:latin typeface="+mn-lt"/>
            </a:endParaRPr>
          </a:p>
        </p:txBody>
      </p:sp>
      <p:pic>
        <p:nvPicPr>
          <p:cNvPr id="3" name="Immagine 2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4C15F77D-C2EC-951C-1666-3833B9F4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58" y="1413885"/>
            <a:ext cx="5796643" cy="4386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FCF46-2E85-FA15-7A8E-68974E43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4" y="1686028"/>
            <a:ext cx="5638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5420880" y="926280"/>
            <a:ext cx="1349640" cy="991800"/>
          </a:xfrm>
          <a:prstGeom prst="rect">
            <a:avLst/>
          </a:prstGeom>
          <a:ln w="0">
            <a:noFill/>
          </a:ln>
        </p:spPr>
      </p:pic>
      <p:sp>
        <p:nvSpPr>
          <p:cNvPr id="67" name="CasellaDiTesto 4"/>
          <p:cNvSpPr/>
          <p:nvPr/>
        </p:nvSpPr>
        <p:spPr>
          <a:xfrm>
            <a:off x="3373200" y="2847960"/>
            <a:ext cx="5651012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SCIANTIX: 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developments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strike="noStrike" spc="-1" dirty="0">
                <a:solidFill>
                  <a:schemeClr val="dk1"/>
                </a:solidFill>
                <a:latin typeface="Calibri"/>
              </a:rPr>
              <a:t>Hands on the source code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strike="noStrike" spc="-1" dirty="0">
                <a:solidFill>
                  <a:schemeClr val="dk1"/>
                </a:solidFill>
                <a:latin typeface="Calibri"/>
              </a:rPr>
              <a:t>Developer side: Editing and (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r</a:t>
            </a:r>
            <a:r>
              <a:rPr lang="it-IT" sz="1800" strike="noStrike" spc="-1" dirty="0">
                <a:solidFill>
                  <a:schemeClr val="dk1"/>
                </a:solidFill>
                <a:latin typeface="Calibri"/>
              </a:rPr>
              <a:t>e)</a:t>
            </a:r>
            <a:r>
              <a:rPr lang="it-IT" sz="1800" strike="noStrike" spc="-1" dirty="0" err="1">
                <a:solidFill>
                  <a:schemeClr val="dk1"/>
                </a:solidFill>
                <a:latin typeface="Calibri"/>
              </a:rPr>
              <a:t>compiling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1" strike="noStrike" spc="-1" dirty="0">
                <a:solidFill>
                  <a:schemeClr val="dk1"/>
                </a:solidFill>
                <a:latin typeface="Calibri"/>
              </a:rPr>
              <a:t>Advanced </a:t>
            </a:r>
            <a:r>
              <a:rPr lang="it-IT" sz="1800" b="1" strike="noStrike" spc="-1" dirty="0" err="1">
                <a:solidFill>
                  <a:schemeClr val="dk1"/>
                </a:solidFill>
                <a:latin typeface="Calibri"/>
              </a:rPr>
              <a:t>modelling</a:t>
            </a:r>
            <a:r>
              <a:rPr lang="it-IT" sz="1800" b="1" strike="noStrike" spc="-1" dirty="0">
                <a:solidFill>
                  <a:schemeClr val="dk1"/>
                </a:solidFill>
                <a:latin typeface="Calibri"/>
              </a:rPr>
              <a:t>: Machine Learning </a:t>
            </a:r>
            <a:r>
              <a:rPr lang="it-IT" b="1" spc="-1" dirty="0">
                <a:solidFill>
                  <a:schemeClr val="dk1"/>
                </a:solidFill>
                <a:latin typeface="Calibri"/>
              </a:rPr>
              <a:t>with</a:t>
            </a:r>
            <a:r>
              <a:rPr lang="it-IT" sz="1800" b="1" strike="noStrike" spc="-1" dirty="0">
                <a:solidFill>
                  <a:schemeClr val="dk1"/>
                </a:solidFill>
                <a:latin typeface="Calibri"/>
              </a:rPr>
              <a:t> SCIANTIX</a:t>
            </a:r>
            <a:endParaRPr lang="en-US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Survey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Giovanni Zullo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Lyon, France, 15.05.2024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74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7F2217B-E9BD-AB66-F504-E29096F15572}"/>
              </a:ext>
            </a:extLst>
          </p:cNvPr>
          <p:cNvGrpSpPr/>
          <p:nvPr/>
        </p:nvGrpSpPr>
        <p:grpSpPr>
          <a:xfrm>
            <a:off x="2746417" y="1267986"/>
            <a:ext cx="9329333" cy="4914770"/>
            <a:chOff x="-533400" y="1267552"/>
            <a:chExt cx="9329333" cy="491477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BE7440A9-C729-687B-11A1-AB9CB637151D}"/>
                </a:ext>
              </a:extLst>
            </p:cNvPr>
            <p:cNvSpPr/>
            <p:nvPr/>
          </p:nvSpPr>
          <p:spPr>
            <a:xfrm rot="5400000">
              <a:off x="-533400" y="1453716"/>
              <a:ext cx="4572000" cy="4572000"/>
            </a:xfrm>
            <a:prstGeom prst="arc">
              <a:avLst>
                <a:gd name="adj1" fmla="val 10822479"/>
                <a:gd name="adj2" fmla="val 49908"/>
              </a:avLst>
            </a:prstGeom>
            <a:ln w="114300">
              <a:solidFill>
                <a:srgbClr val="5468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E080379-3C9D-13F8-9054-EB0FDA8BA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000" y="2293302"/>
              <a:ext cx="2822004" cy="2822004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8439B0-554E-6D08-0F4C-248864AA1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096" y="4536402"/>
              <a:ext cx="1645920" cy="164592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B8BEF9-BC2C-EBE6-83C9-E6BBFFD08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1848" y="2911616"/>
              <a:ext cx="1645920" cy="164592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F8503-E64D-AB4C-A626-3ABED196C7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2679" y="1267552"/>
              <a:ext cx="1645920" cy="1645920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F464E4-D81A-95E1-0BD5-08F50AA5B06D}"/>
                    </a:ext>
                  </a:extLst>
                </p:cNvPr>
                <p:cNvSpPr txBox="1"/>
                <p:nvPr/>
              </p:nvSpPr>
              <p:spPr>
                <a:xfrm>
                  <a:off x="4038599" y="1328459"/>
                  <a:ext cx="4757334" cy="8611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cs typeface="Arabic Typesetting" panose="03020402040406030203" pitchFamily="66" charset="-78"/>
                    </a:rPr>
                    <a:t>FUEL SOLID FISSION PRODUCTS SWELLING</a:t>
                  </a:r>
                </a:p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solid</m:t>
                            </m:r>
                            <m:r>
                              <a:rPr kumimoji="0" lang="en-US" sz="1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sz="1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FP</m:t>
                            </m:r>
                          </m:sub>
                        </m:s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</m:t>
                                </m:r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∈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solid</m:t>
                                </m:r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FP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2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1200" b="0" i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nary>
                          </m:e>
                        </m:d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FIMA</m:t>
                        </m:r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𝑋𝑒</m:t>
                            </m:r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]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sol</m:t>
                            </m:r>
                          </m:sub>
                        </m:sSub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 </m:t>
                        </m:r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𝐾𝑟</m:t>
                            </m:r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]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sol</m:t>
                            </m:r>
                          </m:sub>
                        </m:sSub>
                      </m:oMath>
                    </m:oMathPara>
                  </a14:m>
                  <a:endPara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F464E4-D81A-95E1-0BD5-08F50AA5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599" y="1328459"/>
                  <a:ext cx="4757334" cy="861198"/>
                </a:xfrm>
                <a:prstGeom prst="rect">
                  <a:avLst/>
                </a:prstGeom>
                <a:blipFill>
                  <a:blip r:embed="rId6"/>
                  <a:stretch>
                    <a:fillRect l="-1154" t="-36170" b="-10283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4851898-FDD3-4592-55FE-C2292EE06FD0}"/>
                    </a:ext>
                  </a:extLst>
                </p:cNvPr>
                <p:cNvSpPr txBox="1"/>
                <p:nvPr/>
              </p:nvSpPr>
              <p:spPr>
                <a:xfrm>
                  <a:off x="4861776" y="3282393"/>
                  <a:ext cx="2383218" cy="7207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cs typeface="Arabic Typesetting" panose="03020402040406030203" pitchFamily="66" charset="-78"/>
                    </a:rPr>
                    <a:t>FUEL DENSIFICATION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fPr>
                          <m:num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dens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𝑑</m:t>
                            </m:r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𝛽</m:t>
                            </m:r>
                          </m:den>
                        </m:f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dens</m:t>
                            </m:r>
                          </m:sub>
                        </m:s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+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𝑆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𝑇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)</m:t>
                        </m:r>
                      </m:oMath>
                    </m:oMathPara>
                  </a14:m>
                  <a:endParaRPr lang="en-US" sz="1600" b="1" dirty="0"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4851898-FDD3-4592-55FE-C2292EE06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776" y="3282393"/>
                  <a:ext cx="2383218" cy="720710"/>
                </a:xfrm>
                <a:prstGeom prst="rect">
                  <a:avLst/>
                </a:prstGeom>
                <a:blipFill>
                  <a:blip r:embed="rId7"/>
                  <a:stretch>
                    <a:fillRect l="-1535" t="-2542" b="-25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B92FA7-DB69-27BC-6EDE-EA95567E5BD1}"/>
                </a:ext>
              </a:extLst>
            </p:cNvPr>
            <p:cNvSpPr txBox="1"/>
            <p:nvPr/>
          </p:nvSpPr>
          <p:spPr>
            <a:xfrm>
              <a:off x="4038599" y="4979757"/>
              <a:ext cx="28538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cs typeface="Arabic Typesetting" panose="03020402040406030203" pitchFamily="66" charset="-78"/>
                </a:rPr>
                <a:t>GRAIN BOUNDARY VACANCY DIFFUSION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ECD6B6-5489-C1E8-1BAA-736F13C7D06D}"/>
              </a:ext>
            </a:extLst>
          </p:cNvPr>
          <p:cNvSpPr txBox="1"/>
          <p:nvPr/>
        </p:nvSpPr>
        <p:spPr>
          <a:xfrm rot="16200000">
            <a:off x="3370417" y="2101461"/>
            <a:ext cx="3099507" cy="3227283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0780280"/>
              </a:avLst>
            </a:prstTxWarp>
            <a:spAutoFit/>
          </a:bodyPr>
          <a:lstStyle/>
          <a:p>
            <a:pPr algn="ctr"/>
            <a:r>
              <a:rPr lang="en-US" sz="2000" b="1" dirty="0">
                <a:cs typeface="Arabic Typesetting" panose="03020402040406030203" pitchFamily="66" charset="-78"/>
              </a:rPr>
              <a:t>ATHERMAL FISSION GAS BEHAVIOUR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73C15-CF2A-450E-9BDB-7DD7CB7D63D1}"/>
              </a:ext>
            </a:extLst>
          </p:cNvPr>
          <p:cNvGrpSpPr/>
          <p:nvPr/>
        </p:nvGrpSpPr>
        <p:grpSpPr>
          <a:xfrm>
            <a:off x="-34295" y="2165348"/>
            <a:ext cx="2957593" cy="3651734"/>
            <a:chOff x="-34295" y="2165348"/>
            <a:chExt cx="2957593" cy="365173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3A4D63-BF53-F5A3-321B-C37B77B206A8}"/>
                </a:ext>
              </a:extLst>
            </p:cNvPr>
            <p:cNvGrpSpPr/>
            <p:nvPr/>
          </p:nvGrpSpPr>
          <p:grpSpPr>
            <a:xfrm>
              <a:off x="-34295" y="2165348"/>
              <a:ext cx="2957593" cy="3651734"/>
              <a:chOff x="39432" y="862671"/>
              <a:chExt cx="3202694" cy="3920471"/>
            </a:xfrm>
          </p:grpSpPr>
          <p:pic>
            <p:nvPicPr>
              <p:cNvPr id="14" name="Picture 13" descr="A hexagon with arrows pointing to the center&#10;&#10;Description automatically generated">
                <a:extLst>
                  <a:ext uri="{FF2B5EF4-FFF2-40B4-BE49-F238E27FC236}">
                    <a16:creationId xmlns:a16="http://schemas.microsoft.com/office/drawing/2014/main" id="{19E0C538-4913-E7D1-1E1F-43B4A43E2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319" y="2230522"/>
                <a:ext cx="2857143" cy="2552620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F6302E-ACC7-C337-B14E-C2C0E8918AB6}"/>
                  </a:ext>
                </a:extLst>
              </p:cNvPr>
              <p:cNvGrpSpPr/>
              <p:nvPr/>
            </p:nvGrpSpPr>
            <p:grpSpPr>
              <a:xfrm>
                <a:off x="39432" y="862671"/>
                <a:ext cx="3202694" cy="3060902"/>
                <a:chOff x="2869023" y="-221785"/>
                <a:chExt cx="4783054" cy="4870496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1DC512-A6CA-DFD3-DEFB-8F58A7C544E9}"/>
                    </a:ext>
                  </a:extLst>
                </p:cNvPr>
                <p:cNvSpPr/>
                <p:nvPr/>
              </p:nvSpPr>
              <p:spPr>
                <a:xfrm>
                  <a:off x="5586892" y="2337041"/>
                  <a:ext cx="517772" cy="543212"/>
                </a:xfrm>
                <a:prstGeom prst="ellipse">
                  <a:avLst/>
                </a:prstGeom>
                <a:solidFill>
                  <a:srgbClr val="C00000">
                    <a:alpha val="30000"/>
                  </a:srgbClr>
                </a:solidFill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DC2B181B-1215-99D1-719C-195C3830E130}"/>
                    </a:ext>
                  </a:extLst>
                </p:cNvPr>
                <p:cNvSpPr/>
                <p:nvPr/>
              </p:nvSpPr>
              <p:spPr>
                <a:xfrm>
                  <a:off x="4554036" y="3734311"/>
                  <a:ext cx="914400" cy="914400"/>
                </a:xfrm>
                <a:custGeom>
                  <a:avLst/>
                  <a:gdLst>
                    <a:gd name="connsiteX0" fmla="*/ 221279 w 914400"/>
                    <a:gd name="connsiteY0" fmla="*/ 65571 h 914400"/>
                    <a:gd name="connsiteX1" fmla="*/ 682110 w 914400"/>
                    <a:gd name="connsiteY1" fmla="*/ 59145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457200 h 914400"/>
                    <a:gd name="connsiteX4" fmla="*/ 221279 w 914400"/>
                    <a:gd name="connsiteY4" fmla="*/ 65571 h 914400"/>
                    <a:gd name="connsiteX0" fmla="*/ 221279 w 914400"/>
                    <a:gd name="connsiteY0" fmla="*/ 65571 h 914400"/>
                    <a:gd name="connsiteX1" fmla="*/ 682110 w 914400"/>
                    <a:gd name="connsiteY1" fmla="*/ 59145 h 914400"/>
                    <a:gd name="connsiteX2" fmla="*/ 914400 w 914400"/>
                    <a:gd name="connsiteY2" fmla="*/ 4572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4400" h="914400" stroke="0" extrusionOk="0">
                      <a:moveTo>
                        <a:pt x="221279" y="65571"/>
                      </a:moveTo>
                      <a:cubicBezTo>
                        <a:pt x="342161" y="-32042"/>
                        <a:pt x="525477" y="-17039"/>
                        <a:pt x="682110" y="59145"/>
                      </a:cubicBezTo>
                      <a:cubicBezTo>
                        <a:pt x="829597" y="141077"/>
                        <a:pt x="902122" y="292728"/>
                        <a:pt x="914400" y="457200"/>
                      </a:cubicBezTo>
                      <a:cubicBezTo>
                        <a:pt x="717744" y="488548"/>
                        <a:pt x="545382" y="419584"/>
                        <a:pt x="457200" y="457200"/>
                      </a:cubicBezTo>
                      <a:cubicBezTo>
                        <a:pt x="427046" y="344205"/>
                        <a:pt x="305270" y="281845"/>
                        <a:pt x="221279" y="65571"/>
                      </a:cubicBezTo>
                      <a:close/>
                    </a:path>
                    <a:path w="914400" h="914400" fill="none" extrusionOk="0">
                      <a:moveTo>
                        <a:pt x="221279" y="65571"/>
                      </a:moveTo>
                      <a:cubicBezTo>
                        <a:pt x="360129" y="-42069"/>
                        <a:pt x="532969" y="-14163"/>
                        <a:pt x="682110" y="59145"/>
                      </a:cubicBezTo>
                      <a:cubicBezTo>
                        <a:pt x="852787" y="155441"/>
                        <a:pt x="926035" y="295136"/>
                        <a:pt x="914400" y="457200"/>
                      </a:cubicBezTo>
                    </a:path>
                    <a:path w="914400" h="914400" fill="none" stroke="0" extrusionOk="0">
                      <a:moveTo>
                        <a:pt x="221279" y="65571"/>
                      </a:moveTo>
                      <a:cubicBezTo>
                        <a:pt x="366973" y="-18968"/>
                        <a:pt x="540070" y="-25029"/>
                        <a:pt x="682110" y="59145"/>
                      </a:cubicBezTo>
                      <a:cubicBezTo>
                        <a:pt x="823177" y="139867"/>
                        <a:pt x="892671" y="312796"/>
                        <a:pt x="914400" y="457200"/>
                      </a:cubicBezTo>
                    </a:path>
                  </a:pathLst>
                </a:custGeom>
                <a:ln w="41275">
                  <a:solidFill>
                    <a:schemeClr val="bg1"/>
                  </a:solidFill>
                  <a:headEnd type="stealth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arc">
                          <a:avLst>
                            <a:gd name="adj1" fmla="val 14336090"/>
                            <a:gd name="adj2" fmla="val 0"/>
                          </a:avLst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6E2082-B77C-CC3E-907F-AE55308C83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8841" y="3053993"/>
                      <a:ext cx="3617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6E2082-B77C-CC3E-907F-AE55308C83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8841" y="3053993"/>
                      <a:ext cx="361711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5405" r="-67568" b="-6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09622AE4-921B-77DD-603F-67FBDAD78F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023" y="-221785"/>
                      <a:ext cx="4783054" cy="21707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op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fab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fab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)</m:t>
                                    </m:r>
                                  </m:sup>
                                </m:sSup>
                              </m:den>
                            </m:f>
                          </m:oMath>
                        </m:oMathPara>
                      </a14:m>
                      <a:endParaRPr lang="en-US" sz="1200" b="0" i="1" dirty="0">
                        <a:latin typeface="Cambria Math" panose="02040503050406030204" pitchFamily="18" charset="0"/>
                      </a:endParaRPr>
                    </a:p>
                    <a:p>
                      <a:pPr algn="r"/>
                      <a:endParaRPr lang="en-US" sz="1200" i="1" dirty="0">
                        <a:latin typeface="Cambria Math" panose="02040503050406030204" pitchFamily="18" charset="0"/>
                        <a:cs typeface="Arabic Typesetting" panose="03020402040406030203" pitchFamily="66" charset="-78"/>
                      </a:endParaRPr>
                    </a:p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𝜕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𝑐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𝑥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𝑦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𝜕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sz="1200" i="1"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∇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∇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abic Typesetting" panose="03020402040406030203" pitchFamily="66" charset="-7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abic Typesetting" panose="03020402040406030203" pitchFamily="66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Arabic Typesetting" panose="03020402040406030203" pitchFamily="66" charset="-78"/>
                                      </a:rPr>
                                      <m:t>𝑥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Arabic Typesetting" panose="03020402040406030203" pitchFamily="66" charset="-78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Arabic Typesetting" panose="03020402040406030203" pitchFamily="66" charset="-78"/>
                                      </a:rPr>
                                      <m:t>𝑦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Arabic Typesetting" panose="03020402040406030203" pitchFamily="66" charset="-78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Arabic Typesetting" panose="03020402040406030203" pitchFamily="66" charset="-78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+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12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  <a:p>
                      <a:pPr algn="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l-G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2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ath</m:t>
                              </m:r>
                            </m:sub>
                          </m:sSub>
                        </m:oMath>
                      </a14:m>
                      <a:r>
                        <a:rPr lang="en-US" sz="1200" dirty="0"/>
                        <a:t>=</a:t>
                      </a:r>
                      <a:r>
                        <a:rPr lang="en-US" sz="1200" dirty="0">
                          <a:cs typeface="Arabic Typesetting" panose="03020402040406030203" pitchFamily="66" charset="-78"/>
                        </a:rPr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1200" i="1">
                                  <a:latin typeface="Cambria Math" panose="02040503050406030204" pitchFamily="18" charset="0"/>
                                  <a:cs typeface="Arabic Typesetting" panose="03020402040406030203" pitchFamily="66" charset="-7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cs typeface="Arabic Typesetting" panose="03020402040406030203" pitchFamily="66" charset="-78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cs typeface="Arabic Typesetting" panose="03020402040406030203" pitchFamily="66" charset="-7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abic Typesetting" panose="03020402040406030203" pitchFamily="66" charset="-78"/>
                                            </a:rPr>
                                            <m:t>𝜑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  <a:cs typeface="Arabic Typesetting" panose="03020402040406030203" pitchFamily="66" charset="-78"/>
                                            </a:rPr>
                                            <m:t>out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cs typeface="Arabic Typesetting" panose="03020402040406030203" pitchFamily="66" charset="-78"/>
                                    </a:rPr>
                                    <m:t>op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cs typeface="Arabic Typesetting" panose="03020402040406030203" pitchFamily="66" charset="-78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cs typeface="Arabic Typesetting" panose="03020402040406030203" pitchFamily="66" charset="-7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abic Typesetting" panose="03020402040406030203" pitchFamily="66" charset="-78"/>
                                            </a:rPr>
                                            <m:t>𝜑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  <a:cs typeface="Arabic Typesetting" panose="03020402040406030203" pitchFamily="66" charset="-78"/>
                                            </a:rPr>
                                            <m:t>out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cs typeface="Arabic Typesetting" panose="03020402040406030203" pitchFamily="66" charset="-78"/>
                                    </a:rPr>
                                    <m:t>tot</m:t>
                                  </m:r>
                                </m:sub>
                              </m:sSub>
                            </m:den>
                          </m:f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09622AE4-921B-77DD-603F-67FBDAD78F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023" y="-221785"/>
                      <a:ext cx="4783054" cy="217078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3992" b="-76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068B29-F63A-68BE-7E2E-8DC0DEB8538B}"/>
                </a:ext>
              </a:extLst>
            </p:cNvPr>
            <p:cNvSpPr/>
            <p:nvPr/>
          </p:nvSpPr>
          <p:spPr>
            <a:xfrm>
              <a:off x="1218300" y="4748798"/>
              <a:ext cx="91841" cy="86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D572897E-A55B-18D3-DAE6-A8CB34F929A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836" t="5606" r="5227" b="1580"/>
          <a:stretch/>
        </p:blipFill>
        <p:spPr>
          <a:xfrm>
            <a:off x="10469063" y="3760638"/>
            <a:ext cx="1695180" cy="24391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930AAA0-B36F-F37F-15B2-049929C65C75}"/>
              </a:ext>
            </a:extLst>
          </p:cNvPr>
          <p:cNvSpPr>
            <a:spLocks noGrp="1"/>
          </p:cNvSpPr>
          <p:nvPr/>
        </p:nvSpPr>
        <p:spPr>
          <a:xfrm>
            <a:off x="650521" y="660598"/>
            <a:ext cx="10890960" cy="3693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Advanced 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modelling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, 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Machine Learning with SCIANTIX</a:t>
            </a:r>
            <a:endParaRPr lang="en-GB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26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B25FEAB-BB15-9503-6209-0DF0C34076E0}"/>
              </a:ext>
            </a:extLst>
          </p:cNvPr>
          <p:cNvGrpSpPr/>
          <p:nvPr/>
        </p:nvGrpSpPr>
        <p:grpSpPr>
          <a:xfrm>
            <a:off x="3061606" y="1303961"/>
            <a:ext cx="9101040" cy="4820532"/>
            <a:chOff x="-2315101" y="1269144"/>
            <a:chExt cx="9101040" cy="48205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B49F6-F1C3-239E-B866-38341073E9EA}"/>
                </a:ext>
              </a:extLst>
            </p:cNvPr>
            <p:cNvGrpSpPr/>
            <p:nvPr/>
          </p:nvGrpSpPr>
          <p:grpSpPr>
            <a:xfrm>
              <a:off x="-2315101" y="1269144"/>
              <a:ext cx="9101040" cy="4454223"/>
              <a:chOff x="-245557" y="1201479"/>
              <a:chExt cx="10574920" cy="5252484"/>
            </a:xfrm>
          </p:grpSpPr>
          <p:cxnSp>
            <p:nvCxnSpPr>
              <p:cNvPr id="7" name="Connettore 2 123">
                <a:extLst>
                  <a:ext uri="{FF2B5EF4-FFF2-40B4-BE49-F238E27FC236}">
                    <a16:creationId xmlns:a16="http://schemas.microsoft.com/office/drawing/2014/main" id="{D3679506-4ED3-643F-9B2C-78B5853175E4}"/>
                  </a:ext>
                </a:extLst>
              </p:cNvPr>
              <p:cNvCxnSpPr>
                <a:cxnSpLocks/>
                <a:stCxn id="21" idx="6"/>
                <a:endCxn id="125" idx="2"/>
              </p:cNvCxnSpPr>
              <p:nvPr/>
            </p:nvCxnSpPr>
            <p:spPr>
              <a:xfrm>
                <a:off x="3995611" y="5696689"/>
                <a:ext cx="1877105" cy="53399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ttore 2 126">
                <a:extLst>
                  <a:ext uri="{FF2B5EF4-FFF2-40B4-BE49-F238E27FC236}">
                    <a16:creationId xmlns:a16="http://schemas.microsoft.com/office/drawing/2014/main" id="{23572512-20CA-03AB-7208-2AAFB5482716}"/>
                  </a:ext>
                </a:extLst>
              </p:cNvPr>
              <p:cNvCxnSpPr>
                <a:cxnSpLocks/>
                <a:stCxn id="21" idx="6"/>
                <a:endCxn id="124" idx="2"/>
              </p:cNvCxnSpPr>
              <p:nvPr/>
            </p:nvCxnSpPr>
            <p:spPr>
              <a:xfrm>
                <a:off x="3995611" y="5696689"/>
                <a:ext cx="1877105" cy="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123">
                <a:extLst>
                  <a:ext uri="{FF2B5EF4-FFF2-40B4-BE49-F238E27FC236}">
                    <a16:creationId xmlns:a16="http://schemas.microsoft.com/office/drawing/2014/main" id="{80A9FBFD-C635-5CB5-E01E-751B0A0E050F}"/>
                  </a:ext>
                </a:extLst>
              </p:cNvPr>
              <p:cNvCxnSpPr>
                <a:cxnSpLocks/>
                <a:stCxn id="21" idx="6"/>
                <a:endCxn id="123" idx="2"/>
              </p:cNvCxnSpPr>
              <p:nvPr/>
            </p:nvCxnSpPr>
            <p:spPr>
              <a:xfrm flipV="1">
                <a:off x="3995611" y="5162699"/>
                <a:ext cx="1877105" cy="53398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2 126">
                <a:extLst>
                  <a:ext uri="{FF2B5EF4-FFF2-40B4-BE49-F238E27FC236}">
                    <a16:creationId xmlns:a16="http://schemas.microsoft.com/office/drawing/2014/main" id="{EC9C911F-6F4A-2C51-81F4-7687D7D9783F}"/>
                  </a:ext>
                </a:extLst>
              </p:cNvPr>
              <p:cNvCxnSpPr>
                <a:cxnSpLocks/>
                <a:stCxn id="21" idx="6"/>
                <a:endCxn id="122" idx="2"/>
              </p:cNvCxnSpPr>
              <p:nvPr/>
            </p:nvCxnSpPr>
            <p:spPr>
              <a:xfrm flipV="1">
                <a:off x="3995611" y="4628709"/>
                <a:ext cx="1877105" cy="106798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3">
                <a:extLst>
                  <a:ext uri="{FF2B5EF4-FFF2-40B4-BE49-F238E27FC236}">
                    <a16:creationId xmlns:a16="http://schemas.microsoft.com/office/drawing/2014/main" id="{BC4FD9DA-5A3C-2C5D-B5F6-0B6E97B96ABD}"/>
                  </a:ext>
                </a:extLst>
              </p:cNvPr>
              <p:cNvCxnSpPr>
                <a:cxnSpLocks/>
                <a:stCxn id="21" idx="6"/>
                <a:endCxn id="121" idx="2"/>
              </p:cNvCxnSpPr>
              <p:nvPr/>
            </p:nvCxnSpPr>
            <p:spPr>
              <a:xfrm flipV="1">
                <a:off x="3995611" y="4094717"/>
                <a:ext cx="1877105" cy="160197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2 126">
                <a:extLst>
                  <a:ext uri="{FF2B5EF4-FFF2-40B4-BE49-F238E27FC236}">
                    <a16:creationId xmlns:a16="http://schemas.microsoft.com/office/drawing/2014/main" id="{681EA768-AA61-902A-4B63-97563D9D95E9}"/>
                  </a:ext>
                </a:extLst>
              </p:cNvPr>
              <p:cNvCxnSpPr>
                <a:cxnSpLocks/>
                <a:stCxn id="21" idx="6"/>
                <a:endCxn id="120" idx="2"/>
              </p:cNvCxnSpPr>
              <p:nvPr/>
            </p:nvCxnSpPr>
            <p:spPr>
              <a:xfrm flipV="1">
                <a:off x="3995611" y="3560727"/>
                <a:ext cx="1877105" cy="213596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23">
                <a:extLst>
                  <a:ext uri="{FF2B5EF4-FFF2-40B4-BE49-F238E27FC236}">
                    <a16:creationId xmlns:a16="http://schemas.microsoft.com/office/drawing/2014/main" id="{587783D7-4E8B-504D-A0C8-A9E176A3AB0D}"/>
                  </a:ext>
                </a:extLst>
              </p:cNvPr>
              <p:cNvCxnSpPr>
                <a:cxnSpLocks/>
                <a:stCxn id="21" idx="6"/>
                <a:endCxn id="118" idx="2"/>
              </p:cNvCxnSpPr>
              <p:nvPr/>
            </p:nvCxnSpPr>
            <p:spPr>
              <a:xfrm flipV="1">
                <a:off x="3995611" y="2492745"/>
                <a:ext cx="1877105" cy="320394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2 126">
                <a:extLst>
                  <a:ext uri="{FF2B5EF4-FFF2-40B4-BE49-F238E27FC236}">
                    <a16:creationId xmlns:a16="http://schemas.microsoft.com/office/drawing/2014/main" id="{B64C8064-2FF6-ABF0-A7BF-58BDDB9FF307}"/>
                  </a:ext>
                </a:extLst>
              </p:cNvPr>
              <p:cNvCxnSpPr>
                <a:cxnSpLocks/>
                <a:stCxn id="21" idx="6"/>
                <a:endCxn id="119" idx="2"/>
              </p:cNvCxnSpPr>
              <p:nvPr/>
            </p:nvCxnSpPr>
            <p:spPr>
              <a:xfrm flipV="1">
                <a:off x="3995611" y="3026737"/>
                <a:ext cx="1877105" cy="266995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23">
                <a:extLst>
                  <a:ext uri="{FF2B5EF4-FFF2-40B4-BE49-F238E27FC236}">
                    <a16:creationId xmlns:a16="http://schemas.microsoft.com/office/drawing/2014/main" id="{9BA893EF-8EF4-8815-6945-98069BBEEFF7}"/>
                  </a:ext>
                </a:extLst>
              </p:cNvPr>
              <p:cNvCxnSpPr>
                <a:cxnSpLocks/>
                <a:stCxn id="21" idx="6"/>
                <a:endCxn id="116" idx="2"/>
              </p:cNvCxnSpPr>
              <p:nvPr/>
            </p:nvCxnSpPr>
            <p:spPr>
              <a:xfrm flipV="1">
                <a:off x="3995611" y="1424763"/>
                <a:ext cx="1877105" cy="427192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2 126">
                <a:extLst>
                  <a:ext uri="{FF2B5EF4-FFF2-40B4-BE49-F238E27FC236}">
                    <a16:creationId xmlns:a16="http://schemas.microsoft.com/office/drawing/2014/main" id="{A7C00785-682D-60D1-1E9B-66EBE329A1F3}"/>
                  </a:ext>
                </a:extLst>
              </p:cNvPr>
              <p:cNvCxnSpPr>
                <a:cxnSpLocks/>
                <a:stCxn id="21" idx="6"/>
                <a:endCxn id="117" idx="2"/>
              </p:cNvCxnSpPr>
              <p:nvPr/>
            </p:nvCxnSpPr>
            <p:spPr>
              <a:xfrm flipV="1">
                <a:off x="3995611" y="1958755"/>
                <a:ext cx="1877105" cy="3737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A60C0B9-311B-0CCB-C4A0-D5054870D30B}"/>
                  </a:ext>
                </a:extLst>
              </p:cNvPr>
              <p:cNvGrpSpPr/>
              <p:nvPr/>
            </p:nvGrpSpPr>
            <p:grpSpPr>
              <a:xfrm>
                <a:off x="-245557" y="1201479"/>
                <a:ext cx="10574920" cy="5252484"/>
                <a:chOff x="-245557" y="1201479"/>
                <a:chExt cx="10574920" cy="5252484"/>
              </a:xfrm>
            </p:grpSpPr>
            <p:sp>
              <p:nvSpPr>
                <p:cNvPr id="21" name="Ovale 18">
                  <a:extLst>
                    <a:ext uri="{FF2B5EF4-FFF2-40B4-BE49-F238E27FC236}">
                      <a16:creationId xmlns:a16="http://schemas.microsoft.com/office/drawing/2014/main" id="{2E00D69C-1A79-9B9D-253B-E30DCF1934FA}"/>
                    </a:ext>
                  </a:extLst>
                </p:cNvPr>
                <p:cNvSpPr/>
                <p:nvPr/>
              </p:nvSpPr>
              <p:spPr>
                <a:xfrm>
                  <a:off x="3549043" y="5473405"/>
                  <a:ext cx="446568" cy="4465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5758A77-8250-89F1-C117-052051A1178C}"/>
                    </a:ext>
                  </a:extLst>
                </p:cNvPr>
                <p:cNvGrpSpPr/>
                <p:nvPr/>
              </p:nvGrpSpPr>
              <p:grpSpPr>
                <a:xfrm>
                  <a:off x="-245557" y="1201479"/>
                  <a:ext cx="10574920" cy="5252484"/>
                  <a:chOff x="-245557" y="1201479"/>
                  <a:chExt cx="10574920" cy="5252484"/>
                </a:xfrm>
              </p:grpSpPr>
              <p:grpSp>
                <p:nvGrpSpPr>
                  <p:cNvPr id="23" name="Gruppo 240">
                    <a:extLst>
                      <a:ext uri="{FF2B5EF4-FFF2-40B4-BE49-F238E27FC236}">
                        <a16:creationId xmlns:a16="http://schemas.microsoft.com/office/drawing/2014/main" id="{4E724753-50F8-AA7F-6EFE-B4F13C77E54B}"/>
                      </a:ext>
                    </a:extLst>
                  </p:cNvPr>
                  <p:cNvGrpSpPr/>
                  <p:nvPr/>
                </p:nvGrpSpPr>
                <p:grpSpPr>
                  <a:xfrm>
                    <a:off x="3549044" y="1201479"/>
                    <a:ext cx="5093912" cy="5252484"/>
                    <a:chOff x="3744253" y="682634"/>
                    <a:chExt cx="5093912" cy="5252484"/>
                  </a:xfrm>
                </p:grpSpPr>
                <p:grpSp>
                  <p:nvGrpSpPr>
                    <p:cNvPr id="37" name="Gruppo 21">
                      <a:extLst>
                        <a:ext uri="{FF2B5EF4-FFF2-40B4-BE49-F238E27FC236}">
                          <a16:creationId xmlns:a16="http://schemas.microsoft.com/office/drawing/2014/main" id="{BCF8125D-45BE-3FB5-9B8B-5E67FBE95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67925" y="682634"/>
                      <a:ext cx="446568" cy="5252484"/>
                      <a:chOff x="5872716" y="682634"/>
                      <a:chExt cx="446568" cy="5252484"/>
                    </a:xfrm>
                  </p:grpSpPr>
                  <p:sp>
                    <p:nvSpPr>
                      <p:cNvPr id="116" name="Ovale 3">
                        <a:extLst>
                          <a:ext uri="{FF2B5EF4-FFF2-40B4-BE49-F238E27FC236}">
                            <a16:creationId xmlns:a16="http://schemas.microsoft.com/office/drawing/2014/main" id="{5107525D-3A0B-7D31-6A7D-93CB714CE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682634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17" name="Ovale 4">
                        <a:extLst>
                          <a:ext uri="{FF2B5EF4-FFF2-40B4-BE49-F238E27FC236}">
                            <a16:creationId xmlns:a16="http://schemas.microsoft.com/office/drawing/2014/main" id="{87723E55-05A5-484B-663E-4F9711C36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1216625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18" name="Ovale 5">
                        <a:extLst>
                          <a:ext uri="{FF2B5EF4-FFF2-40B4-BE49-F238E27FC236}">
                            <a16:creationId xmlns:a16="http://schemas.microsoft.com/office/drawing/2014/main" id="{493E7189-18A0-1460-D2B7-2DD63A942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1750616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19" name="Ovale 6">
                        <a:extLst>
                          <a:ext uri="{FF2B5EF4-FFF2-40B4-BE49-F238E27FC236}">
                            <a16:creationId xmlns:a16="http://schemas.microsoft.com/office/drawing/2014/main" id="{02247B84-7493-07AD-94A2-6F48D3A3B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2284607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20" name="Ovale 7">
                        <a:extLst>
                          <a:ext uri="{FF2B5EF4-FFF2-40B4-BE49-F238E27FC236}">
                            <a16:creationId xmlns:a16="http://schemas.microsoft.com/office/drawing/2014/main" id="{379C230B-760C-27FA-3757-4A51B6083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2818598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21" name="Ovale 8">
                        <a:extLst>
                          <a:ext uri="{FF2B5EF4-FFF2-40B4-BE49-F238E27FC236}">
                            <a16:creationId xmlns:a16="http://schemas.microsoft.com/office/drawing/2014/main" id="{ED42E5CF-8626-141F-B7B4-92A4A8E57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3352589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22" name="Ovale 9">
                        <a:extLst>
                          <a:ext uri="{FF2B5EF4-FFF2-40B4-BE49-F238E27FC236}">
                            <a16:creationId xmlns:a16="http://schemas.microsoft.com/office/drawing/2014/main" id="{05FA7EDA-8665-77E0-3A86-9F3307A6BE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3886580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dirty="0"/>
                          <a:t>	</a:t>
                        </a:r>
                      </a:p>
                    </p:txBody>
                  </p:sp>
                  <p:sp>
                    <p:nvSpPr>
                      <p:cNvPr id="123" name="Ovale 10">
                        <a:extLst>
                          <a:ext uri="{FF2B5EF4-FFF2-40B4-BE49-F238E27FC236}">
                            <a16:creationId xmlns:a16="http://schemas.microsoft.com/office/drawing/2014/main" id="{AC04F700-444A-539D-0B32-D88554A128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4420571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24" name="Ovale 11">
                        <a:extLst>
                          <a:ext uri="{FF2B5EF4-FFF2-40B4-BE49-F238E27FC236}">
                            <a16:creationId xmlns:a16="http://schemas.microsoft.com/office/drawing/2014/main" id="{0565354C-684F-E5D7-7335-4A2885463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4954562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25" name="Ovale 12">
                        <a:extLst>
                          <a:ext uri="{FF2B5EF4-FFF2-40B4-BE49-F238E27FC236}">
                            <a16:creationId xmlns:a16="http://schemas.microsoft.com/office/drawing/2014/main" id="{AC02B734-2584-4717-698E-E2409284A4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16" y="5488550"/>
                        <a:ext cx="446568" cy="446568"/>
                      </a:xfrm>
                      <a:prstGeom prst="ellipse">
                        <a:avLst/>
                      </a:prstGeom>
                      <a:solidFill>
                        <a:srgbClr val="728FA5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38" name="Gruppo 20">
                      <a:extLst>
                        <a:ext uri="{FF2B5EF4-FFF2-40B4-BE49-F238E27FC236}">
                          <a16:creationId xmlns:a16="http://schemas.microsoft.com/office/drawing/2014/main" id="{B1B461EF-F6D8-439E-8222-5EE291228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4253" y="1739447"/>
                      <a:ext cx="446568" cy="3127691"/>
                      <a:chOff x="3744253" y="1763209"/>
                      <a:chExt cx="446568" cy="3127691"/>
                    </a:xfrm>
                  </p:grpSpPr>
                  <p:sp>
                    <p:nvSpPr>
                      <p:cNvPr id="110" name="Ovale 13">
                        <a:extLst>
                          <a:ext uri="{FF2B5EF4-FFF2-40B4-BE49-F238E27FC236}">
                            <a16:creationId xmlns:a16="http://schemas.microsoft.com/office/drawing/2014/main" id="{8F19A21C-F85D-CB32-972B-6D24915B1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253" y="1763209"/>
                        <a:ext cx="446568" cy="44656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111" name="Ovale 14">
                        <a:extLst>
                          <a:ext uri="{FF2B5EF4-FFF2-40B4-BE49-F238E27FC236}">
                            <a16:creationId xmlns:a16="http://schemas.microsoft.com/office/drawing/2014/main" id="{F4016FD7-6593-275B-BCC0-F91751AB3F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253" y="2308368"/>
                        <a:ext cx="446568" cy="4465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12" name="Ovale 15">
                        <a:extLst>
                          <a:ext uri="{FF2B5EF4-FFF2-40B4-BE49-F238E27FC236}">
                            <a16:creationId xmlns:a16="http://schemas.microsoft.com/office/drawing/2014/main" id="{9E040200-CC18-0A77-083B-77D815754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253" y="2842359"/>
                        <a:ext cx="446568" cy="4465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13" name="Ovale 16">
                        <a:extLst>
                          <a:ext uri="{FF2B5EF4-FFF2-40B4-BE49-F238E27FC236}">
                            <a16:creationId xmlns:a16="http://schemas.microsoft.com/office/drawing/2014/main" id="{E1F2139A-515F-5408-447B-25BDA879E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253" y="3376350"/>
                        <a:ext cx="446568" cy="4465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14" name="Ovale 17">
                        <a:extLst>
                          <a:ext uri="{FF2B5EF4-FFF2-40B4-BE49-F238E27FC236}">
                            <a16:creationId xmlns:a16="http://schemas.microsoft.com/office/drawing/2014/main" id="{54DEDA46-B99E-CEC5-E434-341F2AEF3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253" y="3910341"/>
                        <a:ext cx="446568" cy="4465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115" name="Ovale 18">
                        <a:extLst>
                          <a:ext uri="{FF2B5EF4-FFF2-40B4-BE49-F238E27FC236}">
                            <a16:creationId xmlns:a16="http://schemas.microsoft.com/office/drawing/2014/main" id="{35AE8B35-E794-BF8C-E42C-27B8E4760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253" y="4444332"/>
                        <a:ext cx="446568" cy="4465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sp>
                  <p:nvSpPr>
                    <p:cNvPr id="39" name="Ovale 19">
                      <a:extLst>
                        <a:ext uri="{FF2B5EF4-FFF2-40B4-BE49-F238E27FC236}">
                          <a16:creationId xmlns:a16="http://schemas.microsoft.com/office/drawing/2014/main" id="{887258A4-0AFA-BCD9-0C39-5B9DC201C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1597" y="3085592"/>
                      <a:ext cx="446568" cy="446568"/>
                    </a:xfrm>
                    <a:prstGeom prst="ellipse">
                      <a:avLst/>
                    </a:prstGeom>
                    <a:solidFill>
                      <a:srgbClr val="36435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cxnSp>
                  <p:nvCxnSpPr>
                    <p:cNvPr id="40" name="Connettore 2 23">
                      <a:extLst>
                        <a:ext uri="{FF2B5EF4-FFF2-40B4-BE49-F238E27FC236}">
                          <a16:creationId xmlns:a16="http://schemas.microsoft.com/office/drawing/2014/main" id="{77A46824-501C-C649-0B37-A42BD40C5D5B}"/>
                        </a:ext>
                      </a:extLst>
                    </p:cNvPr>
                    <p:cNvCxnSpPr>
                      <a:cxnSpLocks/>
                      <a:stCxn id="110" idx="6"/>
                      <a:endCxn id="116" idx="2"/>
                    </p:cNvCxnSpPr>
                    <p:nvPr/>
                  </p:nvCxnSpPr>
                  <p:spPr>
                    <a:xfrm flipV="1">
                      <a:off x="4190821" y="905918"/>
                      <a:ext cx="1877104" cy="105681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ttore 2 24">
                      <a:extLst>
                        <a:ext uri="{FF2B5EF4-FFF2-40B4-BE49-F238E27FC236}">
                          <a16:creationId xmlns:a16="http://schemas.microsoft.com/office/drawing/2014/main" id="{8CF761D1-097D-1CE4-E42C-3A1573DD5FB3}"/>
                        </a:ext>
                      </a:extLst>
                    </p:cNvPr>
                    <p:cNvCxnSpPr>
                      <a:cxnSpLocks/>
                      <a:stCxn id="110" idx="6"/>
                      <a:endCxn id="117" idx="2"/>
                    </p:cNvCxnSpPr>
                    <p:nvPr/>
                  </p:nvCxnSpPr>
                  <p:spPr>
                    <a:xfrm flipV="1">
                      <a:off x="4190821" y="1439908"/>
                      <a:ext cx="1877104" cy="52282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27">
                      <a:extLst>
                        <a:ext uri="{FF2B5EF4-FFF2-40B4-BE49-F238E27FC236}">
                          <a16:creationId xmlns:a16="http://schemas.microsoft.com/office/drawing/2014/main" id="{4036D2F4-A908-C471-943F-DF7371751FFA}"/>
                        </a:ext>
                      </a:extLst>
                    </p:cNvPr>
                    <p:cNvCxnSpPr>
                      <a:cxnSpLocks/>
                      <a:stCxn id="110" idx="6"/>
                      <a:endCxn id="118" idx="2"/>
                    </p:cNvCxnSpPr>
                    <p:nvPr/>
                  </p:nvCxnSpPr>
                  <p:spPr>
                    <a:xfrm>
                      <a:off x="4190821" y="1962731"/>
                      <a:ext cx="1877104" cy="11169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ttore 2 30">
                      <a:extLst>
                        <a:ext uri="{FF2B5EF4-FFF2-40B4-BE49-F238E27FC236}">
                          <a16:creationId xmlns:a16="http://schemas.microsoft.com/office/drawing/2014/main" id="{2E2B62DE-41F3-6DE5-F4E2-D0307A8500CE}"/>
                        </a:ext>
                      </a:extLst>
                    </p:cNvPr>
                    <p:cNvCxnSpPr>
                      <a:cxnSpLocks/>
                      <a:stCxn id="110" idx="6"/>
                      <a:endCxn id="119" idx="2"/>
                    </p:cNvCxnSpPr>
                    <p:nvPr/>
                  </p:nvCxnSpPr>
                  <p:spPr>
                    <a:xfrm>
                      <a:off x="4190821" y="1962731"/>
                      <a:ext cx="1877104" cy="545159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onnettore 2 33">
                      <a:extLst>
                        <a:ext uri="{FF2B5EF4-FFF2-40B4-BE49-F238E27FC236}">
                          <a16:creationId xmlns:a16="http://schemas.microsoft.com/office/drawing/2014/main" id="{6F4C27B3-2A62-EC68-8EC3-B1ABA5456AFF}"/>
                        </a:ext>
                      </a:extLst>
                    </p:cNvPr>
                    <p:cNvCxnSpPr>
                      <a:cxnSpLocks/>
                      <a:stCxn id="110" idx="6"/>
                      <a:endCxn id="120" idx="2"/>
                    </p:cNvCxnSpPr>
                    <p:nvPr/>
                  </p:nvCxnSpPr>
                  <p:spPr>
                    <a:xfrm>
                      <a:off x="4190821" y="1962731"/>
                      <a:ext cx="1877104" cy="107915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ttore 2 36">
                      <a:extLst>
                        <a:ext uri="{FF2B5EF4-FFF2-40B4-BE49-F238E27FC236}">
                          <a16:creationId xmlns:a16="http://schemas.microsoft.com/office/drawing/2014/main" id="{4A895D02-CBCE-A7D0-A8FF-9C8826895358}"/>
                        </a:ext>
                      </a:extLst>
                    </p:cNvPr>
                    <p:cNvCxnSpPr>
                      <a:cxnSpLocks/>
                      <a:stCxn id="110" idx="6"/>
                      <a:endCxn id="121" idx="2"/>
                    </p:cNvCxnSpPr>
                    <p:nvPr/>
                  </p:nvCxnSpPr>
                  <p:spPr>
                    <a:xfrm>
                      <a:off x="4190821" y="1962731"/>
                      <a:ext cx="1877104" cy="161314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ttore 2 39">
                      <a:extLst>
                        <a:ext uri="{FF2B5EF4-FFF2-40B4-BE49-F238E27FC236}">
                          <a16:creationId xmlns:a16="http://schemas.microsoft.com/office/drawing/2014/main" id="{599CFED2-D626-A885-8439-C071F2EA4508}"/>
                        </a:ext>
                      </a:extLst>
                    </p:cNvPr>
                    <p:cNvCxnSpPr>
                      <a:cxnSpLocks/>
                      <a:stCxn id="110" idx="6"/>
                      <a:endCxn id="122" idx="2"/>
                    </p:cNvCxnSpPr>
                    <p:nvPr/>
                  </p:nvCxnSpPr>
                  <p:spPr>
                    <a:xfrm>
                      <a:off x="4190821" y="1962731"/>
                      <a:ext cx="1877104" cy="214713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ttore 2 42">
                      <a:extLst>
                        <a:ext uri="{FF2B5EF4-FFF2-40B4-BE49-F238E27FC236}">
                          <a16:creationId xmlns:a16="http://schemas.microsoft.com/office/drawing/2014/main" id="{6F548942-EB33-817F-4968-BC7915D81A3C}"/>
                        </a:ext>
                      </a:extLst>
                    </p:cNvPr>
                    <p:cNvCxnSpPr>
                      <a:cxnSpLocks/>
                      <a:stCxn id="110" idx="6"/>
                      <a:endCxn id="123" idx="2"/>
                    </p:cNvCxnSpPr>
                    <p:nvPr/>
                  </p:nvCxnSpPr>
                  <p:spPr>
                    <a:xfrm>
                      <a:off x="4190821" y="1962731"/>
                      <a:ext cx="1877104" cy="268112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ttore 2 45">
                      <a:extLst>
                        <a:ext uri="{FF2B5EF4-FFF2-40B4-BE49-F238E27FC236}">
                          <a16:creationId xmlns:a16="http://schemas.microsoft.com/office/drawing/2014/main" id="{91459CA4-4F71-DEEE-51AB-D1606B9EF899}"/>
                        </a:ext>
                      </a:extLst>
                    </p:cNvPr>
                    <p:cNvCxnSpPr>
                      <a:cxnSpLocks/>
                      <a:stCxn id="110" idx="6"/>
                      <a:endCxn id="124" idx="2"/>
                    </p:cNvCxnSpPr>
                    <p:nvPr/>
                  </p:nvCxnSpPr>
                  <p:spPr>
                    <a:xfrm>
                      <a:off x="4190821" y="1962731"/>
                      <a:ext cx="1877104" cy="3215115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ttore 2 48">
                      <a:extLst>
                        <a:ext uri="{FF2B5EF4-FFF2-40B4-BE49-F238E27FC236}">
                          <a16:creationId xmlns:a16="http://schemas.microsoft.com/office/drawing/2014/main" id="{CDACE224-9115-0A9F-D8DE-16F0A7B7CE9B}"/>
                        </a:ext>
                      </a:extLst>
                    </p:cNvPr>
                    <p:cNvCxnSpPr>
                      <a:cxnSpLocks/>
                      <a:stCxn id="110" idx="6"/>
                      <a:endCxn id="125" idx="2"/>
                    </p:cNvCxnSpPr>
                    <p:nvPr/>
                  </p:nvCxnSpPr>
                  <p:spPr>
                    <a:xfrm>
                      <a:off x="4190821" y="1962731"/>
                      <a:ext cx="1877104" cy="374910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nettore 2 51">
                      <a:extLst>
                        <a:ext uri="{FF2B5EF4-FFF2-40B4-BE49-F238E27FC236}">
                          <a16:creationId xmlns:a16="http://schemas.microsoft.com/office/drawing/2014/main" id="{508BAC59-5DEF-0089-69E7-DB765B33374B}"/>
                        </a:ext>
                      </a:extLst>
                    </p:cNvPr>
                    <p:cNvCxnSpPr>
                      <a:cxnSpLocks/>
                      <a:stCxn id="111" idx="6"/>
                      <a:endCxn id="116" idx="2"/>
                    </p:cNvCxnSpPr>
                    <p:nvPr/>
                  </p:nvCxnSpPr>
                  <p:spPr>
                    <a:xfrm flipV="1">
                      <a:off x="4190821" y="905918"/>
                      <a:ext cx="1877104" cy="160197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Connettore 2 54">
                      <a:extLst>
                        <a:ext uri="{FF2B5EF4-FFF2-40B4-BE49-F238E27FC236}">
                          <a16:creationId xmlns:a16="http://schemas.microsoft.com/office/drawing/2014/main" id="{4C8AA832-9BF7-F937-A8B8-7F9FB06D27BB}"/>
                        </a:ext>
                      </a:extLst>
                    </p:cNvPr>
                    <p:cNvCxnSpPr>
                      <a:cxnSpLocks/>
                      <a:stCxn id="112" idx="6"/>
                      <a:endCxn id="116" idx="2"/>
                    </p:cNvCxnSpPr>
                    <p:nvPr/>
                  </p:nvCxnSpPr>
                  <p:spPr>
                    <a:xfrm flipV="1">
                      <a:off x="4190821" y="905918"/>
                      <a:ext cx="1877104" cy="213596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ttore 2 57">
                      <a:extLst>
                        <a:ext uri="{FF2B5EF4-FFF2-40B4-BE49-F238E27FC236}">
                          <a16:creationId xmlns:a16="http://schemas.microsoft.com/office/drawing/2014/main" id="{D6B69B44-2472-06FF-D3FF-C29D4BFB78D0}"/>
                        </a:ext>
                      </a:extLst>
                    </p:cNvPr>
                    <p:cNvCxnSpPr>
                      <a:cxnSpLocks/>
                      <a:stCxn id="113" idx="6"/>
                      <a:endCxn id="116" idx="2"/>
                    </p:cNvCxnSpPr>
                    <p:nvPr/>
                  </p:nvCxnSpPr>
                  <p:spPr>
                    <a:xfrm flipV="1">
                      <a:off x="4190821" y="905918"/>
                      <a:ext cx="1877104" cy="266995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Connettore 2 60">
                      <a:extLst>
                        <a:ext uri="{FF2B5EF4-FFF2-40B4-BE49-F238E27FC236}">
                          <a16:creationId xmlns:a16="http://schemas.microsoft.com/office/drawing/2014/main" id="{7EE22804-CABB-E879-FA0E-BC8DDF84204E}"/>
                        </a:ext>
                      </a:extLst>
                    </p:cNvPr>
                    <p:cNvCxnSpPr>
                      <a:cxnSpLocks/>
                      <a:stCxn id="114" idx="6"/>
                      <a:endCxn id="116" idx="2"/>
                    </p:cNvCxnSpPr>
                    <p:nvPr/>
                  </p:nvCxnSpPr>
                  <p:spPr>
                    <a:xfrm flipV="1">
                      <a:off x="4190821" y="905918"/>
                      <a:ext cx="1877104" cy="3203945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ttore 2 63">
                      <a:extLst>
                        <a:ext uri="{FF2B5EF4-FFF2-40B4-BE49-F238E27FC236}">
                          <a16:creationId xmlns:a16="http://schemas.microsoft.com/office/drawing/2014/main" id="{36D27D5D-E994-DC22-707F-2CA8155C815F}"/>
                        </a:ext>
                      </a:extLst>
                    </p:cNvPr>
                    <p:cNvCxnSpPr>
                      <a:cxnSpLocks/>
                      <a:stCxn id="115" idx="6"/>
                      <a:endCxn id="116" idx="2"/>
                    </p:cNvCxnSpPr>
                    <p:nvPr/>
                  </p:nvCxnSpPr>
                  <p:spPr>
                    <a:xfrm flipV="1">
                      <a:off x="4190821" y="905918"/>
                      <a:ext cx="1877104" cy="3737936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ttore 2 66">
                      <a:extLst>
                        <a:ext uri="{FF2B5EF4-FFF2-40B4-BE49-F238E27FC236}">
                          <a16:creationId xmlns:a16="http://schemas.microsoft.com/office/drawing/2014/main" id="{A6B517D4-2769-DD54-E815-76D5E6225746}"/>
                        </a:ext>
                      </a:extLst>
                    </p:cNvPr>
                    <p:cNvCxnSpPr>
                      <a:cxnSpLocks/>
                      <a:stCxn id="111" idx="6"/>
                      <a:endCxn id="117" idx="2"/>
                    </p:cNvCxnSpPr>
                    <p:nvPr/>
                  </p:nvCxnSpPr>
                  <p:spPr>
                    <a:xfrm flipV="1">
                      <a:off x="4190821" y="1439909"/>
                      <a:ext cx="1877104" cy="106798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ttore 2 69">
                      <a:extLst>
                        <a:ext uri="{FF2B5EF4-FFF2-40B4-BE49-F238E27FC236}">
                          <a16:creationId xmlns:a16="http://schemas.microsoft.com/office/drawing/2014/main" id="{9AD37541-2484-DC90-5B09-1657FECC8F34}"/>
                        </a:ext>
                      </a:extLst>
                    </p:cNvPr>
                    <p:cNvCxnSpPr>
                      <a:cxnSpLocks/>
                      <a:stCxn id="112" idx="6"/>
                      <a:endCxn id="117" idx="2"/>
                    </p:cNvCxnSpPr>
                    <p:nvPr/>
                  </p:nvCxnSpPr>
                  <p:spPr>
                    <a:xfrm flipV="1">
                      <a:off x="4190821" y="1439909"/>
                      <a:ext cx="1877104" cy="160197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ttore 2 72">
                      <a:extLst>
                        <a:ext uri="{FF2B5EF4-FFF2-40B4-BE49-F238E27FC236}">
                          <a16:creationId xmlns:a16="http://schemas.microsoft.com/office/drawing/2014/main" id="{FF4D9B00-BD9A-4D66-493C-62A409B04A7C}"/>
                        </a:ext>
                      </a:extLst>
                    </p:cNvPr>
                    <p:cNvCxnSpPr>
                      <a:cxnSpLocks/>
                      <a:stCxn id="113" idx="6"/>
                      <a:endCxn id="117" idx="2"/>
                    </p:cNvCxnSpPr>
                    <p:nvPr/>
                  </p:nvCxnSpPr>
                  <p:spPr>
                    <a:xfrm flipV="1">
                      <a:off x="4190821" y="1439909"/>
                      <a:ext cx="1877104" cy="213596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ttore 2 75">
                      <a:extLst>
                        <a:ext uri="{FF2B5EF4-FFF2-40B4-BE49-F238E27FC236}">
                          <a16:creationId xmlns:a16="http://schemas.microsoft.com/office/drawing/2014/main" id="{20C17EB9-7200-CDEF-3FC0-AE271857DBC6}"/>
                        </a:ext>
                      </a:extLst>
                    </p:cNvPr>
                    <p:cNvCxnSpPr>
                      <a:cxnSpLocks/>
                      <a:stCxn id="114" idx="6"/>
                      <a:endCxn id="117" idx="2"/>
                    </p:cNvCxnSpPr>
                    <p:nvPr/>
                  </p:nvCxnSpPr>
                  <p:spPr>
                    <a:xfrm flipV="1">
                      <a:off x="4190821" y="1439909"/>
                      <a:ext cx="1877104" cy="266995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ttore 2 78">
                      <a:extLst>
                        <a:ext uri="{FF2B5EF4-FFF2-40B4-BE49-F238E27FC236}">
                          <a16:creationId xmlns:a16="http://schemas.microsoft.com/office/drawing/2014/main" id="{D5121230-FAC8-10F9-976B-95DE579697DB}"/>
                        </a:ext>
                      </a:extLst>
                    </p:cNvPr>
                    <p:cNvCxnSpPr>
                      <a:cxnSpLocks/>
                      <a:stCxn id="115" idx="6"/>
                      <a:endCxn id="117" idx="2"/>
                    </p:cNvCxnSpPr>
                    <p:nvPr/>
                  </p:nvCxnSpPr>
                  <p:spPr>
                    <a:xfrm flipV="1">
                      <a:off x="4190821" y="1439909"/>
                      <a:ext cx="1877104" cy="3203945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ttore 2 81">
                      <a:extLst>
                        <a:ext uri="{FF2B5EF4-FFF2-40B4-BE49-F238E27FC236}">
                          <a16:creationId xmlns:a16="http://schemas.microsoft.com/office/drawing/2014/main" id="{5309FFFD-8B0B-821A-D908-AA0D9EF13377}"/>
                        </a:ext>
                      </a:extLst>
                    </p:cNvPr>
                    <p:cNvCxnSpPr>
                      <a:cxnSpLocks/>
                      <a:stCxn id="115" idx="6"/>
                      <a:endCxn id="118" idx="2"/>
                    </p:cNvCxnSpPr>
                    <p:nvPr/>
                  </p:nvCxnSpPr>
                  <p:spPr>
                    <a:xfrm flipV="1">
                      <a:off x="4190821" y="1973900"/>
                      <a:ext cx="1877104" cy="266995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ttore 2 84">
                      <a:extLst>
                        <a:ext uri="{FF2B5EF4-FFF2-40B4-BE49-F238E27FC236}">
                          <a16:creationId xmlns:a16="http://schemas.microsoft.com/office/drawing/2014/main" id="{21D005BD-B9A8-1533-7361-C8295700201A}"/>
                        </a:ext>
                      </a:extLst>
                    </p:cNvPr>
                    <p:cNvCxnSpPr>
                      <a:cxnSpLocks/>
                      <a:stCxn id="114" idx="6"/>
                      <a:endCxn id="118" idx="2"/>
                    </p:cNvCxnSpPr>
                    <p:nvPr/>
                  </p:nvCxnSpPr>
                  <p:spPr>
                    <a:xfrm flipV="1">
                      <a:off x="4190821" y="1973900"/>
                      <a:ext cx="1877104" cy="213596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nettore 2 87">
                      <a:extLst>
                        <a:ext uri="{FF2B5EF4-FFF2-40B4-BE49-F238E27FC236}">
                          <a16:creationId xmlns:a16="http://schemas.microsoft.com/office/drawing/2014/main" id="{A36BCE08-6DDA-EA63-990A-661404B33BD9}"/>
                        </a:ext>
                      </a:extLst>
                    </p:cNvPr>
                    <p:cNvCxnSpPr>
                      <a:cxnSpLocks/>
                      <a:stCxn id="113" idx="6"/>
                      <a:endCxn id="118" idx="2"/>
                    </p:cNvCxnSpPr>
                    <p:nvPr/>
                  </p:nvCxnSpPr>
                  <p:spPr>
                    <a:xfrm flipV="1">
                      <a:off x="4190821" y="1973900"/>
                      <a:ext cx="1877104" cy="160197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Connettore 2 90">
                      <a:extLst>
                        <a:ext uri="{FF2B5EF4-FFF2-40B4-BE49-F238E27FC236}">
                          <a16:creationId xmlns:a16="http://schemas.microsoft.com/office/drawing/2014/main" id="{09803F86-6AB0-17C2-AF0E-0C1DED8F9E1A}"/>
                        </a:ext>
                      </a:extLst>
                    </p:cNvPr>
                    <p:cNvCxnSpPr>
                      <a:cxnSpLocks/>
                      <a:stCxn id="112" idx="6"/>
                      <a:endCxn id="118" idx="2"/>
                    </p:cNvCxnSpPr>
                    <p:nvPr/>
                  </p:nvCxnSpPr>
                  <p:spPr>
                    <a:xfrm flipV="1">
                      <a:off x="4190821" y="1973900"/>
                      <a:ext cx="1877104" cy="106798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ttore 2 93">
                      <a:extLst>
                        <a:ext uri="{FF2B5EF4-FFF2-40B4-BE49-F238E27FC236}">
                          <a16:creationId xmlns:a16="http://schemas.microsoft.com/office/drawing/2014/main" id="{5D16B7A6-F733-4881-6DE5-F4DAB7F2524D}"/>
                        </a:ext>
                      </a:extLst>
                    </p:cNvPr>
                    <p:cNvCxnSpPr>
                      <a:cxnSpLocks/>
                      <a:stCxn id="111" idx="6"/>
                      <a:endCxn id="119" idx="2"/>
                    </p:cNvCxnSpPr>
                    <p:nvPr/>
                  </p:nvCxnSpPr>
                  <p:spPr>
                    <a:xfrm>
                      <a:off x="4190821" y="2507890"/>
                      <a:ext cx="1877104" cy="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Connettore 2 96">
                      <a:extLst>
                        <a:ext uri="{FF2B5EF4-FFF2-40B4-BE49-F238E27FC236}">
                          <a16:creationId xmlns:a16="http://schemas.microsoft.com/office/drawing/2014/main" id="{90DA7DD5-F381-A890-1139-6A34997AF38F}"/>
                        </a:ext>
                      </a:extLst>
                    </p:cNvPr>
                    <p:cNvCxnSpPr>
                      <a:cxnSpLocks/>
                      <a:stCxn id="111" idx="6"/>
                      <a:endCxn id="120" idx="2"/>
                    </p:cNvCxnSpPr>
                    <p:nvPr/>
                  </p:nvCxnSpPr>
                  <p:spPr>
                    <a:xfrm>
                      <a:off x="4190821" y="2507890"/>
                      <a:ext cx="1877104" cy="53399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onnettore 2 99">
                      <a:extLst>
                        <a:ext uri="{FF2B5EF4-FFF2-40B4-BE49-F238E27FC236}">
                          <a16:creationId xmlns:a16="http://schemas.microsoft.com/office/drawing/2014/main" id="{B7CB189D-4ADE-7D32-42B1-8628FADE5DAC}"/>
                        </a:ext>
                      </a:extLst>
                    </p:cNvPr>
                    <p:cNvCxnSpPr>
                      <a:cxnSpLocks/>
                      <a:stCxn id="111" idx="6"/>
                      <a:endCxn id="121" idx="2"/>
                    </p:cNvCxnSpPr>
                    <p:nvPr/>
                  </p:nvCxnSpPr>
                  <p:spPr>
                    <a:xfrm>
                      <a:off x="4190821" y="2507890"/>
                      <a:ext cx="1877104" cy="106798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onnettore 2 102">
                      <a:extLst>
                        <a:ext uri="{FF2B5EF4-FFF2-40B4-BE49-F238E27FC236}">
                          <a16:creationId xmlns:a16="http://schemas.microsoft.com/office/drawing/2014/main" id="{60BC7E18-A2C0-FD5D-F6A3-1431D7B6F779}"/>
                        </a:ext>
                      </a:extLst>
                    </p:cNvPr>
                    <p:cNvCxnSpPr>
                      <a:cxnSpLocks/>
                      <a:stCxn id="111" idx="6"/>
                      <a:endCxn id="122" idx="2"/>
                    </p:cNvCxnSpPr>
                    <p:nvPr/>
                  </p:nvCxnSpPr>
                  <p:spPr>
                    <a:xfrm>
                      <a:off x="4190821" y="2507890"/>
                      <a:ext cx="1877104" cy="160197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onnettore 2 105">
                      <a:extLst>
                        <a:ext uri="{FF2B5EF4-FFF2-40B4-BE49-F238E27FC236}">
                          <a16:creationId xmlns:a16="http://schemas.microsoft.com/office/drawing/2014/main" id="{CFB07C83-7BB4-E9E8-0D3F-80F005BD6562}"/>
                        </a:ext>
                      </a:extLst>
                    </p:cNvPr>
                    <p:cNvCxnSpPr>
                      <a:cxnSpLocks/>
                      <a:stCxn id="111" idx="6"/>
                      <a:endCxn id="123" idx="2"/>
                    </p:cNvCxnSpPr>
                    <p:nvPr/>
                  </p:nvCxnSpPr>
                  <p:spPr>
                    <a:xfrm>
                      <a:off x="4190821" y="2507890"/>
                      <a:ext cx="1877104" cy="2135965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Connettore 2 108">
                      <a:extLst>
                        <a:ext uri="{FF2B5EF4-FFF2-40B4-BE49-F238E27FC236}">
                          <a16:creationId xmlns:a16="http://schemas.microsoft.com/office/drawing/2014/main" id="{2C165BF3-67B5-382D-A3CA-A11222AA7CFE}"/>
                        </a:ext>
                      </a:extLst>
                    </p:cNvPr>
                    <p:cNvCxnSpPr>
                      <a:cxnSpLocks/>
                      <a:stCxn id="111" idx="6"/>
                      <a:endCxn id="124" idx="2"/>
                    </p:cNvCxnSpPr>
                    <p:nvPr/>
                  </p:nvCxnSpPr>
                  <p:spPr>
                    <a:xfrm>
                      <a:off x="4190821" y="2507890"/>
                      <a:ext cx="1877104" cy="2669956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ttore 2 111">
                      <a:extLst>
                        <a:ext uri="{FF2B5EF4-FFF2-40B4-BE49-F238E27FC236}">
                          <a16:creationId xmlns:a16="http://schemas.microsoft.com/office/drawing/2014/main" id="{3DCA8FC0-1B34-FB81-D244-96FB9F416C86}"/>
                        </a:ext>
                      </a:extLst>
                    </p:cNvPr>
                    <p:cNvCxnSpPr>
                      <a:cxnSpLocks/>
                      <a:stCxn id="111" idx="6"/>
                      <a:endCxn id="125" idx="2"/>
                    </p:cNvCxnSpPr>
                    <p:nvPr/>
                  </p:nvCxnSpPr>
                  <p:spPr>
                    <a:xfrm>
                      <a:off x="4190821" y="2507890"/>
                      <a:ext cx="1877104" cy="320394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Connettore 2 114">
                      <a:extLst>
                        <a:ext uri="{FF2B5EF4-FFF2-40B4-BE49-F238E27FC236}">
                          <a16:creationId xmlns:a16="http://schemas.microsoft.com/office/drawing/2014/main" id="{EB3FEF98-1E69-80F9-2F56-72D48CD04FC9}"/>
                        </a:ext>
                      </a:extLst>
                    </p:cNvPr>
                    <p:cNvCxnSpPr>
                      <a:cxnSpLocks/>
                      <a:stCxn id="112" idx="6"/>
                      <a:endCxn id="125" idx="2"/>
                    </p:cNvCxnSpPr>
                    <p:nvPr/>
                  </p:nvCxnSpPr>
                  <p:spPr>
                    <a:xfrm>
                      <a:off x="4190821" y="3041881"/>
                      <a:ext cx="1877104" cy="266995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Connettore 2 117">
                      <a:extLst>
                        <a:ext uri="{FF2B5EF4-FFF2-40B4-BE49-F238E27FC236}">
                          <a16:creationId xmlns:a16="http://schemas.microsoft.com/office/drawing/2014/main" id="{A5C2A597-B5F9-0CED-63C5-B74410FB46BE}"/>
                        </a:ext>
                      </a:extLst>
                    </p:cNvPr>
                    <p:cNvCxnSpPr>
                      <a:cxnSpLocks/>
                      <a:stCxn id="113" idx="6"/>
                      <a:endCxn id="125" idx="2"/>
                    </p:cNvCxnSpPr>
                    <p:nvPr/>
                  </p:nvCxnSpPr>
                  <p:spPr>
                    <a:xfrm>
                      <a:off x="4190821" y="3575872"/>
                      <a:ext cx="1877104" cy="213596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Connettore 2 120">
                      <a:extLst>
                        <a:ext uri="{FF2B5EF4-FFF2-40B4-BE49-F238E27FC236}">
                          <a16:creationId xmlns:a16="http://schemas.microsoft.com/office/drawing/2014/main" id="{4E7694D3-F6CA-15CB-353F-8FE1CF41D342}"/>
                        </a:ext>
                      </a:extLst>
                    </p:cNvPr>
                    <p:cNvCxnSpPr>
                      <a:cxnSpLocks/>
                      <a:stCxn id="114" idx="6"/>
                      <a:endCxn id="125" idx="2"/>
                    </p:cNvCxnSpPr>
                    <p:nvPr/>
                  </p:nvCxnSpPr>
                  <p:spPr>
                    <a:xfrm>
                      <a:off x="4190821" y="4109863"/>
                      <a:ext cx="1877104" cy="160197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Connettore 2 123">
                      <a:extLst>
                        <a:ext uri="{FF2B5EF4-FFF2-40B4-BE49-F238E27FC236}">
                          <a16:creationId xmlns:a16="http://schemas.microsoft.com/office/drawing/2014/main" id="{9A6CC0B9-966F-CA02-35F8-D61CF202B1CD}"/>
                        </a:ext>
                      </a:extLst>
                    </p:cNvPr>
                    <p:cNvCxnSpPr>
                      <a:cxnSpLocks/>
                      <a:stCxn id="115" idx="6"/>
                      <a:endCxn id="125" idx="2"/>
                    </p:cNvCxnSpPr>
                    <p:nvPr/>
                  </p:nvCxnSpPr>
                  <p:spPr>
                    <a:xfrm>
                      <a:off x="4190821" y="4643854"/>
                      <a:ext cx="1877104" cy="1067980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Connettore 2 126">
                      <a:extLst>
                        <a:ext uri="{FF2B5EF4-FFF2-40B4-BE49-F238E27FC236}">
                          <a16:creationId xmlns:a16="http://schemas.microsoft.com/office/drawing/2014/main" id="{826678DE-DFD5-9D0D-3958-459747C87CAC}"/>
                        </a:ext>
                      </a:extLst>
                    </p:cNvPr>
                    <p:cNvCxnSpPr>
                      <a:cxnSpLocks/>
                      <a:stCxn id="115" idx="6"/>
                      <a:endCxn id="124" idx="2"/>
                    </p:cNvCxnSpPr>
                    <p:nvPr/>
                  </p:nvCxnSpPr>
                  <p:spPr>
                    <a:xfrm>
                      <a:off x="4190821" y="4643854"/>
                      <a:ext cx="1877104" cy="53399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ttore 2 129">
                      <a:extLst>
                        <a:ext uri="{FF2B5EF4-FFF2-40B4-BE49-F238E27FC236}">
                          <a16:creationId xmlns:a16="http://schemas.microsoft.com/office/drawing/2014/main" id="{B6AA4F27-4791-9ACC-D2FC-6EE9A463F782}"/>
                        </a:ext>
                      </a:extLst>
                    </p:cNvPr>
                    <p:cNvCxnSpPr>
                      <a:cxnSpLocks/>
                      <a:stCxn id="115" idx="6"/>
                      <a:endCxn id="123" idx="2"/>
                    </p:cNvCxnSpPr>
                    <p:nvPr/>
                  </p:nvCxnSpPr>
                  <p:spPr>
                    <a:xfrm>
                      <a:off x="4190821" y="4643854"/>
                      <a:ext cx="1877104" cy="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ttore 2 132">
                      <a:extLst>
                        <a:ext uri="{FF2B5EF4-FFF2-40B4-BE49-F238E27FC236}">
                          <a16:creationId xmlns:a16="http://schemas.microsoft.com/office/drawing/2014/main" id="{1A7919E6-C21D-FD23-EAD0-48714730697D}"/>
                        </a:ext>
                      </a:extLst>
                    </p:cNvPr>
                    <p:cNvCxnSpPr>
                      <a:cxnSpLocks/>
                      <a:stCxn id="115" idx="6"/>
                      <a:endCxn id="122" idx="2"/>
                    </p:cNvCxnSpPr>
                    <p:nvPr/>
                  </p:nvCxnSpPr>
                  <p:spPr>
                    <a:xfrm flipV="1">
                      <a:off x="4190821" y="4109864"/>
                      <a:ext cx="1877104" cy="533990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Connettore 2 135">
                      <a:extLst>
                        <a:ext uri="{FF2B5EF4-FFF2-40B4-BE49-F238E27FC236}">
                          <a16:creationId xmlns:a16="http://schemas.microsoft.com/office/drawing/2014/main" id="{6C134930-E37E-1501-45B9-8A5B0AAA04AB}"/>
                        </a:ext>
                      </a:extLst>
                    </p:cNvPr>
                    <p:cNvCxnSpPr>
                      <a:cxnSpLocks/>
                      <a:stCxn id="115" idx="6"/>
                      <a:endCxn id="121" idx="2"/>
                    </p:cNvCxnSpPr>
                    <p:nvPr/>
                  </p:nvCxnSpPr>
                  <p:spPr>
                    <a:xfrm flipV="1">
                      <a:off x="4190821" y="3575873"/>
                      <a:ext cx="1877104" cy="106798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Connettore 2 138">
                      <a:extLst>
                        <a:ext uri="{FF2B5EF4-FFF2-40B4-BE49-F238E27FC236}">
                          <a16:creationId xmlns:a16="http://schemas.microsoft.com/office/drawing/2014/main" id="{AB313046-0F79-7E1B-F855-DD14D005064A}"/>
                        </a:ext>
                      </a:extLst>
                    </p:cNvPr>
                    <p:cNvCxnSpPr>
                      <a:cxnSpLocks/>
                      <a:stCxn id="115" idx="6"/>
                      <a:endCxn id="120" idx="2"/>
                    </p:cNvCxnSpPr>
                    <p:nvPr/>
                  </p:nvCxnSpPr>
                  <p:spPr>
                    <a:xfrm flipV="1">
                      <a:off x="4190821" y="3041882"/>
                      <a:ext cx="1877104" cy="160197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Connettore 2 141">
                      <a:extLst>
                        <a:ext uri="{FF2B5EF4-FFF2-40B4-BE49-F238E27FC236}">
                          <a16:creationId xmlns:a16="http://schemas.microsoft.com/office/drawing/2014/main" id="{C2CE1414-3254-751B-6628-9F6C05D6268B}"/>
                        </a:ext>
                      </a:extLst>
                    </p:cNvPr>
                    <p:cNvCxnSpPr>
                      <a:cxnSpLocks/>
                      <a:stCxn id="115" idx="6"/>
                      <a:endCxn id="119" idx="2"/>
                    </p:cNvCxnSpPr>
                    <p:nvPr/>
                  </p:nvCxnSpPr>
                  <p:spPr>
                    <a:xfrm flipV="1">
                      <a:off x="4190821" y="2507891"/>
                      <a:ext cx="1877104" cy="213596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Connettore 2 144">
                      <a:extLst>
                        <a:ext uri="{FF2B5EF4-FFF2-40B4-BE49-F238E27FC236}">
                          <a16:creationId xmlns:a16="http://schemas.microsoft.com/office/drawing/2014/main" id="{66755359-8F93-AC43-4524-AE39F6E3374D}"/>
                        </a:ext>
                      </a:extLst>
                    </p:cNvPr>
                    <p:cNvCxnSpPr>
                      <a:cxnSpLocks/>
                      <a:stCxn id="112" idx="6"/>
                      <a:endCxn id="119" idx="2"/>
                    </p:cNvCxnSpPr>
                    <p:nvPr/>
                  </p:nvCxnSpPr>
                  <p:spPr>
                    <a:xfrm flipV="1">
                      <a:off x="4190821" y="2507891"/>
                      <a:ext cx="1877104" cy="533990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Connettore 2 149">
                      <a:extLst>
                        <a:ext uri="{FF2B5EF4-FFF2-40B4-BE49-F238E27FC236}">
                          <a16:creationId xmlns:a16="http://schemas.microsoft.com/office/drawing/2014/main" id="{E776A10F-0C6B-CC80-DFFA-1166D52A1837}"/>
                        </a:ext>
                      </a:extLst>
                    </p:cNvPr>
                    <p:cNvCxnSpPr>
                      <a:cxnSpLocks/>
                      <a:stCxn id="113" idx="6"/>
                      <a:endCxn id="119" idx="2"/>
                    </p:cNvCxnSpPr>
                    <p:nvPr/>
                  </p:nvCxnSpPr>
                  <p:spPr>
                    <a:xfrm flipV="1">
                      <a:off x="4190821" y="2507891"/>
                      <a:ext cx="1877104" cy="106798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Connettore 2 152">
                      <a:extLst>
                        <a:ext uri="{FF2B5EF4-FFF2-40B4-BE49-F238E27FC236}">
                          <a16:creationId xmlns:a16="http://schemas.microsoft.com/office/drawing/2014/main" id="{229DA19B-EAA4-116E-EC97-D1D4AE987797}"/>
                        </a:ext>
                      </a:extLst>
                    </p:cNvPr>
                    <p:cNvCxnSpPr>
                      <a:cxnSpLocks/>
                      <a:stCxn id="114" idx="6"/>
                      <a:endCxn id="119" idx="2"/>
                    </p:cNvCxnSpPr>
                    <p:nvPr/>
                  </p:nvCxnSpPr>
                  <p:spPr>
                    <a:xfrm flipV="1">
                      <a:off x="4190821" y="2507891"/>
                      <a:ext cx="1877104" cy="160197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Connettore 2 155">
                      <a:extLst>
                        <a:ext uri="{FF2B5EF4-FFF2-40B4-BE49-F238E27FC236}">
                          <a16:creationId xmlns:a16="http://schemas.microsoft.com/office/drawing/2014/main" id="{043289C9-4BB1-00AF-D389-E62C770DCDB6}"/>
                        </a:ext>
                      </a:extLst>
                    </p:cNvPr>
                    <p:cNvCxnSpPr>
                      <a:cxnSpLocks/>
                      <a:stCxn id="112" idx="6"/>
                      <a:endCxn id="120" idx="2"/>
                    </p:cNvCxnSpPr>
                    <p:nvPr/>
                  </p:nvCxnSpPr>
                  <p:spPr>
                    <a:xfrm>
                      <a:off x="4190821" y="3041881"/>
                      <a:ext cx="1877104" cy="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Connettore 2 160">
                      <a:extLst>
                        <a:ext uri="{FF2B5EF4-FFF2-40B4-BE49-F238E27FC236}">
                          <a16:creationId xmlns:a16="http://schemas.microsoft.com/office/drawing/2014/main" id="{178F7D7E-F732-1ED9-332B-5DB187288CBF}"/>
                        </a:ext>
                      </a:extLst>
                    </p:cNvPr>
                    <p:cNvCxnSpPr>
                      <a:cxnSpLocks/>
                      <a:stCxn id="113" idx="6"/>
                      <a:endCxn id="120" idx="2"/>
                    </p:cNvCxnSpPr>
                    <p:nvPr/>
                  </p:nvCxnSpPr>
                  <p:spPr>
                    <a:xfrm flipV="1">
                      <a:off x="4190821" y="3041882"/>
                      <a:ext cx="1877104" cy="533990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ttore 2 163">
                      <a:extLst>
                        <a:ext uri="{FF2B5EF4-FFF2-40B4-BE49-F238E27FC236}">
                          <a16:creationId xmlns:a16="http://schemas.microsoft.com/office/drawing/2014/main" id="{3ED6D2A4-F949-AFDF-2569-D54D549AA1AF}"/>
                        </a:ext>
                      </a:extLst>
                    </p:cNvPr>
                    <p:cNvCxnSpPr>
                      <a:cxnSpLocks/>
                      <a:stCxn id="114" idx="6"/>
                      <a:endCxn id="120" idx="2"/>
                    </p:cNvCxnSpPr>
                    <p:nvPr/>
                  </p:nvCxnSpPr>
                  <p:spPr>
                    <a:xfrm flipV="1">
                      <a:off x="4190821" y="3041882"/>
                      <a:ext cx="1877104" cy="106798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nettore 2 166">
                      <a:extLst>
                        <a:ext uri="{FF2B5EF4-FFF2-40B4-BE49-F238E27FC236}">
                          <a16:creationId xmlns:a16="http://schemas.microsoft.com/office/drawing/2014/main" id="{76D72C24-6A04-6440-419E-3CCE0F7EC6AB}"/>
                        </a:ext>
                      </a:extLst>
                    </p:cNvPr>
                    <p:cNvCxnSpPr>
                      <a:cxnSpLocks/>
                      <a:stCxn id="112" idx="6"/>
                      <a:endCxn id="121" idx="2"/>
                    </p:cNvCxnSpPr>
                    <p:nvPr/>
                  </p:nvCxnSpPr>
                  <p:spPr>
                    <a:xfrm>
                      <a:off x="4190821" y="3041881"/>
                      <a:ext cx="1877104" cy="53399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ttore 2 169">
                      <a:extLst>
                        <a:ext uri="{FF2B5EF4-FFF2-40B4-BE49-F238E27FC236}">
                          <a16:creationId xmlns:a16="http://schemas.microsoft.com/office/drawing/2014/main" id="{486F7C68-E828-A06F-2DD5-6E314BFA4CA8}"/>
                        </a:ext>
                      </a:extLst>
                    </p:cNvPr>
                    <p:cNvCxnSpPr>
                      <a:cxnSpLocks/>
                      <a:stCxn id="113" idx="6"/>
                      <a:endCxn id="121" idx="2"/>
                    </p:cNvCxnSpPr>
                    <p:nvPr/>
                  </p:nvCxnSpPr>
                  <p:spPr>
                    <a:xfrm>
                      <a:off x="4190821" y="3575872"/>
                      <a:ext cx="1877104" cy="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ttore 2 172">
                      <a:extLst>
                        <a:ext uri="{FF2B5EF4-FFF2-40B4-BE49-F238E27FC236}">
                          <a16:creationId xmlns:a16="http://schemas.microsoft.com/office/drawing/2014/main" id="{5034C554-F81E-1730-4989-82C9BFBD444F}"/>
                        </a:ext>
                      </a:extLst>
                    </p:cNvPr>
                    <p:cNvCxnSpPr>
                      <a:cxnSpLocks/>
                      <a:stCxn id="113" idx="6"/>
                      <a:endCxn id="122" idx="2"/>
                    </p:cNvCxnSpPr>
                    <p:nvPr/>
                  </p:nvCxnSpPr>
                  <p:spPr>
                    <a:xfrm>
                      <a:off x="4190821" y="3575872"/>
                      <a:ext cx="1877104" cy="53399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ttore 2 175">
                      <a:extLst>
                        <a:ext uri="{FF2B5EF4-FFF2-40B4-BE49-F238E27FC236}">
                          <a16:creationId xmlns:a16="http://schemas.microsoft.com/office/drawing/2014/main" id="{8EDCD4F8-FC72-34E2-1423-50F314D8A144}"/>
                        </a:ext>
                      </a:extLst>
                    </p:cNvPr>
                    <p:cNvCxnSpPr>
                      <a:cxnSpLocks/>
                      <a:stCxn id="114" idx="6"/>
                      <a:endCxn id="122" idx="2"/>
                    </p:cNvCxnSpPr>
                    <p:nvPr/>
                  </p:nvCxnSpPr>
                  <p:spPr>
                    <a:xfrm>
                      <a:off x="4190821" y="4109863"/>
                      <a:ext cx="1877104" cy="1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ttore 2 178">
                      <a:extLst>
                        <a:ext uri="{FF2B5EF4-FFF2-40B4-BE49-F238E27FC236}">
                          <a16:creationId xmlns:a16="http://schemas.microsoft.com/office/drawing/2014/main" id="{F3EB6059-4F3E-EA7C-F949-EBE384A9FD75}"/>
                        </a:ext>
                      </a:extLst>
                    </p:cNvPr>
                    <p:cNvCxnSpPr>
                      <a:cxnSpLocks/>
                      <a:stCxn id="113" idx="6"/>
                      <a:endCxn id="123" idx="2"/>
                    </p:cNvCxnSpPr>
                    <p:nvPr/>
                  </p:nvCxnSpPr>
                  <p:spPr>
                    <a:xfrm>
                      <a:off x="4190821" y="3575872"/>
                      <a:ext cx="1877104" cy="106798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onnettore 2 181">
                      <a:extLst>
                        <a:ext uri="{FF2B5EF4-FFF2-40B4-BE49-F238E27FC236}">
                          <a16:creationId xmlns:a16="http://schemas.microsoft.com/office/drawing/2014/main" id="{6D8ECA2F-2873-9E58-AC6B-7B8402803F79}"/>
                        </a:ext>
                      </a:extLst>
                    </p:cNvPr>
                    <p:cNvCxnSpPr>
                      <a:cxnSpLocks/>
                      <a:stCxn id="112" idx="6"/>
                      <a:endCxn id="122" idx="2"/>
                    </p:cNvCxnSpPr>
                    <p:nvPr/>
                  </p:nvCxnSpPr>
                  <p:spPr>
                    <a:xfrm>
                      <a:off x="4190821" y="3041881"/>
                      <a:ext cx="1877104" cy="106798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onnettore 2 184">
                      <a:extLst>
                        <a:ext uri="{FF2B5EF4-FFF2-40B4-BE49-F238E27FC236}">
                          <a16:creationId xmlns:a16="http://schemas.microsoft.com/office/drawing/2014/main" id="{C1AED925-45A1-F74F-0806-BE50ED208E40}"/>
                        </a:ext>
                      </a:extLst>
                    </p:cNvPr>
                    <p:cNvCxnSpPr>
                      <a:cxnSpLocks/>
                      <a:stCxn id="112" idx="6"/>
                      <a:endCxn id="123" idx="2"/>
                    </p:cNvCxnSpPr>
                    <p:nvPr/>
                  </p:nvCxnSpPr>
                  <p:spPr>
                    <a:xfrm>
                      <a:off x="4190821" y="3041881"/>
                      <a:ext cx="1877104" cy="160197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ttore 2 187">
                      <a:extLst>
                        <a:ext uri="{FF2B5EF4-FFF2-40B4-BE49-F238E27FC236}">
                          <a16:creationId xmlns:a16="http://schemas.microsoft.com/office/drawing/2014/main" id="{55FDE862-79DC-6FC0-0B0A-75E4FAAD6BC1}"/>
                        </a:ext>
                      </a:extLst>
                    </p:cNvPr>
                    <p:cNvCxnSpPr>
                      <a:cxnSpLocks/>
                      <a:stCxn id="114" idx="6"/>
                      <a:endCxn id="123" idx="2"/>
                    </p:cNvCxnSpPr>
                    <p:nvPr/>
                  </p:nvCxnSpPr>
                  <p:spPr>
                    <a:xfrm>
                      <a:off x="4190821" y="4109863"/>
                      <a:ext cx="1877104" cy="533992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ttore 2 191">
                      <a:extLst>
                        <a:ext uri="{FF2B5EF4-FFF2-40B4-BE49-F238E27FC236}">
                          <a16:creationId xmlns:a16="http://schemas.microsoft.com/office/drawing/2014/main" id="{CAC3780F-55A9-0CCC-5A03-1F001D6AF879}"/>
                        </a:ext>
                      </a:extLst>
                    </p:cNvPr>
                    <p:cNvCxnSpPr>
                      <a:cxnSpLocks/>
                      <a:stCxn id="114" idx="6"/>
                      <a:endCxn id="124" idx="2"/>
                    </p:cNvCxnSpPr>
                    <p:nvPr/>
                  </p:nvCxnSpPr>
                  <p:spPr>
                    <a:xfrm>
                      <a:off x="4190821" y="4109863"/>
                      <a:ext cx="1877104" cy="1067983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nettore 2 195">
                      <a:extLst>
                        <a:ext uri="{FF2B5EF4-FFF2-40B4-BE49-F238E27FC236}">
                          <a16:creationId xmlns:a16="http://schemas.microsoft.com/office/drawing/2014/main" id="{C0302B79-2C15-022A-7747-DA008E416C7E}"/>
                        </a:ext>
                      </a:extLst>
                    </p:cNvPr>
                    <p:cNvCxnSpPr>
                      <a:cxnSpLocks/>
                      <a:stCxn id="113" idx="6"/>
                      <a:endCxn id="124" idx="2"/>
                    </p:cNvCxnSpPr>
                    <p:nvPr/>
                  </p:nvCxnSpPr>
                  <p:spPr>
                    <a:xfrm>
                      <a:off x="4190821" y="3575872"/>
                      <a:ext cx="1877104" cy="1601974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Connettore 2 199">
                      <a:extLst>
                        <a:ext uri="{FF2B5EF4-FFF2-40B4-BE49-F238E27FC236}">
                          <a16:creationId xmlns:a16="http://schemas.microsoft.com/office/drawing/2014/main" id="{F128D44D-81EB-A78C-A396-67BBC69B81A2}"/>
                        </a:ext>
                      </a:extLst>
                    </p:cNvPr>
                    <p:cNvCxnSpPr>
                      <a:cxnSpLocks/>
                      <a:stCxn id="112" idx="6"/>
                      <a:endCxn id="124" idx="2"/>
                    </p:cNvCxnSpPr>
                    <p:nvPr/>
                  </p:nvCxnSpPr>
                  <p:spPr>
                    <a:xfrm>
                      <a:off x="4190821" y="3041881"/>
                      <a:ext cx="1877104" cy="2135965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onnettore 2 203">
                      <a:extLst>
                        <a:ext uri="{FF2B5EF4-FFF2-40B4-BE49-F238E27FC236}">
                          <a16:creationId xmlns:a16="http://schemas.microsoft.com/office/drawing/2014/main" id="{C1BCDD52-DCE0-7920-6A7E-EE80814949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55727" y="905919"/>
                      <a:ext cx="1877104" cy="2402958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onnettore 2 207">
                      <a:extLst>
                        <a:ext uri="{FF2B5EF4-FFF2-40B4-BE49-F238E27FC236}">
                          <a16:creationId xmlns:a16="http://schemas.microsoft.com/office/drawing/2014/main" id="{DAD46EED-B7F4-BD1F-B59A-5B1B3D66F2DC}"/>
                        </a:ext>
                      </a:extLst>
                    </p:cNvPr>
                    <p:cNvCxnSpPr>
                      <a:cxnSpLocks/>
                      <a:stCxn id="117" idx="6"/>
                      <a:endCxn id="39" idx="2"/>
                    </p:cNvCxnSpPr>
                    <p:nvPr/>
                  </p:nvCxnSpPr>
                  <p:spPr>
                    <a:xfrm>
                      <a:off x="6514493" y="1439909"/>
                      <a:ext cx="1877104" cy="1868967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Connettore 2 210">
                      <a:extLst>
                        <a:ext uri="{FF2B5EF4-FFF2-40B4-BE49-F238E27FC236}">
                          <a16:creationId xmlns:a16="http://schemas.microsoft.com/office/drawing/2014/main" id="{FE828622-8802-9CA8-B7EF-2AABB4C72AAC}"/>
                        </a:ext>
                      </a:extLst>
                    </p:cNvPr>
                    <p:cNvCxnSpPr>
                      <a:cxnSpLocks/>
                      <a:stCxn id="125" idx="6"/>
                      <a:endCxn id="39" idx="2"/>
                    </p:cNvCxnSpPr>
                    <p:nvPr/>
                  </p:nvCxnSpPr>
                  <p:spPr>
                    <a:xfrm flipV="1">
                      <a:off x="6514493" y="3308876"/>
                      <a:ext cx="1877104" cy="2402958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Connettore 2 213">
                      <a:extLst>
                        <a:ext uri="{FF2B5EF4-FFF2-40B4-BE49-F238E27FC236}">
                          <a16:creationId xmlns:a16="http://schemas.microsoft.com/office/drawing/2014/main" id="{E64C1A85-9435-E992-8981-BDB285F4B50C}"/>
                        </a:ext>
                      </a:extLst>
                    </p:cNvPr>
                    <p:cNvCxnSpPr>
                      <a:cxnSpLocks/>
                      <a:stCxn id="124" idx="6"/>
                      <a:endCxn id="39" idx="2"/>
                    </p:cNvCxnSpPr>
                    <p:nvPr/>
                  </p:nvCxnSpPr>
                  <p:spPr>
                    <a:xfrm flipV="1">
                      <a:off x="6514493" y="3308876"/>
                      <a:ext cx="1877104" cy="1868970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Connettore 2 216">
                      <a:extLst>
                        <a:ext uri="{FF2B5EF4-FFF2-40B4-BE49-F238E27FC236}">
                          <a16:creationId xmlns:a16="http://schemas.microsoft.com/office/drawing/2014/main" id="{A9F996D7-4B07-0E2D-5072-10D8721DD6FE}"/>
                        </a:ext>
                      </a:extLst>
                    </p:cNvPr>
                    <p:cNvCxnSpPr>
                      <a:cxnSpLocks/>
                      <a:stCxn id="123" idx="6"/>
                      <a:endCxn id="39" idx="2"/>
                    </p:cNvCxnSpPr>
                    <p:nvPr/>
                  </p:nvCxnSpPr>
                  <p:spPr>
                    <a:xfrm flipV="1">
                      <a:off x="6514493" y="3308876"/>
                      <a:ext cx="1877104" cy="1334979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Connettore 2 219">
                      <a:extLst>
                        <a:ext uri="{FF2B5EF4-FFF2-40B4-BE49-F238E27FC236}">
                          <a16:creationId xmlns:a16="http://schemas.microsoft.com/office/drawing/2014/main" id="{E2913161-C606-3930-F9A4-7435B858FC98}"/>
                        </a:ext>
                      </a:extLst>
                    </p:cNvPr>
                    <p:cNvCxnSpPr>
                      <a:cxnSpLocks/>
                      <a:stCxn id="122" idx="6"/>
                      <a:endCxn id="39" idx="2"/>
                    </p:cNvCxnSpPr>
                    <p:nvPr/>
                  </p:nvCxnSpPr>
                  <p:spPr>
                    <a:xfrm flipV="1">
                      <a:off x="6514493" y="3308876"/>
                      <a:ext cx="1877104" cy="800988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ttore 2 222">
                      <a:extLst>
                        <a:ext uri="{FF2B5EF4-FFF2-40B4-BE49-F238E27FC236}">
                          <a16:creationId xmlns:a16="http://schemas.microsoft.com/office/drawing/2014/main" id="{D79B4FDC-609F-70A0-5393-D4AD3E66821D}"/>
                        </a:ext>
                      </a:extLst>
                    </p:cNvPr>
                    <p:cNvCxnSpPr>
                      <a:cxnSpLocks/>
                      <a:stCxn id="118" idx="6"/>
                      <a:endCxn id="39" idx="2"/>
                    </p:cNvCxnSpPr>
                    <p:nvPr/>
                  </p:nvCxnSpPr>
                  <p:spPr>
                    <a:xfrm>
                      <a:off x="6514493" y="1973900"/>
                      <a:ext cx="1877104" cy="1334976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Connettore 2 225">
                      <a:extLst>
                        <a:ext uri="{FF2B5EF4-FFF2-40B4-BE49-F238E27FC236}">
                          <a16:creationId xmlns:a16="http://schemas.microsoft.com/office/drawing/2014/main" id="{8E405449-9C0F-0D1A-FF80-BF1366BA1039}"/>
                        </a:ext>
                      </a:extLst>
                    </p:cNvPr>
                    <p:cNvCxnSpPr>
                      <a:cxnSpLocks/>
                      <a:stCxn id="119" idx="6"/>
                      <a:endCxn id="39" idx="2"/>
                    </p:cNvCxnSpPr>
                    <p:nvPr/>
                  </p:nvCxnSpPr>
                  <p:spPr>
                    <a:xfrm>
                      <a:off x="6514493" y="2507891"/>
                      <a:ext cx="1877104" cy="800985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Connettore 2 228">
                      <a:extLst>
                        <a:ext uri="{FF2B5EF4-FFF2-40B4-BE49-F238E27FC236}">
                          <a16:creationId xmlns:a16="http://schemas.microsoft.com/office/drawing/2014/main" id="{30A5CCD5-9B55-EDF9-A0B1-CEF503B82019}"/>
                        </a:ext>
                      </a:extLst>
                    </p:cNvPr>
                    <p:cNvCxnSpPr>
                      <a:cxnSpLocks/>
                      <a:stCxn id="120" idx="6"/>
                      <a:endCxn id="39" idx="2"/>
                    </p:cNvCxnSpPr>
                    <p:nvPr/>
                  </p:nvCxnSpPr>
                  <p:spPr>
                    <a:xfrm>
                      <a:off x="6514493" y="3041882"/>
                      <a:ext cx="1877104" cy="266994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Connettore 2 231">
                      <a:extLst>
                        <a:ext uri="{FF2B5EF4-FFF2-40B4-BE49-F238E27FC236}">
                          <a16:creationId xmlns:a16="http://schemas.microsoft.com/office/drawing/2014/main" id="{B632DC02-0454-489B-BD6D-ADE46DC202EE}"/>
                        </a:ext>
                      </a:extLst>
                    </p:cNvPr>
                    <p:cNvCxnSpPr>
                      <a:cxnSpLocks/>
                      <a:stCxn id="121" idx="6"/>
                      <a:endCxn id="39" idx="2"/>
                    </p:cNvCxnSpPr>
                    <p:nvPr/>
                  </p:nvCxnSpPr>
                  <p:spPr>
                    <a:xfrm flipV="1">
                      <a:off x="6514493" y="3308876"/>
                      <a:ext cx="1877104" cy="266997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Connettore 2 234">
                      <a:extLst>
                        <a:ext uri="{FF2B5EF4-FFF2-40B4-BE49-F238E27FC236}">
                          <a16:creationId xmlns:a16="http://schemas.microsoft.com/office/drawing/2014/main" id="{CAC4C2A1-12EE-3F47-7320-63A1BB1DE01B}"/>
                        </a:ext>
                      </a:extLst>
                    </p:cNvPr>
                    <p:cNvCxnSpPr>
                      <a:cxnSpLocks/>
                      <a:stCxn id="114" idx="6"/>
                      <a:endCxn id="121" idx="2"/>
                    </p:cNvCxnSpPr>
                    <p:nvPr/>
                  </p:nvCxnSpPr>
                  <p:spPr>
                    <a:xfrm flipV="1">
                      <a:off x="4190821" y="3575873"/>
                      <a:ext cx="1877104" cy="533990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ttore 2 237">
                      <a:extLst>
                        <a:ext uri="{FF2B5EF4-FFF2-40B4-BE49-F238E27FC236}">
                          <a16:creationId xmlns:a16="http://schemas.microsoft.com/office/drawing/2014/main" id="{A6F8AA7E-CFF1-BC95-5BB7-869DCBAAEA24}"/>
                        </a:ext>
                      </a:extLst>
                    </p:cNvPr>
                    <p:cNvCxnSpPr>
                      <a:cxnSpLocks/>
                      <a:stCxn id="111" idx="6"/>
                      <a:endCxn id="118" idx="2"/>
                    </p:cNvCxnSpPr>
                    <p:nvPr/>
                  </p:nvCxnSpPr>
                  <p:spPr>
                    <a:xfrm flipV="1">
                      <a:off x="4190821" y="1973900"/>
                      <a:ext cx="1877104" cy="533990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CasellaDiTesto 250">
                    <a:extLst>
                      <a:ext uri="{FF2B5EF4-FFF2-40B4-BE49-F238E27FC236}">
                        <a16:creationId xmlns:a16="http://schemas.microsoft.com/office/drawing/2014/main" id="{EB4F61BA-E8B6-EDFD-3EC8-D65E11D2701C}"/>
                      </a:ext>
                    </a:extLst>
                  </p:cNvPr>
                  <p:cNvSpPr txBox="1"/>
                  <p:nvPr/>
                </p:nvSpPr>
                <p:spPr>
                  <a:xfrm>
                    <a:off x="8642956" y="3436209"/>
                    <a:ext cx="1686407" cy="834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latin typeface="Arabic Typesetting" panose="03020402040406030203" pitchFamily="66" charset="-78"/>
                        <a:ea typeface="Cambria" panose="02040503050406030204" pitchFamily="18" charset="0"/>
                        <a:cs typeface="Arabic Typesetting" panose="03020402040406030203" pitchFamily="66" charset="-78"/>
                      </a:rPr>
                      <a:t>Corrective factor,</a:t>
                    </a:r>
                    <a:r>
                      <a:rPr lang="en-US" sz="20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rPr>
                      <a:t> </a:t>
                    </a:r>
                    <a:r>
                      <a:rPr lang="el-GR" sz="20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rPr>
                      <a:t>λ</a:t>
                    </a:r>
                    <a:r>
                      <a:rPr lang="en-US" sz="2000" b="1" baseline="-25000" dirty="0" err="1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rPr>
                      <a:t>ath</a:t>
                    </a:r>
                    <a:endParaRPr lang="it-IT" sz="2000" b="1" baseline="-25000" dirty="0">
                      <a:latin typeface="Cambria" panose="02040503050406030204" pitchFamily="18" charset="0"/>
                      <a:ea typeface="Cambria" panose="02040503050406030204" pitchFamily="18" charset="0"/>
                      <a:cs typeface="Segoe UI Light" panose="020B0502040204020203" pitchFamily="34" charset="0"/>
                    </a:endParaRP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EAEA2DA-9E07-6FF0-F497-A457EBA19135}"/>
                      </a:ext>
                    </a:extLst>
                  </p:cNvPr>
                  <p:cNvGrpSpPr/>
                  <p:nvPr/>
                </p:nvGrpSpPr>
                <p:grpSpPr>
                  <a:xfrm>
                    <a:off x="-245557" y="2351742"/>
                    <a:ext cx="3794602" cy="3618878"/>
                    <a:chOff x="-245557" y="2351742"/>
                    <a:chExt cx="3794602" cy="3618878"/>
                  </a:xfrm>
                </p:grpSpPr>
                <p:grpSp>
                  <p:nvGrpSpPr>
                    <p:cNvPr id="29" name="Gruppo 251">
                      <a:extLst>
                        <a:ext uri="{FF2B5EF4-FFF2-40B4-BE49-F238E27FC236}">
                          <a16:creationId xmlns:a16="http://schemas.microsoft.com/office/drawing/2014/main" id="{2C149AEE-7998-A1CA-504E-3BE2F482AA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5557" y="2351742"/>
                      <a:ext cx="3794602" cy="3098276"/>
                      <a:chOff x="-245557" y="2354242"/>
                      <a:chExt cx="3794602" cy="3098276"/>
                    </a:xfrm>
                  </p:grpSpPr>
                  <p:sp>
                    <p:nvSpPr>
                      <p:cNvPr id="31" name="CasellaDiTesto 242">
                        <a:extLst>
                          <a:ext uri="{FF2B5EF4-FFF2-40B4-BE49-F238E27FC236}">
                            <a16:creationId xmlns:a16="http://schemas.microsoft.com/office/drawing/2014/main" id="{7C05E618-715E-475D-464A-BA3DFC77AE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83725" y="2354242"/>
                        <a:ext cx="3670938" cy="4718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 algn="r"/>
                        <a:r>
                          <a:rPr lang="en-US" sz="2000" dirty="0">
                            <a:latin typeface="Arabic Typesetting" panose="03020402040406030203" pitchFamily="66" charset="-78"/>
                            <a:ea typeface="Cambria" panose="02040503050406030204" pitchFamily="18" charset="0"/>
                            <a:cs typeface="Arabic Typesetting" panose="03020402040406030203" pitchFamily="66" charset="-78"/>
                          </a:rPr>
                          <a:t>Grain-edge inclination angle,</a:t>
                        </a:r>
                        <a:r>
                          <a:rPr lang="en-US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 </a:t>
                        </a:r>
                        <a:r>
                          <a:rPr lang="el-GR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θ</a:t>
                        </a:r>
                        <a:endParaRPr lang="it-IT" b="1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32" name="CasellaDiTesto 243">
                        <a:extLst>
                          <a:ext uri="{FF2B5EF4-FFF2-40B4-BE49-F238E27FC236}">
                            <a16:creationId xmlns:a16="http://schemas.microsoft.com/office/drawing/2014/main" id="{3DE84F33-88F8-3102-C7A3-0F7C5976C6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83725" y="2890734"/>
                        <a:ext cx="3732770" cy="431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800" dirty="0">
                            <a:latin typeface="Arabic Typesetting" panose="03020402040406030203" pitchFamily="66" charset="-78"/>
                            <a:ea typeface="Cambria" panose="02040503050406030204" pitchFamily="18" charset="0"/>
                            <a:cs typeface="Arabic Typesetting" panose="03020402040406030203" pitchFamily="66" charset="-78"/>
                          </a:rPr>
                          <a:t>As-fabricated porosity,</a:t>
                        </a:r>
                        <a:r>
                          <a:rPr lang="en-US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 </a:t>
                        </a:r>
                        <a:r>
                          <a:rPr lang="it-IT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P</a:t>
                        </a:r>
                        <a:r>
                          <a:rPr lang="en-US" b="1" baseline="-25000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fab</a:t>
                        </a:r>
                        <a:endParaRPr lang="it-IT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33" name="CasellaDiTesto 244">
                        <a:extLst>
                          <a:ext uri="{FF2B5EF4-FFF2-40B4-BE49-F238E27FC236}">
                            <a16:creationId xmlns:a16="http://schemas.microsoft.com/office/drawing/2014/main" id="{E7133AA1-FB31-695A-8F14-B5B78B0476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45557" y="3347492"/>
                        <a:ext cx="3794601" cy="431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800" dirty="0">
                            <a:latin typeface="Arabic Typesetting" panose="03020402040406030203" pitchFamily="66" charset="-78"/>
                            <a:ea typeface="Cambria" panose="02040503050406030204" pitchFamily="18" charset="0"/>
                            <a:cs typeface="Arabic Typesetting" panose="03020402040406030203" pitchFamily="66" charset="-78"/>
                          </a:rPr>
                          <a:t>Grain-edge length,</a:t>
                        </a:r>
                        <a:r>
                          <a:rPr lang="en-US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 </a:t>
                        </a:r>
                        <a:r>
                          <a:rPr lang="it-IT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l</a:t>
                        </a:r>
                        <a:endParaRPr lang="it-IT" b="1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34" name="CasellaDiTesto 247">
                        <a:extLst>
                          <a:ext uri="{FF2B5EF4-FFF2-40B4-BE49-F238E27FC236}">
                            <a16:creationId xmlns:a16="http://schemas.microsoft.com/office/drawing/2014/main" id="{67FC8D9A-F83E-4E32-F262-A9462AA2E6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2344" y="3963719"/>
                        <a:ext cx="2696701" cy="4355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800" dirty="0">
                            <a:latin typeface="Arabic Typesetting" panose="03020402040406030203" pitchFamily="66" charset="-78"/>
                            <a:ea typeface="Cambria" panose="02040503050406030204" pitchFamily="18" charset="0"/>
                            <a:cs typeface="Arabic Typesetting" panose="03020402040406030203" pitchFamily="66" charset="-78"/>
                          </a:rPr>
                          <a:t>Burnup,</a:t>
                        </a:r>
                        <a:r>
                          <a:rPr lang="en-US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 </a:t>
                        </a:r>
                        <a:r>
                          <a:rPr lang="el-GR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β</a:t>
                        </a:r>
                        <a:endParaRPr lang="it-IT" b="1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35" name="CasellaDiTesto 248">
                        <a:extLst>
                          <a:ext uri="{FF2B5EF4-FFF2-40B4-BE49-F238E27FC236}">
                            <a16:creationId xmlns:a16="http://schemas.microsoft.com/office/drawing/2014/main" id="{4EBBE5F2-BFE7-6650-7161-E4D3ADA7E7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103" y="4493751"/>
                        <a:ext cx="3227942" cy="431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800" dirty="0">
                            <a:latin typeface="Arabic Typesetting" panose="03020402040406030203" pitchFamily="66" charset="-78"/>
                            <a:ea typeface="Cambria" panose="02040503050406030204" pitchFamily="18" charset="0"/>
                            <a:cs typeface="Arabic Typesetting" panose="03020402040406030203" pitchFamily="66" charset="-78"/>
                          </a:rPr>
                          <a:t>Temperature,</a:t>
                        </a:r>
                        <a:r>
                          <a:rPr lang="en-US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 </a:t>
                        </a:r>
                        <a:r>
                          <a:rPr lang="it-IT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T</a:t>
                        </a:r>
                        <a:endParaRPr lang="it-IT" b="1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36" name="CasellaDiTesto 249">
                        <a:extLst>
                          <a:ext uri="{FF2B5EF4-FFF2-40B4-BE49-F238E27FC236}">
                            <a16:creationId xmlns:a16="http://schemas.microsoft.com/office/drawing/2014/main" id="{A0D103B3-F6A4-7516-542C-2EAE6A6844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793" y="5021168"/>
                        <a:ext cx="3027252" cy="431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dirty="0">
                            <a:latin typeface="Arabic Typesetting" panose="03020402040406030203" pitchFamily="66" charset="-78"/>
                            <a:ea typeface="Cambria" panose="02040503050406030204" pitchFamily="18" charset="0"/>
                            <a:cs typeface="Arabic Typesetting" panose="03020402040406030203" pitchFamily="66" charset="-78"/>
                          </a:rPr>
                          <a:t>Gas</a:t>
                        </a:r>
                        <a:r>
                          <a:rPr lang="en-US" sz="1800" dirty="0">
                            <a:latin typeface="Arabic Typesetting" panose="03020402040406030203" pitchFamily="66" charset="-78"/>
                            <a:ea typeface="Cambria" panose="02040503050406030204" pitchFamily="18" charset="0"/>
                            <a:cs typeface="Arabic Typesetting" panose="03020402040406030203" pitchFamily="66" charset="-78"/>
                          </a:rPr>
                          <a:t> generation rate,</a:t>
                        </a:r>
                        <a:r>
                          <a:rPr lang="en-US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 </a:t>
                        </a:r>
                        <a:r>
                          <a:rPr lang="it-IT" b="1" i="1" dirty="0">
                            <a:latin typeface="Cambria" panose="02040503050406030204" pitchFamily="18" charset="0"/>
                            <a:ea typeface="Cambria" panose="02040503050406030204" pitchFamily="18" charset="0"/>
                            <a:cs typeface="Segoe UI Light" panose="020B0502040204020203" pitchFamily="34" charset="0"/>
                          </a:rPr>
                          <a:t>S</a:t>
                        </a:r>
                        <a:endParaRPr lang="it-IT" b="1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30" name="CasellaDiTesto 249">
                      <a:extLst>
                        <a:ext uri="{FF2B5EF4-FFF2-40B4-BE49-F238E27FC236}">
                          <a16:creationId xmlns:a16="http://schemas.microsoft.com/office/drawing/2014/main" id="{90ADAAC2-EFBF-4B1B-454D-81B9F173FF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935" y="5535098"/>
                      <a:ext cx="2444108" cy="4355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sz="1800" dirty="0">
                          <a:latin typeface="Arabic Typesetting" panose="03020402040406030203" pitchFamily="66" charset="-78"/>
                          <a:ea typeface="Cambria" panose="02040503050406030204" pitchFamily="18" charset="0"/>
                          <a:cs typeface="Arabic Typesetting" panose="03020402040406030203" pitchFamily="66" charset="-78"/>
                        </a:rPr>
                        <a:t>Gas initial concentration,</a:t>
                      </a:r>
                      <a:r>
                        <a:rPr lang="en-US" b="1" i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it-IT" b="1" i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rPr>
                        <a:t>C</a:t>
                      </a:r>
                      <a:r>
                        <a:rPr lang="it-IT" b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p:txBody>
                </p:sp>
              </p:grpSp>
            </p:grpSp>
          </p:grpSp>
        </p:grpSp>
        <p:sp>
          <p:nvSpPr>
            <p:cNvPr id="136" name="CasellaDiTesto 241">
              <a:extLst>
                <a:ext uri="{FF2B5EF4-FFF2-40B4-BE49-F238E27FC236}">
                  <a16:creationId xmlns:a16="http://schemas.microsoft.com/office/drawing/2014/main" id="{ED794A33-7CB6-1F88-C1AB-6EE7A90CA019}"/>
                </a:ext>
              </a:extLst>
            </p:cNvPr>
            <p:cNvSpPr txBox="1"/>
            <p:nvPr/>
          </p:nvSpPr>
          <p:spPr>
            <a:xfrm>
              <a:off x="1821360" y="5768750"/>
              <a:ext cx="2334119" cy="31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 layer w/ 10 neurons</a:t>
              </a:r>
            </a:p>
          </p:txBody>
        </p:sp>
        <p:sp>
          <p:nvSpPr>
            <p:cNvPr id="137" name="CasellaDiTesto 252">
              <a:extLst>
                <a:ext uri="{FF2B5EF4-FFF2-40B4-BE49-F238E27FC236}">
                  <a16:creationId xmlns:a16="http://schemas.microsoft.com/office/drawing/2014/main" id="{2C9D31E6-7524-3117-4D72-A057B1DB346D}"/>
                </a:ext>
              </a:extLst>
            </p:cNvPr>
            <p:cNvSpPr txBox="1"/>
            <p:nvPr/>
          </p:nvSpPr>
          <p:spPr>
            <a:xfrm>
              <a:off x="416306" y="5768750"/>
              <a:ext cx="1057703" cy="31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input layer</a:t>
              </a:r>
            </a:p>
          </p:txBody>
        </p:sp>
        <p:sp>
          <p:nvSpPr>
            <p:cNvPr id="138" name="CasellaDiTesto 253">
              <a:extLst>
                <a:ext uri="{FF2B5EF4-FFF2-40B4-BE49-F238E27FC236}">
                  <a16:creationId xmlns:a16="http://schemas.microsoft.com/office/drawing/2014/main" id="{353F0CDE-F359-8D70-F024-DD1A673DD40D}"/>
                </a:ext>
              </a:extLst>
            </p:cNvPr>
            <p:cNvSpPr txBox="1"/>
            <p:nvPr/>
          </p:nvSpPr>
          <p:spPr>
            <a:xfrm>
              <a:off x="4502829" y="5771492"/>
              <a:ext cx="1188707" cy="31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output layer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4DCF98-A8C8-CD72-2991-C5FCEA0AA3B7}"/>
              </a:ext>
            </a:extLst>
          </p:cNvPr>
          <p:cNvGrpSpPr>
            <a:grpSpLocks/>
          </p:cNvGrpSpPr>
          <p:nvPr/>
        </p:nvGrpSpPr>
        <p:grpSpPr>
          <a:xfrm>
            <a:off x="127676" y="2027244"/>
            <a:ext cx="3611252" cy="4094507"/>
            <a:chOff x="7306932" y="1369212"/>
            <a:chExt cx="4774153" cy="46624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EA571E4-2B5F-BCFE-8E60-4298CCE6BFCF}"/>
                </a:ext>
              </a:extLst>
            </p:cNvPr>
            <p:cNvGrpSpPr/>
            <p:nvPr/>
          </p:nvGrpSpPr>
          <p:grpSpPr>
            <a:xfrm>
              <a:off x="7306932" y="1369212"/>
              <a:ext cx="4774153" cy="4662499"/>
              <a:chOff x="6410631" y="1411844"/>
              <a:chExt cx="5605566" cy="4614305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F409088C-3DBB-B7E6-EE42-3F25A4C72510}"/>
                  </a:ext>
                </a:extLst>
              </p:cNvPr>
              <p:cNvSpPr/>
              <p:nvPr/>
            </p:nvSpPr>
            <p:spPr>
              <a:xfrm>
                <a:off x="6410631" y="1445343"/>
                <a:ext cx="5605565" cy="4580806"/>
              </a:xfrm>
              <a:prstGeom prst="roundRect">
                <a:avLst>
                  <a:gd name="adj" fmla="val 5076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7159E031-0198-35EA-4D24-476C103F9D99}"/>
                  </a:ext>
                </a:extLst>
              </p:cNvPr>
              <p:cNvSpPr/>
              <p:nvPr/>
            </p:nvSpPr>
            <p:spPr>
              <a:xfrm>
                <a:off x="6410631" y="1411844"/>
                <a:ext cx="5605566" cy="678433"/>
              </a:xfrm>
              <a:prstGeom prst="roundRect">
                <a:avLst>
                  <a:gd name="adj" fmla="val 36957"/>
                </a:avLst>
              </a:prstGeom>
              <a:solidFill>
                <a:srgbClr val="D24A4A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HF solver</a:t>
                </a:r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AEB327E4-A512-B6CF-23F1-8A845448D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7118" y="2672742"/>
              <a:ext cx="4590879" cy="3299610"/>
            </a:xfrm>
            <a:prstGeom prst="rect">
              <a:avLst/>
            </a:prstGeom>
          </p:spPr>
        </p:pic>
      </p:grp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616B5F5-7E1B-B654-FB8E-E5116B9F3D19}"/>
              </a:ext>
            </a:extLst>
          </p:cNvPr>
          <p:cNvSpPr/>
          <p:nvPr/>
        </p:nvSpPr>
        <p:spPr>
          <a:xfrm>
            <a:off x="8227240" y="1313501"/>
            <a:ext cx="587881" cy="44542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2">
            <a:extLst>
              <a:ext uri="{FF2B5EF4-FFF2-40B4-BE49-F238E27FC236}">
                <a16:creationId xmlns:a16="http://schemas.microsoft.com/office/drawing/2014/main" id="{96DA8590-D4EE-96FC-35C9-FE9B4B4B4231}"/>
              </a:ext>
            </a:extLst>
          </p:cNvPr>
          <p:cNvCxnSpPr>
            <a:cxnSpLocks/>
          </p:cNvCxnSpPr>
          <p:nvPr/>
        </p:nvCxnSpPr>
        <p:spPr>
          <a:xfrm flipV="1">
            <a:off x="1982629" y="1514768"/>
            <a:ext cx="6170773" cy="502909"/>
          </a:xfrm>
          <a:prstGeom prst="bentConnector3">
            <a:avLst>
              <a:gd name="adj1" fmla="val -351"/>
            </a:avLst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DA5A747-32C5-985E-07D2-CB6D41072626}"/>
                  </a:ext>
                </a:extLst>
              </p:cNvPr>
              <p:cNvSpPr txBox="1"/>
              <p:nvPr/>
            </p:nvSpPr>
            <p:spPr>
              <a:xfrm>
                <a:off x="173780" y="2678386"/>
                <a:ext cx="3507129" cy="561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𝑐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abic Typesetting" panose="03020402040406030203" pitchFamily="66" charset="-7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abic Typesetting" panose="03020402040406030203" pitchFamily="66" charset="-78"/>
                        </a:rPr>
                        <m:t>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abic Typesetting" panose="03020402040406030203" pitchFamily="66" charset="-78"/>
                        </a:rPr>
                        <m:t>∙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abic Typesetting" panose="03020402040406030203" pitchFamily="66" charset="-78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∇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abic Typesetting" panose="03020402040406030203" pitchFamily="66" charset="-78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abic Typesetting" panose="03020402040406030203" pitchFamily="66" charset="-78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abic Typesetting" panose="03020402040406030203" pitchFamily="66" charset="-78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abic Typesetting" panose="03020402040406030203" pitchFamily="66" charset="-78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abic Typesetting" panose="03020402040406030203" pitchFamily="66" charset="-78"/>
                                </a:rPr>
                                <m:t>𝑦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abic Typesetting" panose="03020402040406030203" pitchFamily="66" charset="-78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abic Typesetting" panose="03020402040406030203" pitchFamily="66" charset="-78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abic Typesetting" panose="03020402040406030203" pitchFamily="66" charset="-78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abic Typesetting" panose="03020402040406030203" pitchFamily="66" charset="-78"/>
                        </a:rPr>
                        <m:t>𝑆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DA5A747-32C5-985E-07D2-CB6D4107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0" y="2678386"/>
                <a:ext cx="3507129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itle 1">
            <a:extLst>
              <a:ext uri="{FF2B5EF4-FFF2-40B4-BE49-F238E27FC236}">
                <a16:creationId xmlns:a16="http://schemas.microsoft.com/office/drawing/2014/main" id="{630D43EF-BA36-BA43-B95B-A8B38ABC4D52}"/>
              </a:ext>
            </a:extLst>
          </p:cNvPr>
          <p:cNvSpPr>
            <a:spLocks noGrp="1"/>
          </p:cNvSpPr>
          <p:nvPr/>
        </p:nvSpPr>
        <p:spPr>
          <a:xfrm>
            <a:off x="650521" y="660598"/>
            <a:ext cx="10890960" cy="3693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Advanced 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modelling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, 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Machine Learning with SCIANTIX</a:t>
            </a:r>
            <a:endParaRPr lang="en-GB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6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E57-2AAC-C719-706C-C457A7935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7313"/>
            <a:ext cx="12191999" cy="1052513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  <a:ea typeface="Adobe Myungjo Std M" panose="02020600000000000000" pitchFamily="18" charset="-128"/>
                <a:cs typeface="Arabic Typesetting" panose="03020402040406030203" pitchFamily="66" charset="-78"/>
              </a:rPr>
              <a:t> Validity range of the FNN features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7F7BA892-52BC-A2D2-70BD-B8158488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0482"/>
              </p:ext>
            </p:extLst>
          </p:nvPr>
        </p:nvGraphicFramePr>
        <p:xfrm>
          <a:off x="840556" y="1603244"/>
          <a:ext cx="10510887" cy="455109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52880">
                  <a:extLst>
                    <a:ext uri="{9D8B030D-6E8A-4147-A177-3AD203B41FA5}">
                      <a16:colId xmlns:a16="http://schemas.microsoft.com/office/drawing/2014/main" val="519183617"/>
                    </a:ext>
                  </a:extLst>
                </a:gridCol>
                <a:gridCol w="4348924">
                  <a:extLst>
                    <a:ext uri="{9D8B030D-6E8A-4147-A177-3AD203B41FA5}">
                      <a16:colId xmlns:a16="http://schemas.microsoft.com/office/drawing/2014/main" val="2038179858"/>
                    </a:ext>
                  </a:extLst>
                </a:gridCol>
                <a:gridCol w="1326321">
                  <a:extLst>
                    <a:ext uri="{9D8B030D-6E8A-4147-A177-3AD203B41FA5}">
                      <a16:colId xmlns:a16="http://schemas.microsoft.com/office/drawing/2014/main" val="3615682235"/>
                    </a:ext>
                  </a:extLst>
                </a:gridCol>
                <a:gridCol w="1388441">
                  <a:extLst>
                    <a:ext uri="{9D8B030D-6E8A-4147-A177-3AD203B41FA5}">
                      <a16:colId xmlns:a16="http://schemas.microsoft.com/office/drawing/2014/main" val="2513077091"/>
                    </a:ext>
                  </a:extLst>
                </a:gridCol>
                <a:gridCol w="1594321">
                  <a:extLst>
                    <a:ext uri="{9D8B030D-6E8A-4147-A177-3AD203B41FA5}">
                      <a16:colId xmlns:a16="http://schemas.microsoft.com/office/drawing/2014/main" val="37172987"/>
                    </a:ext>
                  </a:extLst>
                </a:gridCol>
              </a:tblGrid>
              <a:tr h="3583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Definition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Range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6813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/>
                        <a:t>θ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Grain-edge inclination angle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 – 135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834820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P</a:t>
                      </a:r>
                      <a:r>
                        <a:rPr lang="en-US" sz="1800" b="1" baseline="-25000" dirty="0"/>
                        <a:t>fab</a:t>
                      </a:r>
                      <a:endParaRPr lang="it-IT" sz="18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As-fabricated porosity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– 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74534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l</a:t>
                      </a:r>
                      <a:endParaRPr lang="it-IT" sz="1800" b="1" i="1" baseline="-25000" dirty="0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Grain-edge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3.67 – 11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127909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/>
                        <a:t>β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Burnup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 – 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MWd kg</a:t>
                      </a:r>
                      <a:r>
                        <a:rPr lang="en-US" sz="1800" baseline="300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813436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T</a:t>
                      </a:r>
                      <a:endParaRPr lang="it-IT" sz="1800" b="1" i="1" baseline="-25000" dirty="0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Temperature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300-1600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030512"/>
                  </a:ext>
                </a:extLst>
              </a:tr>
              <a:tr h="5446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S</a:t>
                      </a:r>
                      <a:endParaRPr lang="it-IT" sz="1800" b="1" i="1" baseline="-25000" dirty="0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Gas generation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Irradiation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Annealing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 m</a:t>
                      </a:r>
                      <a:r>
                        <a:rPr lang="en-US" sz="1800" baseline="30000" dirty="0"/>
                        <a:t>-3</a:t>
                      </a:r>
                      <a:r>
                        <a:rPr lang="en-US" sz="1800" dirty="0"/>
                        <a:t> s</a:t>
                      </a:r>
                      <a:r>
                        <a:rPr lang="en-US" sz="1800" baseline="300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56036"/>
                  </a:ext>
                </a:extLst>
              </a:tr>
              <a:tr h="44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18</a:t>
                      </a:r>
                      <a:r>
                        <a:rPr lang="en-US" sz="1800" dirty="0"/>
                        <a:t> – 10</a:t>
                      </a:r>
                      <a:r>
                        <a:rPr lang="en-US" sz="1800" baseline="30000" dirty="0"/>
                        <a:t>20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09900"/>
                  </a:ext>
                </a:extLst>
              </a:tr>
              <a:tr h="5048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C</a:t>
                      </a:r>
                      <a:r>
                        <a:rPr lang="it-IT" sz="1800" b="1" baseline="-25000" dirty="0"/>
                        <a:t>0</a:t>
                      </a:r>
                      <a:endParaRPr lang="it-IT" sz="1800" b="1" baseline="-25000" dirty="0">
                        <a:latin typeface="Cambria" panose="02040503050406030204" pitchFamily="18" charset="0"/>
                        <a:ea typeface="Cambria" panose="02040503050406030204" pitchFamily="18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Initial concentration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Irradiation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Annealing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 m</a:t>
                      </a:r>
                      <a:r>
                        <a:rPr lang="en-US" sz="1800" baseline="30000" dirty="0"/>
                        <a:t>-3</a:t>
                      </a:r>
                      <a:r>
                        <a:rPr lang="en-US" sz="1800" dirty="0"/>
                        <a:t> 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365130"/>
                  </a:ext>
                </a:extLst>
              </a:tr>
              <a:tr h="44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19</a:t>
                      </a:r>
                      <a:r>
                        <a:rPr lang="en-US" sz="1800" dirty="0"/>
                        <a:t> – 10</a:t>
                      </a:r>
                      <a:r>
                        <a:rPr lang="en-US" sz="1800" baseline="30000" dirty="0"/>
                        <a:t>24</a:t>
                      </a:r>
                      <a:endParaRPr 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2491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AFC74DB-1E8D-00ED-6AC4-7D24F32E7365}"/>
              </a:ext>
            </a:extLst>
          </p:cNvPr>
          <p:cNvSpPr>
            <a:spLocks noGrp="1"/>
          </p:cNvSpPr>
          <p:nvPr/>
        </p:nvSpPr>
        <p:spPr>
          <a:xfrm>
            <a:off x="650521" y="660598"/>
            <a:ext cx="10890960" cy="3693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Advanced 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modelling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, 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Machine Learning with SCIANTIX</a:t>
            </a:r>
            <a:endParaRPr lang="en-GB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9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839D4C-5EBF-C613-5882-FAA4AD514D77}"/>
              </a:ext>
            </a:extLst>
          </p:cNvPr>
          <p:cNvSpPr>
            <a:spLocks noGrp="1"/>
          </p:cNvSpPr>
          <p:nvPr/>
        </p:nvSpPr>
        <p:spPr>
          <a:xfrm>
            <a:off x="650521" y="660598"/>
            <a:ext cx="10890960" cy="3693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Advanced </a:t>
            </a:r>
            <a:r>
              <a:rPr lang="it-IT" sz="1800" b="1" strike="noStrike" spc="-1" dirty="0" err="1">
                <a:solidFill>
                  <a:schemeClr val="dk1"/>
                </a:solidFill>
                <a:latin typeface="+mn-lt"/>
              </a:rPr>
              <a:t>modelling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, </a:t>
            </a:r>
            <a:r>
              <a:rPr lang="it-IT" sz="1800" b="1" strike="noStrike" spc="-1" dirty="0">
                <a:solidFill>
                  <a:schemeClr val="dk1"/>
                </a:solidFill>
                <a:latin typeface="+mn-lt"/>
              </a:rPr>
              <a:t>Machine Learning with SCIANTIX</a:t>
            </a:r>
            <a:endParaRPr lang="en-GB" sz="1800" b="1" dirty="0">
              <a:latin typeface="+mn-lt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DC2032-F05D-A485-0512-E5808E70C4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310684"/>
              </p:ext>
            </p:extLst>
          </p:nvPr>
        </p:nvGraphicFramePr>
        <p:xfrm>
          <a:off x="1868942" y="1161072"/>
          <a:ext cx="8454115" cy="503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91157-CA5E-6657-E1FB-DC85E7B47BE8}"/>
                  </a:ext>
                </a:extLst>
              </p:cNvPr>
              <p:cNvSpPr txBox="1"/>
              <p:nvPr/>
            </p:nvSpPr>
            <p:spPr>
              <a:xfrm>
                <a:off x="8733707" y="270257"/>
                <a:ext cx="3002665" cy="7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)     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)   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fiss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it-IT" sz="1400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it-IT" sz="1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MPa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0           1073 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 10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                     0  </m:t>
                    </m:r>
                  </m:oMath>
                </a14:m>
                <a:r>
                  <a:rPr lang="it-IT" sz="1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5000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 1073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91157-CA5E-6657-E1FB-DC85E7B4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07" y="270257"/>
                <a:ext cx="3002665" cy="759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9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056-B02C-EE9E-BE4F-6C9C5770102E}"/>
              </a:ext>
            </a:extLst>
          </p:cNvPr>
          <p:cNvSpPr>
            <a:spLocks noGrp="1"/>
          </p:cNvSpPr>
          <p:nvPr/>
        </p:nvSpPr>
        <p:spPr>
          <a:xfrm>
            <a:off x="650521" y="660598"/>
            <a:ext cx="10890960" cy="3693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In </a:t>
            </a:r>
            <a:r>
              <a:rPr lang="it-IT" sz="1800" b="1" spc="-1" dirty="0" err="1">
                <a:solidFill>
                  <a:schemeClr val="dk1"/>
                </a:solidFill>
                <a:latin typeface="+mn-lt"/>
              </a:rPr>
              <a:t>conclusion</a:t>
            </a:r>
            <a:endParaRPr lang="en-GB" sz="1800" b="1" dirty="0">
              <a:latin typeface="+mn-lt"/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D0B08ED4-33EB-89DD-738E-CE4BCDC9592E}"/>
              </a:ext>
            </a:extLst>
          </p:cNvPr>
          <p:cNvSpPr/>
          <p:nvPr/>
        </p:nvSpPr>
        <p:spPr>
          <a:xfrm>
            <a:off x="650521" y="1357460"/>
            <a:ext cx="827270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SCIANTIX: 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developments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strike="noStrike" spc="-1" dirty="0">
                <a:solidFill>
                  <a:schemeClr val="dk1"/>
                </a:solidFill>
                <a:latin typeface="Calibri"/>
              </a:rPr>
              <a:t>Hands on the source code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Developer side: Editing and (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r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e)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compiling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Advanced </a:t>
            </a:r>
            <a:r>
              <a:rPr lang="it-IT" sz="1800" b="0" strike="noStrike" spc="-1" dirty="0" err="1">
                <a:solidFill>
                  <a:schemeClr val="dk1"/>
                </a:solidFill>
                <a:latin typeface="Calibri"/>
              </a:rPr>
              <a:t>modelling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: Machine Learning 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with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 SCIANTIX</a:t>
            </a:r>
          </a:p>
          <a:p>
            <a:pPr marL="743040" lvl="1" indent="-285840">
              <a:buClr>
                <a:srgbClr val="000000"/>
              </a:buClr>
              <a:buFont typeface="OpenSymbol"/>
              <a:buChar char="-"/>
            </a:pPr>
            <a:r>
              <a:rPr lang="it-IT" spc="-1" dirty="0">
                <a:solidFill>
                  <a:schemeClr val="dk1"/>
                </a:solidFill>
                <a:latin typeface="Calibri"/>
              </a:rPr>
              <a:t>Reference </a:t>
            </a:r>
            <a:r>
              <a:rPr lang="it-IT" spc="-1" dirty="0" err="1">
                <a:solidFill>
                  <a:schemeClr val="dk1"/>
                </a:solidFill>
                <a:latin typeface="Calibri"/>
              </a:rPr>
              <a:t>material</a:t>
            </a:r>
            <a:r>
              <a:rPr lang="it-IT" spc="-1" dirty="0">
                <a:solidFill>
                  <a:schemeClr val="dk1"/>
                </a:solidFill>
                <a:latin typeface="Calibri"/>
              </a:rPr>
              <a:t>: </a:t>
            </a:r>
            <a:r>
              <a:rPr lang="it-IT" b="0" strike="noStrike" spc="-1" dirty="0">
                <a:solidFill>
                  <a:schemeClr val="dk1"/>
                </a:solidFill>
                <a:latin typeface="Calibri"/>
                <a:hlinkClick r:id="rId2"/>
              </a:rPr>
              <a:t>https://hdl.handle.net/10589/218541</a:t>
            </a:r>
            <a:endParaRPr lang="it-IT" b="0" strike="noStrike" spc="-1" dirty="0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endParaRPr lang="it-IT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r>
              <a:rPr lang="it-IT" sz="1800" b="0" strike="noStrike" spc="-1" dirty="0">
                <a:solidFill>
                  <a:schemeClr val="dk1"/>
                </a:solidFill>
                <a:latin typeface="Calibri"/>
              </a:rPr>
              <a:t>Code repository: </a:t>
            </a:r>
            <a:r>
              <a:rPr lang="it-IT" sz="1800" b="0" strike="noStrike" spc="-1" dirty="0">
                <a:solidFill>
                  <a:schemeClr val="dk1"/>
                </a:solidFill>
                <a:latin typeface="Calibri"/>
                <a:hlinkClick r:id="rId3"/>
              </a:rPr>
              <a:t>https://github.com/sciantix/sciantix-official</a:t>
            </a:r>
            <a:endParaRPr lang="it-IT" sz="1800" b="0" strike="noStrike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endParaRPr lang="it-IT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r>
              <a:rPr lang="it-IT" sz="1800" b="0" u="sng" strike="noStrike" spc="-1" dirty="0">
                <a:solidFill>
                  <a:schemeClr val="dk1"/>
                </a:solidFill>
                <a:latin typeface="Calibri"/>
              </a:rPr>
              <a:t>Contact</a:t>
            </a: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r>
              <a:rPr lang="it-IT" spc="-1" dirty="0">
                <a:solidFill>
                  <a:schemeClr val="dk1"/>
                </a:solidFill>
                <a:latin typeface="Calibri"/>
              </a:rPr>
              <a:t>Giovanni Zullo: </a:t>
            </a:r>
            <a:r>
              <a:rPr lang="it-IT" spc="-1" dirty="0">
                <a:solidFill>
                  <a:schemeClr val="dk1"/>
                </a:solidFill>
                <a:latin typeface="Calibri"/>
                <a:hlinkClick r:id="rId4"/>
              </a:rPr>
              <a:t>giovanni.zullo@polimi.it</a:t>
            </a:r>
            <a:endParaRPr lang="it-IT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endParaRPr lang="it-IT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endParaRPr lang="it-IT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endParaRPr lang="it-IT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E31785-B6FC-5878-AE1D-5EE92C8BB595}"/>
              </a:ext>
            </a:extLst>
          </p:cNvPr>
          <p:cNvSpPr>
            <a:spLocks noGrp="1"/>
          </p:cNvSpPr>
          <p:nvPr/>
        </p:nvSpPr>
        <p:spPr>
          <a:xfrm>
            <a:off x="650520" y="4940679"/>
            <a:ext cx="10890960" cy="8592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Thanks for the </a:t>
            </a:r>
            <a:r>
              <a:rPr lang="it-IT" sz="1800" b="1" spc="-1" dirty="0" err="1">
                <a:solidFill>
                  <a:schemeClr val="dk1"/>
                </a:solidFill>
                <a:latin typeface="+mn-lt"/>
              </a:rPr>
              <a:t>attention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!</a:t>
            </a:r>
          </a:p>
          <a:p>
            <a:pPr algn="ctr"/>
            <a:r>
              <a:rPr lang="it-IT" sz="1800" b="1" spc="-1" dirty="0" err="1">
                <a:solidFill>
                  <a:schemeClr val="dk1"/>
                </a:solidFill>
                <a:latin typeface="+mn-lt"/>
              </a:rPr>
              <a:t>Looking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 </a:t>
            </a:r>
            <a:r>
              <a:rPr lang="it-IT" sz="1800" b="1" spc="-1" dirty="0" err="1">
                <a:solidFill>
                  <a:schemeClr val="dk1"/>
                </a:solidFill>
                <a:latin typeface="+mn-lt"/>
              </a:rPr>
              <a:t>forward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 to </a:t>
            </a:r>
            <a:r>
              <a:rPr lang="it-IT" sz="1800" b="1" spc="-1" dirty="0" err="1">
                <a:solidFill>
                  <a:schemeClr val="dk1"/>
                </a:solidFill>
                <a:latin typeface="+mn-lt"/>
              </a:rPr>
              <a:t>your</a:t>
            </a:r>
            <a:r>
              <a:rPr lang="it-IT" sz="1800" b="1" spc="-1" dirty="0">
                <a:solidFill>
                  <a:schemeClr val="dk1"/>
                </a:solidFill>
                <a:latin typeface="+mn-lt"/>
              </a:rPr>
              <a:t> feedback</a:t>
            </a:r>
            <a:endParaRPr lang="en-GB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61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E00192C-3C23-B0AF-15B4-5E6C45FE2341}"/>
              </a:ext>
            </a:extLst>
          </p:cNvPr>
          <p:cNvSpPr/>
          <p:nvPr/>
        </p:nvSpPr>
        <p:spPr>
          <a:xfrm>
            <a:off x="1164454" y="1571348"/>
            <a:ext cx="9863091" cy="4456590"/>
          </a:xfrm>
          <a:prstGeom prst="snip2DiagRect">
            <a:avLst>
              <a:gd name="adj1" fmla="val 0"/>
              <a:gd name="adj2" fmla="val 11089"/>
            </a:avLst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3C1B2088-A2F0-EF5E-876D-5B8F2DF8802A}"/>
              </a:ext>
            </a:extLst>
          </p:cNvPr>
          <p:cNvSpPr/>
          <p:nvPr/>
        </p:nvSpPr>
        <p:spPr>
          <a:xfrm rot="10800000" flipH="1" flipV="1">
            <a:off x="1596498" y="3429000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Temporal</a:t>
            </a:r>
            <a:r>
              <a:rPr lang="it-IT" dirty="0">
                <a:solidFill>
                  <a:schemeClr val="tx1"/>
                </a:solidFill>
              </a:rPr>
              <a:t> loop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9B07EA54-74B7-3A4A-AB1B-A154F5AA6472}"/>
              </a:ext>
            </a:extLst>
          </p:cNvPr>
          <p:cNvSpPr/>
          <p:nvPr/>
        </p:nvSpPr>
        <p:spPr>
          <a:xfrm rot="10800000" flipH="1" flipV="1">
            <a:off x="1596499" y="2715459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 reading &amp; </a:t>
            </a:r>
            <a:r>
              <a:rPr lang="it-IT" dirty="0" err="1">
                <a:solidFill>
                  <a:schemeClr val="tx1"/>
                </a:solidFill>
              </a:rPr>
              <a:t>initialization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5446ACA-BB6A-34D9-6D13-E45862F860D1}"/>
              </a:ext>
            </a:extLst>
          </p:cNvPr>
          <p:cNvSpPr/>
          <p:nvPr/>
        </p:nvSpPr>
        <p:spPr>
          <a:xfrm rot="10800000" flipH="1" flipV="1">
            <a:off x="1596496" y="4136996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Closing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B9EA0-2E83-A516-E38F-562ECCE18A7F}"/>
              </a:ext>
            </a:extLst>
          </p:cNvPr>
          <p:cNvSpPr txBox="1"/>
          <p:nvPr/>
        </p:nvSpPr>
        <p:spPr>
          <a:xfrm>
            <a:off x="1688416" y="2146818"/>
            <a:ext cx="197343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MainSCIANTIX.C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9884D-7A61-3F98-23B9-87687DE1E16D}"/>
              </a:ext>
            </a:extLst>
          </p:cNvPr>
          <p:cNvSpPr txBox="1"/>
          <p:nvPr/>
        </p:nvSpPr>
        <p:spPr>
          <a:xfrm>
            <a:off x="5190599" y="3598332"/>
            <a:ext cx="181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Sciantix.C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7D2C13-BF39-F75F-8023-5FD1DD9E255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753772" y="3782998"/>
            <a:ext cx="14368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D7BBAC-A944-4353-0E4F-3959A1FA751A}"/>
              </a:ext>
            </a:extLst>
          </p:cNvPr>
          <p:cNvCxnSpPr/>
          <p:nvPr/>
        </p:nvCxnSpPr>
        <p:spPr>
          <a:xfrm>
            <a:off x="488271" y="3071673"/>
            <a:ext cx="887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9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E00192C-3C23-B0AF-15B4-5E6C45FE2341}"/>
              </a:ext>
            </a:extLst>
          </p:cNvPr>
          <p:cNvSpPr/>
          <p:nvPr/>
        </p:nvSpPr>
        <p:spPr>
          <a:xfrm>
            <a:off x="1164454" y="1571348"/>
            <a:ext cx="9863091" cy="4456590"/>
          </a:xfrm>
          <a:prstGeom prst="snip2DiagRect">
            <a:avLst>
              <a:gd name="adj1" fmla="val 0"/>
              <a:gd name="adj2" fmla="val 11089"/>
            </a:avLst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3C1B2088-A2F0-EF5E-876D-5B8F2DF8802A}"/>
              </a:ext>
            </a:extLst>
          </p:cNvPr>
          <p:cNvSpPr/>
          <p:nvPr/>
        </p:nvSpPr>
        <p:spPr>
          <a:xfrm rot="10800000" flipH="1" flipV="1">
            <a:off x="1596498" y="3429000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Temporal</a:t>
            </a:r>
            <a:r>
              <a:rPr lang="it-IT" dirty="0">
                <a:solidFill>
                  <a:schemeClr val="tx1"/>
                </a:solidFill>
              </a:rPr>
              <a:t> loop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9B07EA54-74B7-3A4A-AB1B-A154F5AA6472}"/>
              </a:ext>
            </a:extLst>
          </p:cNvPr>
          <p:cNvSpPr/>
          <p:nvPr/>
        </p:nvSpPr>
        <p:spPr>
          <a:xfrm rot="10800000" flipH="1" flipV="1">
            <a:off x="1596499" y="2715459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 reading &amp; </a:t>
            </a:r>
            <a:r>
              <a:rPr lang="it-IT" dirty="0" err="1">
                <a:solidFill>
                  <a:schemeClr val="tx1"/>
                </a:solidFill>
              </a:rPr>
              <a:t>initialization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5446ACA-BB6A-34D9-6D13-E45862F860D1}"/>
              </a:ext>
            </a:extLst>
          </p:cNvPr>
          <p:cNvSpPr/>
          <p:nvPr/>
        </p:nvSpPr>
        <p:spPr>
          <a:xfrm rot="10800000" flipH="1" flipV="1">
            <a:off x="1596496" y="4136996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Closing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5E8B091-B98F-71B3-4655-C0B1183BE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630813"/>
              </p:ext>
            </p:extLst>
          </p:nvPr>
        </p:nvGraphicFramePr>
        <p:xfrm>
          <a:off x="7093014" y="2158250"/>
          <a:ext cx="3600142" cy="328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58B9EA0-2E83-A516-E38F-562ECCE18A7F}"/>
              </a:ext>
            </a:extLst>
          </p:cNvPr>
          <p:cNvSpPr txBox="1"/>
          <p:nvPr/>
        </p:nvSpPr>
        <p:spPr>
          <a:xfrm>
            <a:off x="1688416" y="2146818"/>
            <a:ext cx="197343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MainSCIANTIX.C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9884D-7A61-3F98-23B9-87687DE1E16D}"/>
              </a:ext>
            </a:extLst>
          </p:cNvPr>
          <p:cNvSpPr txBox="1"/>
          <p:nvPr/>
        </p:nvSpPr>
        <p:spPr>
          <a:xfrm>
            <a:off x="4668603" y="2146818"/>
            <a:ext cx="181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Sciantix.C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7300370-5397-0582-972F-2AA903A29C0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53772" y="2835307"/>
            <a:ext cx="3523089" cy="947691"/>
          </a:xfrm>
          <a:prstGeom prst="bentConnector3">
            <a:avLst>
              <a:gd name="adj1" fmla="val 64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113DDF6-123E-7493-95A0-6FDBBB212EC8}"/>
              </a:ext>
            </a:extLst>
          </p:cNvPr>
          <p:cNvCxnSpPr>
            <a:cxnSpLocks/>
          </p:cNvCxnSpPr>
          <p:nvPr/>
        </p:nvCxnSpPr>
        <p:spPr>
          <a:xfrm rot="10800000">
            <a:off x="3983726" y="3783000"/>
            <a:ext cx="3180555" cy="939920"/>
          </a:xfrm>
          <a:prstGeom prst="bentConnector3">
            <a:avLst>
              <a:gd name="adj1" fmla="val 999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AB0F016-2211-7F1F-71BB-3AEEB4382938}"/>
              </a:ext>
            </a:extLst>
          </p:cNvPr>
          <p:cNvSpPr txBox="1"/>
          <p:nvPr/>
        </p:nvSpPr>
        <p:spPr>
          <a:xfrm>
            <a:off x="4053694" y="3275168"/>
            <a:ext cx="15203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rgbClr val="00B050"/>
                </a:solidFill>
              </a:rPr>
              <a:t>_options</a:t>
            </a:r>
          </a:p>
          <a:p>
            <a:pPr algn="ctr"/>
            <a:r>
              <a:rPr lang="it-IT" sz="1200" dirty="0">
                <a:solidFill>
                  <a:srgbClr val="00B050"/>
                </a:solidFill>
              </a:rPr>
              <a:t>_history</a:t>
            </a:r>
          </a:p>
          <a:p>
            <a:pPr algn="ctr"/>
            <a:r>
              <a:rPr lang="it-IT" sz="1200" dirty="0">
                <a:solidFill>
                  <a:srgbClr val="00B050"/>
                </a:solidFill>
              </a:rPr>
              <a:t>_</a:t>
            </a:r>
            <a:r>
              <a:rPr lang="it-IT" sz="1200" dirty="0" err="1">
                <a:solidFill>
                  <a:srgbClr val="00B050"/>
                </a:solidFill>
              </a:rPr>
              <a:t>variables</a:t>
            </a:r>
            <a:endParaRPr lang="it-IT" sz="1200" dirty="0">
              <a:solidFill>
                <a:srgbClr val="00B050"/>
              </a:solidFill>
            </a:endParaRPr>
          </a:p>
          <a:p>
            <a:pPr algn="ctr"/>
            <a:r>
              <a:rPr lang="it-IT" sz="1200" dirty="0">
                <a:solidFill>
                  <a:srgbClr val="00B050"/>
                </a:solidFill>
              </a:rPr>
              <a:t>_</a:t>
            </a:r>
            <a:r>
              <a:rPr lang="it-IT" sz="1200" dirty="0" err="1">
                <a:solidFill>
                  <a:srgbClr val="00B050"/>
                </a:solidFill>
              </a:rPr>
              <a:t>scaling_factors</a:t>
            </a:r>
            <a:endParaRPr lang="it-IT" sz="1200" dirty="0">
              <a:solidFill>
                <a:srgbClr val="00B050"/>
              </a:solidFill>
            </a:endParaRPr>
          </a:p>
          <a:p>
            <a:pPr algn="ctr"/>
            <a:r>
              <a:rPr lang="it-IT" sz="1200" dirty="0">
                <a:solidFill>
                  <a:srgbClr val="00B050"/>
                </a:solidFill>
              </a:rPr>
              <a:t>_</a:t>
            </a:r>
            <a:r>
              <a:rPr lang="it-IT" sz="1200" dirty="0" err="1">
                <a:solidFill>
                  <a:srgbClr val="00B050"/>
                </a:solidFill>
              </a:rPr>
              <a:t>diffusion_modes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14927A-C05C-D5CA-B62B-23DDFDD42CC1}"/>
              </a:ext>
            </a:extLst>
          </p:cNvPr>
          <p:cNvSpPr txBox="1"/>
          <p:nvPr/>
        </p:nvSpPr>
        <p:spPr>
          <a:xfrm>
            <a:off x="5582936" y="3661142"/>
            <a:ext cx="152030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1200" dirty="0" err="1">
                <a:solidFill>
                  <a:srgbClr val="00B050"/>
                </a:solidFill>
              </a:rPr>
              <a:t>objects</a:t>
            </a:r>
            <a:endParaRPr lang="en-GB" sz="1200" dirty="0">
              <a:solidFill>
                <a:srgbClr val="00B05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CA1FD9-4F2B-54C4-EC9C-081A6798572E}"/>
              </a:ext>
            </a:extLst>
          </p:cNvPr>
          <p:cNvCxnSpPr>
            <a:cxnSpLocks/>
          </p:cNvCxnSpPr>
          <p:nvPr/>
        </p:nvCxnSpPr>
        <p:spPr>
          <a:xfrm>
            <a:off x="5403540" y="3799641"/>
            <a:ext cx="51786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B9EA0-2E83-A516-E38F-562ECCE18A7F}"/>
              </a:ext>
            </a:extLst>
          </p:cNvPr>
          <p:cNvSpPr txBox="1"/>
          <p:nvPr/>
        </p:nvSpPr>
        <p:spPr>
          <a:xfrm>
            <a:off x="1688416" y="2146818"/>
            <a:ext cx="197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Sciantix.C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188F64D-3C59-8CFC-3F8C-CF879ADCC21E}"/>
              </a:ext>
            </a:extLst>
          </p:cNvPr>
          <p:cNvSpPr/>
          <p:nvPr/>
        </p:nvSpPr>
        <p:spPr>
          <a:xfrm rot="10800000" flipH="1" flipV="1">
            <a:off x="1596499" y="2715459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C38A1DD4-F4E9-51AC-C7EF-2DDADD38BB28}"/>
              </a:ext>
            </a:extLst>
          </p:cNvPr>
          <p:cNvSpPr/>
          <p:nvPr/>
        </p:nvSpPr>
        <p:spPr>
          <a:xfrm rot="10800000" flipH="1" flipV="1">
            <a:off x="1596496" y="4136996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Update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1BFD2-9498-F04E-2B11-AA73663D3B29}"/>
              </a:ext>
            </a:extLst>
          </p:cNvPr>
          <p:cNvCxnSpPr>
            <a:cxnSpLocks/>
          </p:cNvCxnSpPr>
          <p:nvPr/>
        </p:nvCxnSpPr>
        <p:spPr>
          <a:xfrm>
            <a:off x="452761" y="306279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4F0CC0-B093-8414-B6EA-9B39BFACA8E1}"/>
              </a:ext>
            </a:extLst>
          </p:cNvPr>
          <p:cNvCxnSpPr>
            <a:cxnSpLocks/>
          </p:cNvCxnSpPr>
          <p:nvPr/>
        </p:nvCxnSpPr>
        <p:spPr>
          <a:xfrm flipH="1">
            <a:off x="452761" y="458235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FF79CD7-3B9A-215F-C5F2-05A81C8818F8}"/>
              </a:ext>
            </a:extLst>
          </p:cNvPr>
          <p:cNvSpPr/>
          <p:nvPr/>
        </p:nvSpPr>
        <p:spPr>
          <a:xfrm rot="10800000" flipH="1" flipV="1">
            <a:off x="1596498" y="3429000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Simulation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B9EA0-2E83-A516-E38F-562ECCE18A7F}"/>
              </a:ext>
            </a:extLst>
          </p:cNvPr>
          <p:cNvSpPr txBox="1"/>
          <p:nvPr/>
        </p:nvSpPr>
        <p:spPr>
          <a:xfrm>
            <a:off x="1688416" y="2146818"/>
            <a:ext cx="197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Sciantix.C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188F64D-3C59-8CFC-3F8C-CF879ADCC21E}"/>
              </a:ext>
            </a:extLst>
          </p:cNvPr>
          <p:cNvSpPr/>
          <p:nvPr/>
        </p:nvSpPr>
        <p:spPr>
          <a:xfrm rot="10800000" flipH="1" flipV="1">
            <a:off x="1596499" y="2715459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C38A1DD4-F4E9-51AC-C7EF-2DDADD38BB28}"/>
              </a:ext>
            </a:extLst>
          </p:cNvPr>
          <p:cNvSpPr/>
          <p:nvPr/>
        </p:nvSpPr>
        <p:spPr>
          <a:xfrm rot="10800000" flipH="1" flipV="1">
            <a:off x="1596496" y="4136996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Update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1BFD2-9498-F04E-2B11-AA73663D3B29}"/>
              </a:ext>
            </a:extLst>
          </p:cNvPr>
          <p:cNvCxnSpPr>
            <a:cxnSpLocks/>
          </p:cNvCxnSpPr>
          <p:nvPr/>
        </p:nvCxnSpPr>
        <p:spPr>
          <a:xfrm>
            <a:off x="452761" y="306279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4F0CC0-B093-8414-B6EA-9B39BFACA8E1}"/>
              </a:ext>
            </a:extLst>
          </p:cNvPr>
          <p:cNvCxnSpPr>
            <a:cxnSpLocks/>
          </p:cNvCxnSpPr>
          <p:nvPr/>
        </p:nvCxnSpPr>
        <p:spPr>
          <a:xfrm flipH="1">
            <a:off x="452761" y="458235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FF79CD7-3B9A-215F-C5F2-05A81C8818F8}"/>
              </a:ext>
            </a:extLst>
          </p:cNvPr>
          <p:cNvSpPr/>
          <p:nvPr/>
        </p:nvSpPr>
        <p:spPr>
          <a:xfrm rot="10800000" flipH="1" flipV="1">
            <a:off x="1596498" y="3429000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Simulation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6FC22-7E7C-DCFE-40F0-99830300E1DA}"/>
              </a:ext>
            </a:extLst>
          </p:cNvPr>
          <p:cNvSpPr/>
          <p:nvPr/>
        </p:nvSpPr>
        <p:spPr>
          <a:xfrm>
            <a:off x="5362110" y="2715459"/>
            <a:ext cx="4065975" cy="2129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SetVariables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…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SetGas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SetMatrix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SetSystem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2224D7-3FB8-A420-BE9A-BCD9D190DFA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53773" y="3069457"/>
            <a:ext cx="1608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5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B9EA0-2E83-A516-E38F-562ECCE18A7F}"/>
              </a:ext>
            </a:extLst>
          </p:cNvPr>
          <p:cNvSpPr txBox="1"/>
          <p:nvPr/>
        </p:nvSpPr>
        <p:spPr>
          <a:xfrm>
            <a:off x="1688416" y="2146818"/>
            <a:ext cx="197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Sciantix.C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188F64D-3C59-8CFC-3F8C-CF879ADCC21E}"/>
              </a:ext>
            </a:extLst>
          </p:cNvPr>
          <p:cNvSpPr/>
          <p:nvPr/>
        </p:nvSpPr>
        <p:spPr>
          <a:xfrm rot="10800000" flipH="1" flipV="1">
            <a:off x="1596499" y="2715459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C38A1DD4-F4E9-51AC-C7EF-2DDADD38BB28}"/>
              </a:ext>
            </a:extLst>
          </p:cNvPr>
          <p:cNvSpPr/>
          <p:nvPr/>
        </p:nvSpPr>
        <p:spPr>
          <a:xfrm rot="10800000" flipH="1" flipV="1">
            <a:off x="1596496" y="4136996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Update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1BFD2-9498-F04E-2B11-AA73663D3B29}"/>
              </a:ext>
            </a:extLst>
          </p:cNvPr>
          <p:cNvCxnSpPr>
            <a:cxnSpLocks/>
          </p:cNvCxnSpPr>
          <p:nvPr/>
        </p:nvCxnSpPr>
        <p:spPr>
          <a:xfrm>
            <a:off x="452761" y="306279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4F0CC0-B093-8414-B6EA-9B39BFACA8E1}"/>
              </a:ext>
            </a:extLst>
          </p:cNvPr>
          <p:cNvCxnSpPr>
            <a:cxnSpLocks/>
          </p:cNvCxnSpPr>
          <p:nvPr/>
        </p:nvCxnSpPr>
        <p:spPr>
          <a:xfrm flipH="1">
            <a:off x="452761" y="458235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FF79CD7-3B9A-215F-C5F2-05A81C8818F8}"/>
              </a:ext>
            </a:extLst>
          </p:cNvPr>
          <p:cNvSpPr/>
          <p:nvPr/>
        </p:nvSpPr>
        <p:spPr>
          <a:xfrm rot="10800000" flipH="1" flipV="1">
            <a:off x="1596498" y="3429000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Simulation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37F3-7C20-9CAE-31AB-6C1F52069E3E}"/>
              </a:ext>
            </a:extLst>
          </p:cNvPr>
          <p:cNvSpPr/>
          <p:nvPr/>
        </p:nvSpPr>
        <p:spPr>
          <a:xfrm>
            <a:off x="5362110" y="2287110"/>
            <a:ext cx="4065975" cy="299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dirty="0">
                <a:solidFill>
                  <a:srgbClr val="2B91AF"/>
                </a:solidFill>
                <a:effectLst/>
                <a:highlight>
                  <a:srgbClr val="FFFFFF"/>
                </a:highlight>
              </a:rPr>
              <a:t>Simulation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sciantix_simulation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4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MapModel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sciantix_simulation</a:t>
            </a:r>
            <a:r>
              <a:rPr lang="en-GB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Burnup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…</a:t>
            </a:r>
          </a:p>
          <a:p>
            <a:endParaRPr lang="en-GB" sz="1400" b="0" dirty="0">
              <a:solidFill>
                <a:srgbClr val="74531F"/>
              </a:solidFill>
              <a:effectLst/>
              <a:highlight>
                <a:srgbClr val="FFFFFF"/>
              </a:highlight>
            </a:endParaRPr>
          </a:p>
          <a:p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InterGranularBubbleEvolution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MapModel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4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sciantix_simulation</a:t>
            </a:r>
            <a:r>
              <a:rPr lang="en-GB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r>
              <a:rPr lang="en-GB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InterGranularBubbleBehaviour</a:t>
            </a:r>
            <a:r>
              <a:rPr lang="en-GB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endParaRPr lang="en-GB" sz="1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3CA249-A759-9E15-EBC7-1485A3A31AAF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3753772" y="3782998"/>
            <a:ext cx="1608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B9EA0-2E83-A516-E38F-562ECCE18A7F}"/>
              </a:ext>
            </a:extLst>
          </p:cNvPr>
          <p:cNvSpPr txBox="1"/>
          <p:nvPr/>
        </p:nvSpPr>
        <p:spPr>
          <a:xfrm>
            <a:off x="1688416" y="2146818"/>
            <a:ext cx="197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Sciantix.C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188F64D-3C59-8CFC-3F8C-CF879ADCC21E}"/>
              </a:ext>
            </a:extLst>
          </p:cNvPr>
          <p:cNvSpPr/>
          <p:nvPr/>
        </p:nvSpPr>
        <p:spPr>
          <a:xfrm rot="10800000" flipH="1" flipV="1">
            <a:off x="1596499" y="2715459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C38A1DD4-F4E9-51AC-C7EF-2DDADD38BB28}"/>
              </a:ext>
            </a:extLst>
          </p:cNvPr>
          <p:cNvSpPr/>
          <p:nvPr/>
        </p:nvSpPr>
        <p:spPr>
          <a:xfrm rot="10800000" flipH="1" flipV="1">
            <a:off x="1596496" y="4136996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Update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1BFD2-9498-F04E-2B11-AA73663D3B29}"/>
              </a:ext>
            </a:extLst>
          </p:cNvPr>
          <p:cNvCxnSpPr>
            <a:cxnSpLocks/>
          </p:cNvCxnSpPr>
          <p:nvPr/>
        </p:nvCxnSpPr>
        <p:spPr>
          <a:xfrm>
            <a:off x="452761" y="306279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4F0CC0-B093-8414-B6EA-9B39BFACA8E1}"/>
              </a:ext>
            </a:extLst>
          </p:cNvPr>
          <p:cNvCxnSpPr>
            <a:cxnSpLocks/>
          </p:cNvCxnSpPr>
          <p:nvPr/>
        </p:nvCxnSpPr>
        <p:spPr>
          <a:xfrm flipH="1">
            <a:off x="452761" y="4582356"/>
            <a:ext cx="8877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FF79CD7-3B9A-215F-C5F2-05A81C8818F8}"/>
              </a:ext>
            </a:extLst>
          </p:cNvPr>
          <p:cNvSpPr/>
          <p:nvPr/>
        </p:nvSpPr>
        <p:spPr>
          <a:xfrm rot="10800000" flipH="1" flipV="1">
            <a:off x="1596498" y="3429000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Simulation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7DABD-7817-B7A4-78DE-0171287033BA}"/>
              </a:ext>
            </a:extLst>
          </p:cNvPr>
          <p:cNvSpPr/>
          <p:nvPr/>
        </p:nvSpPr>
        <p:spPr>
          <a:xfrm>
            <a:off x="5362110" y="2715459"/>
            <a:ext cx="4065975" cy="2129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FiguresOfMerit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fr-FR" sz="14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UpdateVariables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(…);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fr-FR" sz="14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Output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A62BF7-1EFD-2C13-B1CA-2CD88352461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53770" y="4490994"/>
            <a:ext cx="1608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153B251-BAF7-7024-1FA0-292E4942405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249880" y="4225771"/>
            <a:ext cx="2706204" cy="18287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FB243-8FFB-CA29-2248-8ACB49CB3C65}"/>
              </a:ext>
            </a:extLst>
          </p:cNvPr>
          <p:cNvSpPr txBox="1"/>
          <p:nvPr/>
        </p:nvSpPr>
        <p:spPr>
          <a:xfrm>
            <a:off x="8956084" y="5869894"/>
            <a:ext cx="1270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o</a:t>
            </a:r>
            <a:r>
              <a:rPr lang="it-IT" dirty="0">
                <a:solidFill>
                  <a:schemeClr val="tx1"/>
                </a:solidFill>
              </a:rPr>
              <a:t>utput.txt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9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A1B-5319-AB87-B21D-BCA82D3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>
                <a:latin typeface="+mn-lt"/>
              </a:rPr>
              <a:t>Hands on the source code</a:t>
            </a:r>
            <a:endParaRPr lang="en-GB" sz="1800" b="1" dirty="0">
              <a:latin typeface="+mn-lt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7499E6A-0CCB-D92B-4BB8-D8ACB1E567AE}"/>
              </a:ext>
            </a:extLst>
          </p:cNvPr>
          <p:cNvSpPr/>
          <p:nvPr/>
        </p:nvSpPr>
        <p:spPr>
          <a:xfrm rot="10800000" flipH="1" flipV="1">
            <a:off x="575567" y="1374931"/>
            <a:ext cx="2157274" cy="707995"/>
          </a:xfrm>
          <a:prstGeom prst="bentArrow">
            <a:avLst>
              <a:gd name="adj1" fmla="val 100000"/>
              <a:gd name="adj2" fmla="val 50000"/>
              <a:gd name="adj3" fmla="val 29110"/>
              <a:gd name="adj4" fmla="val 6772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E0970-35A4-FB33-1E87-E6EF0191D648}"/>
              </a:ext>
            </a:extLst>
          </p:cNvPr>
          <p:cNvSpPr txBox="1"/>
          <p:nvPr/>
        </p:nvSpPr>
        <p:spPr>
          <a:xfrm>
            <a:off x="575566" y="2249089"/>
            <a:ext cx="4094089" cy="42011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SetVariables.C</a:t>
            </a:r>
            <a:r>
              <a:rPr lang="it-IT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sz="1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input_variable.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emplace_back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input_variable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iv_counter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setName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iFGDiffusionCoefficient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input_variable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iv_counter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setValue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Sciantix_options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++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iv_counter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history_variable.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emplace_back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history_variable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hv_counter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setName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Temperature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history_variable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hv_counter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setUOM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(K)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history_variable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hv_counter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setInitialValue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Sciantix_history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 * </a:t>
            </a:r>
            <a:r>
              <a:rPr lang="en-GB" sz="11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Sciantix_scaling_factors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4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history_variable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hv_counter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setFinalValue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Sciantix_history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 * </a:t>
            </a:r>
            <a:r>
              <a:rPr lang="en-GB" sz="11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Sciantix_scaling_factors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4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history_variable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hv_counter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setOutput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++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hv_counter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emplace_back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setName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Xe produced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setUOM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(at/m3)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setInitialValue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Sciantix_variables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setFinalValue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 err="1">
                <a:solidFill>
                  <a:srgbClr val="808080"/>
                </a:solidFill>
                <a:effectLst/>
                <a:highlight>
                  <a:srgbClr val="FFFFFF"/>
                </a:highlight>
              </a:rPr>
              <a:t>Sciantix_variables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]);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sciantix_variable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setOutput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++</a:t>
            </a:r>
            <a:r>
              <a:rPr lang="en-GB" sz="1100" b="0" dirty="0" err="1">
                <a:solidFill>
                  <a:srgbClr val="1F377F"/>
                </a:solidFill>
                <a:effectLst/>
                <a:highlight>
                  <a:srgbClr val="FFFFFF"/>
                </a:highlight>
              </a:rPr>
              <a:t>sv_counter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C1C0F-1DB5-F3D2-DADD-FD2F55B9D673}"/>
              </a:ext>
            </a:extLst>
          </p:cNvPr>
          <p:cNvSpPr txBox="1"/>
          <p:nvPr/>
        </p:nvSpPr>
        <p:spPr>
          <a:xfrm>
            <a:off x="4669656" y="2249089"/>
            <a:ext cx="1864310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SetGas.C</a:t>
            </a:r>
            <a:r>
              <a:rPr lang="it-IT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sz="1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void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SetGas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Xenon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MapGas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Krypton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MapGas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Helium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MapGas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B91CC-1AC4-F934-1425-FA861EDE38C0}"/>
              </a:ext>
            </a:extLst>
          </p:cNvPr>
          <p:cNvSpPr txBox="1"/>
          <p:nvPr/>
        </p:nvSpPr>
        <p:spPr>
          <a:xfrm>
            <a:off x="6593150" y="2244729"/>
            <a:ext cx="2222376" cy="28469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SetMatrix.C</a:t>
            </a:r>
            <a:r>
              <a:rPr lang="it-IT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sz="1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void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SetMatrix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 )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>
                <a:solidFill>
                  <a:srgbClr val="8F08C4"/>
                </a:solidFill>
                <a:effectLst/>
                <a:highlight>
                  <a:srgbClr val="FFFFFF"/>
                </a:highlight>
              </a:rPr>
              <a:t>switch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GB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input_variable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[iv[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iFuelMatrix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getValue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()))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GB" sz="1100" b="0" dirty="0">
                <a:solidFill>
                  <a:srgbClr val="8F08C4"/>
                </a:solidFill>
                <a:effectLst/>
                <a:highlight>
                  <a:srgbClr val="FFFFFF"/>
                </a:highlight>
              </a:rPr>
              <a:t>case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GB" sz="11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UO2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MapMatrix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GB" sz="1100" b="0" dirty="0">
                <a:solidFill>
                  <a:srgbClr val="8F08C4"/>
                </a:solidFill>
                <a:effectLst/>
                <a:highlight>
                  <a:srgbClr val="FFFFFF"/>
                </a:highlight>
              </a:rPr>
              <a:t>break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n-GB" sz="11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096EA-A17E-DAE9-E959-942D63FBB721}"/>
              </a:ext>
            </a:extLst>
          </p:cNvPr>
          <p:cNvSpPr txBox="1"/>
          <p:nvPr/>
        </p:nvSpPr>
        <p:spPr>
          <a:xfrm>
            <a:off x="9080377" y="2244729"/>
            <a:ext cx="2222376" cy="35240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SetSystem.C</a:t>
            </a:r>
            <a:r>
              <a:rPr lang="it-IT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/h</a:t>
            </a:r>
            <a:endParaRPr lang="en-GB" sz="1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void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SetSystem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</a:t>
            </a:r>
            <a:r>
              <a:rPr lang="en-GB" sz="1100" b="0" dirty="0">
                <a:solidFill>
                  <a:srgbClr val="8F08C4"/>
                </a:solidFill>
                <a:effectLst/>
                <a:highlight>
                  <a:srgbClr val="FFFFFF"/>
                </a:highlight>
              </a:rPr>
              <a:t>switch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GB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int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input_variable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[iv[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iFuelMatrix</a:t>
            </a:r>
            <a:r>
              <a:rPr lang="en-GB" sz="1100" b="0" dirty="0">
                <a:solidFill>
                  <a:srgbClr val="E21F1F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]].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getValue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()))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</a:t>
            </a:r>
            <a:r>
              <a:rPr lang="en-GB" sz="1100" b="0" dirty="0">
                <a:solidFill>
                  <a:srgbClr val="8F08C4"/>
                </a:solidFill>
                <a:effectLst/>
                <a:highlight>
                  <a:srgbClr val="FFFFFF"/>
                </a:highlight>
              </a:rPr>
              <a:t>case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GB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GB" sz="11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Xe_in_UO2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      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MapSystem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        </a:t>
            </a:r>
            <a:r>
              <a:rPr lang="en-GB" sz="11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Kr_in_UO2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        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MapSystem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           </a:t>
            </a:r>
            <a:r>
              <a:rPr lang="en-GB" sz="1100" b="0" dirty="0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He_in_UO2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           </a:t>
            </a:r>
            <a:r>
              <a:rPr lang="en-GB" sz="1100" b="0" dirty="0" err="1">
                <a:solidFill>
                  <a:srgbClr val="74531F"/>
                </a:solidFill>
                <a:effectLst/>
                <a:highlight>
                  <a:srgbClr val="FFFFFF"/>
                </a:highlight>
              </a:rPr>
              <a:t>MapSystem</a:t>
            </a:r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1609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1817</Words>
  <Application>Microsoft Office PowerPoint</Application>
  <PresentationFormat>Widescreen</PresentationFormat>
  <Paragraphs>378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10</vt:i4>
      </vt:variant>
      <vt:variant>
        <vt:lpstr>Titoli diapositive</vt:lpstr>
      </vt:variant>
      <vt:variant>
        <vt:i4>26</vt:i4>
      </vt:variant>
    </vt:vector>
  </HeadingPairs>
  <TitlesOfParts>
    <vt:vector size="36" baseType="lpstr"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Presentazione standard di PowerPoint</vt:lpstr>
      <vt:lpstr>Presentazione standard di PowerPoint</vt:lpstr>
      <vt:lpstr>Hands on the source code</vt:lpstr>
      <vt:lpstr>Hands on the source code</vt:lpstr>
      <vt:lpstr>Hands on the source code</vt:lpstr>
      <vt:lpstr>Hands on the source code</vt:lpstr>
      <vt:lpstr>Hands on the source code</vt:lpstr>
      <vt:lpstr>Hands on the source code</vt:lpstr>
      <vt:lpstr>Hands on the source code</vt:lpstr>
      <vt:lpstr>Hands on the source code</vt:lpstr>
      <vt:lpstr>Hands on the source code</vt:lpstr>
      <vt:lpstr>Hands on the source code, objects</vt:lpstr>
      <vt:lpstr>Hands on the source code, objects</vt:lpstr>
      <vt:lpstr>Hands on the source code, objects</vt:lpstr>
      <vt:lpstr>Presentazione standard di PowerPoint</vt:lpstr>
      <vt:lpstr>Developer side, Editing and (re)compiling</vt:lpstr>
      <vt:lpstr>Developer side, Editing and (re)compiling</vt:lpstr>
      <vt:lpstr>Developer side, Editing and (re)compiling</vt:lpstr>
      <vt:lpstr>Developer side, Editing and (re)compiling</vt:lpstr>
      <vt:lpstr>Developer side, Editing and (re)compiling</vt:lpstr>
      <vt:lpstr>Presentazione standard di PowerPoint</vt:lpstr>
      <vt:lpstr>Presentazione standard di PowerPoint</vt:lpstr>
      <vt:lpstr>Presentazione standard di PowerPoint</vt:lpstr>
      <vt:lpstr> Validity range of the FNN features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Davide Pizzocri</dc:creator>
  <dc:description/>
  <cp:lastModifiedBy>Giovanni Zullo</cp:lastModifiedBy>
  <cp:revision>57</cp:revision>
  <dcterms:created xsi:type="dcterms:W3CDTF">2024-04-02T07:01:20Z</dcterms:created>
  <dcterms:modified xsi:type="dcterms:W3CDTF">2024-05-15T07:12:27Z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