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44"/>
  </p:notesMasterIdLst>
  <p:sldIdLst>
    <p:sldId id="357" r:id="rId3"/>
    <p:sldId id="322" r:id="rId4"/>
    <p:sldId id="363" r:id="rId5"/>
    <p:sldId id="365" r:id="rId6"/>
    <p:sldId id="390" r:id="rId7"/>
    <p:sldId id="378" r:id="rId8"/>
    <p:sldId id="379" r:id="rId9"/>
    <p:sldId id="414" r:id="rId10"/>
    <p:sldId id="381" r:id="rId11"/>
    <p:sldId id="415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9" r:id="rId21"/>
    <p:sldId id="369" r:id="rId22"/>
    <p:sldId id="368" r:id="rId23"/>
    <p:sldId id="371" r:id="rId24"/>
    <p:sldId id="364" r:id="rId25"/>
    <p:sldId id="373" r:id="rId26"/>
    <p:sldId id="400" r:id="rId27"/>
    <p:sldId id="370" r:id="rId28"/>
    <p:sldId id="411" r:id="rId29"/>
    <p:sldId id="366" r:id="rId30"/>
    <p:sldId id="375" r:id="rId31"/>
    <p:sldId id="401" r:id="rId32"/>
    <p:sldId id="404" r:id="rId33"/>
    <p:sldId id="405" r:id="rId34"/>
    <p:sldId id="406" r:id="rId35"/>
    <p:sldId id="407" r:id="rId36"/>
    <p:sldId id="408" r:id="rId37"/>
    <p:sldId id="409" r:id="rId38"/>
    <p:sldId id="402" r:id="rId39"/>
    <p:sldId id="410" r:id="rId40"/>
    <p:sldId id="403" r:id="rId41"/>
    <p:sldId id="412" r:id="rId42"/>
    <p:sldId id="41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A7F"/>
    <a:srgbClr val="0D525F"/>
    <a:srgbClr val="1A8EA9"/>
    <a:srgbClr val="FFB819"/>
    <a:srgbClr val="2A2D68"/>
    <a:srgbClr val="27454F"/>
    <a:srgbClr val="23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53735" autoAdjust="0"/>
  </p:normalViewPr>
  <p:slideViewPr>
    <p:cSldViewPr snapToGrid="0" showGuides="1">
      <p:cViewPr varScale="1">
        <p:scale>
          <a:sx n="59" d="100"/>
          <a:sy n="59" d="100"/>
        </p:scale>
        <p:origin x="2130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Ici on visualise les sales time </a:t>
            </a:r>
            <a:r>
              <a:rPr lang="fr-FR" dirty="0" smtClean="0"/>
              <a:t>séries </a:t>
            </a:r>
            <a:r>
              <a:rPr lang="fr-FR" dirty="0"/>
              <a:t>et on remarque qu’il y</a:t>
            </a:r>
            <a:r>
              <a:rPr lang="fr-FR" baseline="0" dirty="0"/>
              <a:t> a une </a:t>
            </a:r>
            <a:r>
              <a:rPr lang="fr-FR" baseline="0" dirty="0" smtClean="0"/>
              <a:t>saisonnalité </a:t>
            </a:r>
            <a:r>
              <a:rPr lang="fr-FR" baseline="0" dirty="0"/>
              <a:t>des ventes, 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Alors on passe maintenant à la  visualisation</a:t>
            </a:r>
            <a:r>
              <a:rPr lang="fr-FR" baseline="0" dirty="0"/>
              <a:t> des relations entre les </a:t>
            </a:r>
            <a:r>
              <a:rPr lang="fr-FR" baseline="0" dirty="0" smtClean="0"/>
              <a:t>différents </a:t>
            </a:r>
            <a:r>
              <a:rPr lang="fr-FR" baseline="0" dirty="0" err="1"/>
              <a:t>features</a:t>
            </a:r>
            <a:r>
              <a:rPr lang="fr-FR" baseline="0" dirty="0"/>
              <a:t> avec la variables  </a:t>
            </a:r>
            <a:r>
              <a:rPr lang="fr-FR" baseline="0" dirty="0" err="1"/>
              <a:t>target</a:t>
            </a:r>
            <a:r>
              <a:rPr lang="fr-FR" baseline="0" dirty="0"/>
              <a:t> ‘</a:t>
            </a:r>
            <a:r>
              <a:rPr lang="fr-FR" baseline="0" dirty="0" err="1"/>
              <a:t>weekly</a:t>
            </a:r>
            <a:r>
              <a:rPr lang="fr-FR" baseline="0" dirty="0"/>
              <a:t> sales’ </a:t>
            </a:r>
            <a:r>
              <a:rPr lang="fr-FR" baseline="0" dirty="0" err="1"/>
              <a:t>ansi</a:t>
            </a:r>
            <a:r>
              <a:rPr lang="fr-FR" baseline="0" dirty="0"/>
              <a:t> on  commence ici par la relation avec stores type en fait on peut voir ici</a:t>
            </a:r>
            <a:r>
              <a:rPr lang="fr-FR" dirty="0"/>
              <a:t> </a:t>
            </a:r>
            <a:r>
              <a:rPr lang="fr-FR" baseline="0" dirty="0"/>
              <a:t>le type A qui  qui est le plus dominant et qui enregistre plus de ventes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</a:t>
            </a:r>
            <a:r>
              <a:rPr lang="fr-FR" baseline="0" dirty="0"/>
              <a:t> on a</a:t>
            </a:r>
            <a:r>
              <a:rPr lang="fr-FR" dirty="0"/>
              <a:t> la</a:t>
            </a:r>
            <a:r>
              <a:rPr lang="fr-FR" baseline="0" dirty="0"/>
              <a:t> moyenne des </a:t>
            </a:r>
            <a:r>
              <a:rPr lang="fr-FR" baseline="0" dirty="0" err="1"/>
              <a:t>weekly</a:t>
            </a:r>
            <a:r>
              <a:rPr lang="fr-FR" baseline="0" dirty="0"/>
              <a:t> sales </a:t>
            </a:r>
            <a:r>
              <a:rPr lang="fr-FR" dirty="0"/>
              <a:t>pour chacun des magasins, </a:t>
            </a:r>
          </a:p>
          <a:p>
            <a:r>
              <a:rPr lang="fr-FR" dirty="0"/>
              <a:t>on voit que </a:t>
            </a:r>
            <a:r>
              <a:rPr lang="fr-FR" dirty="0" err="1"/>
              <a:t>weekly</a:t>
            </a:r>
            <a:r>
              <a:rPr lang="fr-FR" baseline="0" dirty="0"/>
              <a:t> sales  varient considérablement entre les 45 stores et donc on peut dire que  les </a:t>
            </a:r>
            <a:r>
              <a:rPr lang="fr-FR" baseline="0" dirty="0" err="1"/>
              <a:t>weeekly</a:t>
            </a:r>
            <a:r>
              <a:rPr lang="fr-FR" baseline="0" dirty="0"/>
              <a:t> sales  </a:t>
            </a:r>
            <a:r>
              <a:rPr lang="fr-FR" dirty="0"/>
              <a:t>dépendent fortement de la variable 'Store'.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86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</a:t>
            </a:r>
            <a:r>
              <a:rPr lang="fr-FR" dirty="0" smtClean="0"/>
              <a:t>visualise </a:t>
            </a:r>
            <a:r>
              <a:rPr lang="fr-FR" dirty="0"/>
              <a:t>la</a:t>
            </a:r>
            <a:r>
              <a:rPr lang="fr-FR" baseline="0" dirty="0"/>
              <a:t> moyenne des </a:t>
            </a:r>
            <a:r>
              <a:rPr lang="fr-FR" baseline="0" dirty="0" err="1"/>
              <a:t>weekly</a:t>
            </a:r>
            <a:r>
              <a:rPr lang="fr-FR" baseline="0" dirty="0"/>
              <a:t> sales par </a:t>
            </a:r>
            <a:r>
              <a:rPr lang="fr-FR" baseline="0" dirty="0" smtClean="0"/>
              <a:t>département,  </a:t>
            </a:r>
            <a:r>
              <a:rPr lang="fr-FR" baseline="0" dirty="0"/>
              <a:t>on peut remarquer aussi que </a:t>
            </a:r>
            <a:r>
              <a:rPr lang="fr-FR" dirty="0"/>
              <a:t>Les sales varient "énormément" entre les différents départements, de sorte à dire que la variable "Dept" est également une caractéristique pertinente pour la prédiction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on voit l'évolution de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Weekly_Sales</a:t>
            </a:r>
            <a:r>
              <a:rPr lang="fr-FR" dirty="0"/>
              <a:t> au cours des semaines de trois années données,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weekly</a:t>
            </a:r>
            <a:r>
              <a:rPr lang="fr-FR" dirty="0"/>
              <a:t> sales de Walmart conservent quasiment la même tendance sur les 3 années données.</a:t>
            </a:r>
          </a:p>
          <a:p>
            <a:r>
              <a:rPr lang="fr-FR" dirty="0"/>
              <a:t> Les Ventes les plus élevés sont enregistrés sur les semaines 47 et 51 ce qui correspond exactement à une semaine avant Noël et la semaine de vacances de Thanksgiving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bar</a:t>
            </a:r>
            <a:r>
              <a:rPr lang="fr-FR" baseline="0" dirty="0"/>
              <a:t> chart </a:t>
            </a:r>
            <a:r>
              <a:rPr lang="fr-FR" dirty="0"/>
              <a:t>ci-contre montre la moyenne des ventes par mois,</a:t>
            </a:r>
          </a:p>
          <a:p>
            <a:r>
              <a:rPr lang="fr-FR" dirty="0"/>
              <a:t>Les </a:t>
            </a:r>
            <a:r>
              <a:rPr lang="fr-FR" dirty="0" err="1"/>
              <a:t>weekly</a:t>
            </a:r>
            <a:r>
              <a:rPr lang="fr-FR" dirty="0"/>
              <a:t> sales moyennes restent presque au même niveau de 15 000 pour les 3 années indiquées, à l'exception de novembre et décembre qui enregistrent un montant élevé de ventes tandis que janvier représente les ventes les plus faibles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d'explorer la multicoléniarité entre les </a:t>
            </a:r>
            <a:r>
              <a:rPr lang="fr-FR" dirty="0" err="1"/>
              <a:t>features</a:t>
            </a:r>
            <a:r>
              <a:rPr lang="fr-FR" dirty="0"/>
              <a:t>, nous utilisons la matrice de corrélation </a:t>
            </a:r>
          </a:p>
          <a:p>
            <a:endParaRPr lang="fr-FR" dirty="0"/>
          </a:p>
          <a:p>
            <a:r>
              <a:rPr lang="fr-FR" dirty="0"/>
              <a:t>On remarque qu’il y a une Corrélations très faibles entre le </a:t>
            </a:r>
            <a:r>
              <a:rPr lang="fr-FR" dirty="0" err="1"/>
              <a:t>target</a:t>
            </a:r>
            <a:r>
              <a:rPr lang="fr-FR" dirty="0"/>
              <a:t> « Ventes hebdomadaires » et la température, le prix du carburant, l'IPC, le chômage, ces colonnes peuvent être  donc supprimées</a:t>
            </a:r>
            <a:r>
              <a:rPr lang="fr-FR" baseline="0" dirty="0"/>
              <a:t> par la suite</a:t>
            </a:r>
          </a:p>
          <a:p>
            <a:r>
              <a:rPr lang="fr-FR" dirty="0"/>
              <a:t> • Il existe une corrélation modérée entre les </a:t>
            </a:r>
            <a:r>
              <a:rPr lang="fr-FR" dirty="0" err="1"/>
              <a:t>weekly</a:t>
            </a:r>
            <a:r>
              <a:rPr lang="fr-FR" dirty="0"/>
              <a:t> sales et chacune des caractéristiques store,</a:t>
            </a:r>
            <a:r>
              <a:rPr lang="fr-FR" baseline="0" dirty="0"/>
              <a:t> </a:t>
            </a:r>
            <a:r>
              <a:rPr lang="fr-FR" dirty="0"/>
              <a:t> </a:t>
            </a:r>
            <a:r>
              <a:rPr lang="fr-FR" dirty="0" err="1"/>
              <a:t>dept</a:t>
            </a:r>
            <a:r>
              <a:rPr lang="fr-FR" dirty="0"/>
              <a:t> et size.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Donc</a:t>
            </a:r>
            <a:r>
              <a:rPr lang="fr-FR" baseline="0" dirty="0" smtClean="0"/>
              <a:t> </a:t>
            </a:r>
            <a:r>
              <a:rPr lang="fr-FR" baseline="0" dirty="0"/>
              <a:t>notre but principal et de prédire les ventes de chaque rayon dans chacun des magasins de </a:t>
            </a:r>
            <a:r>
              <a:rPr lang="fr-FR" baseline="0" dirty="0" err="1"/>
              <a:t>walmart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2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Après l’étude de </a:t>
            </a:r>
            <a:r>
              <a:rPr lang="fr-FR" dirty="0" err="1"/>
              <a:t>multicolinéarite</a:t>
            </a:r>
            <a:r>
              <a:rPr lang="fr-FR" dirty="0"/>
              <a:t> entre les</a:t>
            </a:r>
            <a:r>
              <a:rPr lang="fr-FR" baseline="0" dirty="0"/>
              <a:t> </a:t>
            </a:r>
            <a:r>
              <a:rPr lang="fr-FR" baseline="0" dirty="0" err="1"/>
              <a:t>differents</a:t>
            </a:r>
            <a:r>
              <a:rPr lang="fr-FR" baseline="0" dirty="0"/>
              <a:t> </a:t>
            </a:r>
            <a:r>
              <a:rPr lang="fr-FR" baseline="0" dirty="0" err="1"/>
              <a:t>features</a:t>
            </a:r>
            <a:r>
              <a:rPr lang="fr-FR" baseline="0" dirty="0"/>
              <a:t> de la data, et </a:t>
            </a:r>
            <a:r>
              <a:rPr lang="fr-FR" baseline="0" dirty="0" err="1"/>
              <a:t>cele</a:t>
            </a:r>
            <a:r>
              <a:rPr lang="fr-FR" baseline="0" dirty="0"/>
              <a:t>  des </a:t>
            </a:r>
            <a:r>
              <a:rPr lang="fr-FR" baseline="0" dirty="0" err="1"/>
              <a:t>outliers</a:t>
            </a:r>
            <a:r>
              <a:rPr lang="fr-FR" baseline="0" dirty="0"/>
              <a:t> qu’on </a:t>
            </a:r>
            <a:r>
              <a:rPr lang="fr-FR" baseline="0" dirty="0" err="1"/>
              <a:t>vera</a:t>
            </a:r>
            <a:r>
              <a:rPr lang="fr-FR" baseline="0" dirty="0"/>
              <a:t> par la suite, on résume ici le </a:t>
            </a:r>
            <a:r>
              <a:rPr lang="fr-FR" baseline="0" dirty="0" err="1"/>
              <a:t>coéfficent</a:t>
            </a:r>
            <a:r>
              <a:rPr lang="fr-FR" baseline="0" dirty="0"/>
              <a:t> de </a:t>
            </a:r>
            <a:r>
              <a:rPr lang="fr-FR" baseline="0" dirty="0" err="1"/>
              <a:t>correlation</a:t>
            </a:r>
            <a:r>
              <a:rPr lang="fr-FR" baseline="0" dirty="0"/>
              <a:t> de chaque </a:t>
            </a:r>
            <a:r>
              <a:rPr lang="fr-FR" baseline="0" dirty="0" err="1"/>
              <a:t>feature</a:t>
            </a:r>
            <a:r>
              <a:rPr lang="fr-FR" baseline="0" dirty="0"/>
              <a:t> avec la </a:t>
            </a:r>
            <a:r>
              <a:rPr lang="fr-FR" baseline="0" dirty="0" err="1"/>
              <a:t>dependant</a:t>
            </a:r>
            <a:r>
              <a:rPr lang="fr-FR" baseline="0" dirty="0"/>
              <a:t> variable </a:t>
            </a:r>
            <a:r>
              <a:rPr lang="fr-FR" baseline="0" dirty="0" err="1"/>
              <a:t>ansi</a:t>
            </a:r>
            <a:r>
              <a:rPr lang="fr-FR" baseline="0" dirty="0"/>
              <a:t> que son  nombre d’</a:t>
            </a:r>
            <a:r>
              <a:rPr lang="fr-FR" baseline="0" dirty="0" err="1"/>
              <a:t>outliers</a:t>
            </a:r>
            <a:r>
              <a:rPr lang="fr-FR" baseline="0" dirty="0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0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Voici</a:t>
            </a:r>
            <a:r>
              <a:rPr lang="fr-FR" baseline="0" dirty="0"/>
              <a:t> des extraits des </a:t>
            </a:r>
            <a:r>
              <a:rPr lang="fr-FR" baseline="0" dirty="0" err="1"/>
              <a:t>boxplots</a:t>
            </a:r>
            <a:r>
              <a:rPr lang="fr-FR" baseline="0" dirty="0"/>
              <a:t> pour </a:t>
            </a:r>
            <a:r>
              <a:rPr lang="fr-FR" baseline="0" dirty="0" err="1"/>
              <a:t>quelquesfeature</a:t>
            </a:r>
            <a:r>
              <a:rPr lang="fr-FR" baseline="0" dirty="0"/>
              <a:t>, on remarque que </a:t>
            </a:r>
            <a:r>
              <a:rPr lang="fr-FR" baseline="0" dirty="0" err="1"/>
              <a:t>lestous</a:t>
            </a:r>
            <a:r>
              <a:rPr lang="fr-FR" baseline="0" dirty="0"/>
              <a:t> les </a:t>
            </a:r>
            <a:r>
              <a:rPr lang="fr-FR" baseline="0" dirty="0" err="1"/>
              <a:t>colones</a:t>
            </a:r>
            <a:r>
              <a:rPr lang="fr-FR" baseline="0" dirty="0"/>
              <a:t> des  </a:t>
            </a:r>
            <a:r>
              <a:rPr lang="fr-FR" baseline="0" dirty="0" err="1"/>
              <a:t>markdowns</a:t>
            </a:r>
            <a:r>
              <a:rPr lang="fr-FR" baseline="0" dirty="0"/>
              <a:t>  présentent bcp d’</a:t>
            </a:r>
            <a:r>
              <a:rPr lang="fr-FR" baseline="0" dirty="0" err="1"/>
              <a:t>outliers</a:t>
            </a:r>
            <a:r>
              <a:rPr lang="fr-FR" baseline="0" dirty="0"/>
              <a:t>  ainsi </a:t>
            </a:r>
            <a:r>
              <a:rPr lang="fr-FR" baseline="0" dirty="0" err="1"/>
              <a:t>quecertains</a:t>
            </a:r>
            <a:r>
              <a:rPr lang="fr-FR" baseline="0" dirty="0"/>
              <a:t> macro-</a:t>
            </a:r>
            <a:r>
              <a:rPr lang="fr-FR" baseline="0" dirty="0" err="1"/>
              <a:t>indicators</a:t>
            </a:r>
            <a:r>
              <a:rPr lang="fr-FR" baseline="0" dirty="0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monde de la grande distribution est très sensible à une bonne compréhension des habitudes d'achat des consommateurs, et à l'identification des tendances saisonnières, donc pour répondre à ces besoins, ce secteur adopte dans sa stratégie </a:t>
            </a:r>
            <a:r>
              <a:rPr lang="fr-FR" dirty="0" err="1"/>
              <a:t>supply</a:t>
            </a:r>
            <a:r>
              <a:rPr lang="fr-FR" dirty="0"/>
              <a:t> Chain une partie essentielle basée sur la prédiction des ventes, en effet cette prévision permet de manipuler la gestion des stocks , afin</a:t>
            </a:r>
            <a:r>
              <a:rPr lang="fr-FR" baseline="0" dirty="0"/>
              <a:t> d’éviter à la fois des lignes de produits vides ou à l’inverse des over stock périssable.</a:t>
            </a:r>
          </a:p>
          <a:p>
            <a:r>
              <a:rPr lang="fr-FR" dirty="0"/>
              <a:t>Alors</a:t>
            </a:r>
            <a:r>
              <a:rPr lang="fr-FR" baseline="0" dirty="0"/>
              <a:t> pour exactement le même but et puisque le thème de la gestion et d’optimisation  s ’inscrit dans notre domaine des études, on a donc choisi de travaillé dans notre projet sur l’une des grande </a:t>
            </a:r>
            <a:r>
              <a:rPr lang="fr-FR" baseline="0" dirty="0" err="1"/>
              <a:t>sociéte</a:t>
            </a:r>
            <a:r>
              <a:rPr lang="fr-FR" baseline="0" dirty="0"/>
              <a:t> de distribution multinationale pour faire des prédiction de ventes dans ses différents magasin et diffèrent départements localisés dans différentes régions</a:t>
            </a:r>
          </a:p>
          <a:p>
            <a:endParaRPr lang="fr-FR" baseline="0" dirty="0"/>
          </a:p>
          <a:p>
            <a:r>
              <a:rPr lang="fr-FR" baseline="0" dirty="0"/>
              <a:t>Notre projet est donc WALMART SALES FORECASTING 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7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prenant en </a:t>
            </a:r>
            <a:r>
              <a:rPr lang="fr-FR" dirty="0" err="1"/>
              <a:t>consideration</a:t>
            </a:r>
            <a:r>
              <a:rPr lang="fr-FR" baseline="0" dirty="0"/>
              <a:t> la non-</a:t>
            </a:r>
            <a:r>
              <a:rPr lang="fr-FR" baseline="0" dirty="0" err="1"/>
              <a:t>corélation</a:t>
            </a:r>
            <a:r>
              <a:rPr lang="fr-FR" baseline="0" dirty="0"/>
              <a:t>, la présence de bcp d’</a:t>
            </a:r>
            <a:r>
              <a:rPr lang="fr-FR" baseline="0" dirty="0" err="1"/>
              <a:t>outlier</a:t>
            </a:r>
            <a:r>
              <a:rPr lang="fr-FR" baseline="0" dirty="0"/>
              <a:t> et des </a:t>
            </a:r>
            <a:r>
              <a:rPr lang="fr-FR" baseline="0" dirty="0" err="1"/>
              <a:t>missing</a:t>
            </a:r>
            <a:r>
              <a:rPr lang="fr-FR" baseline="0" dirty="0"/>
              <a:t> values sur les </a:t>
            </a:r>
            <a:r>
              <a:rPr lang="fr-FR" baseline="0" dirty="0" err="1"/>
              <a:t>collones</a:t>
            </a:r>
            <a:r>
              <a:rPr lang="fr-FR" baseline="0" dirty="0"/>
              <a:t>: </a:t>
            </a:r>
            <a:r>
              <a:rPr lang="fr-FR" baseline="0" dirty="0" err="1"/>
              <a:t>Markdowns</a:t>
            </a:r>
            <a:r>
              <a:rPr lang="fr-FR" baseline="0" dirty="0"/>
              <a:t> de 1 à 5 ….. On </a:t>
            </a:r>
            <a:r>
              <a:rPr lang="fr-FR" baseline="0" dirty="0" err="1"/>
              <a:t>decide</a:t>
            </a:r>
            <a:r>
              <a:rPr lang="fr-FR" baseline="0" dirty="0"/>
              <a:t> de les supprimer  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Alors</a:t>
            </a:r>
            <a:r>
              <a:rPr lang="fr-FR" baseline="0" dirty="0"/>
              <a:t> d’abord on a la Data ‘tarin’ où on trouve les </a:t>
            </a:r>
            <a:r>
              <a:rPr lang="fr-FR" baseline="0" dirty="0" err="1"/>
              <a:t>features</a:t>
            </a:r>
            <a:r>
              <a:rPr lang="fr-FR" baseline="0" dirty="0"/>
              <a:t> suivant: stores </a:t>
            </a:r>
            <a:r>
              <a:rPr lang="fr-FR" baseline="0" dirty="0" err="1"/>
              <a:t>numbers</a:t>
            </a:r>
            <a:r>
              <a:rPr lang="fr-FR" baseline="0" dirty="0"/>
              <a:t>, </a:t>
            </a:r>
            <a:r>
              <a:rPr lang="fr-FR" baseline="0" dirty="0" err="1"/>
              <a:t>departement</a:t>
            </a:r>
            <a:r>
              <a:rPr lang="fr-FR" baseline="0" dirty="0"/>
              <a:t> </a:t>
            </a:r>
            <a:r>
              <a:rPr lang="fr-FR" baseline="0" dirty="0" err="1"/>
              <a:t>numbers</a:t>
            </a:r>
            <a:r>
              <a:rPr lang="fr-FR" baseline="0" dirty="0"/>
              <a:t>, </a:t>
            </a:r>
            <a:r>
              <a:rPr lang="fr-FR" baseline="0" dirty="0" err="1"/>
              <a:t>wekkly</a:t>
            </a:r>
            <a:r>
              <a:rPr lang="fr-FR" baseline="0" dirty="0"/>
              <a:t> sales, dates de 2010 à 2012 basées sur les semaines, et finalement le </a:t>
            </a:r>
            <a:r>
              <a:rPr lang="fr-FR" baseline="0" dirty="0" err="1"/>
              <a:t>featurs</a:t>
            </a:r>
            <a:r>
              <a:rPr lang="fr-FR" baseline="0" dirty="0"/>
              <a:t> </a:t>
            </a:r>
            <a:r>
              <a:rPr lang="fr-FR" baseline="0" dirty="0" err="1"/>
              <a:t>IsHoliday</a:t>
            </a:r>
            <a:r>
              <a:rPr lang="fr-FR" baseline="0" dirty="0"/>
              <a:t> qui indique s ’il y a un jour </a:t>
            </a:r>
            <a:r>
              <a:rPr lang="fr-FR" baseline="0" dirty="0" err="1"/>
              <a:t>férier</a:t>
            </a:r>
            <a:r>
              <a:rPr lang="fr-FR" baseline="0" dirty="0"/>
              <a:t> cette </a:t>
            </a:r>
            <a:r>
              <a:rPr lang="fr-FR" baseline="0" dirty="0" err="1"/>
              <a:t>seamine</a:t>
            </a:r>
            <a:r>
              <a:rPr lang="fr-FR" baseline="0" dirty="0"/>
              <a:t> ou pas, on voit une description des </a:t>
            </a:r>
            <a:r>
              <a:rPr lang="fr-FR" baseline="0" dirty="0" err="1"/>
              <a:t>features</a:t>
            </a:r>
            <a:r>
              <a:rPr lang="fr-FR" baseline="0" dirty="0"/>
              <a:t>,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data </a:t>
            </a:r>
            <a:r>
              <a:rPr lang="fr-FR" dirty="0" err="1"/>
              <a:t>features</a:t>
            </a:r>
            <a:r>
              <a:rPr lang="fr-FR" dirty="0"/>
              <a:t> qui contient aussi des colonnes communes avec le train data comme les dates les magasins</a:t>
            </a:r>
            <a:r>
              <a:rPr lang="fr-FR" baseline="0" dirty="0"/>
              <a:t> et les </a:t>
            </a:r>
            <a:r>
              <a:rPr lang="fr-FR" baseline="0" dirty="0" err="1"/>
              <a:t>holidays</a:t>
            </a:r>
            <a:r>
              <a:rPr lang="fr-FR" baseline="0" dirty="0"/>
              <a:t> ,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mais encore d’autres </a:t>
            </a:r>
            <a:r>
              <a:rPr lang="fr-FR" dirty="0"/>
              <a:t>Macro-indicateurs comme le CPI (indice des prix à la consommation), le prix du carburant, la température et le chômage,</a:t>
            </a:r>
          </a:p>
          <a:p>
            <a:r>
              <a:rPr lang="fr-FR" dirty="0"/>
              <a:t>On</a:t>
            </a:r>
            <a:r>
              <a:rPr lang="fr-FR" baseline="0" dirty="0"/>
              <a:t> voit aussi la description de cette data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maintenant à la troisième </a:t>
            </a:r>
            <a:r>
              <a:rPr lang="fr-FR" dirty="0" err="1"/>
              <a:t>dataset</a:t>
            </a:r>
            <a:r>
              <a:rPr lang="fr-FR" dirty="0"/>
              <a:t> stores qui contient que 3 colonnes déterminant le</a:t>
            </a:r>
            <a:r>
              <a:rPr lang="fr-FR" baseline="0" dirty="0"/>
              <a:t> magasin</a:t>
            </a:r>
            <a:r>
              <a:rPr lang="fr-FR" dirty="0"/>
              <a:t> son type du magasin</a:t>
            </a:r>
            <a:r>
              <a:rPr lang="fr-FR" baseline="0" dirty="0"/>
              <a:t> son size,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Après l’importation des packages dont</a:t>
            </a:r>
            <a:r>
              <a:rPr lang="fr-FR" baseline="0" dirty="0"/>
              <a:t> on aura besoin et des trois </a:t>
            </a:r>
            <a:r>
              <a:rPr lang="fr-FR" baseline="0" dirty="0" err="1"/>
              <a:t>datasets</a:t>
            </a:r>
            <a:r>
              <a:rPr lang="fr-FR" baseline="0" dirty="0"/>
              <a:t>, on va fusionner les trois data sur les </a:t>
            </a:r>
            <a:r>
              <a:rPr lang="fr-FR" baseline="0" dirty="0" err="1"/>
              <a:t>differentes</a:t>
            </a:r>
            <a:r>
              <a:rPr lang="fr-FR" baseline="0" dirty="0"/>
              <a:t> colonnes </a:t>
            </a:r>
            <a:r>
              <a:rPr lang="fr-FR" baseline="0" dirty="0" err="1"/>
              <a:t>comune</a:t>
            </a:r>
            <a:r>
              <a:rPr lang="fr-FR" baseline="0" dirty="0"/>
              <a:t> en intersection pour finir par avoir une seul </a:t>
            </a:r>
            <a:r>
              <a:rPr lang="fr-FR" baseline="0" dirty="0" err="1"/>
              <a:t>dataset</a:t>
            </a:r>
            <a:r>
              <a:rPr lang="fr-FR" baseline="0" dirty="0"/>
              <a:t> ‘Train’ qui contient toutes les </a:t>
            </a:r>
            <a:r>
              <a:rPr lang="fr-FR" baseline="0" dirty="0" err="1"/>
              <a:t>collones</a:t>
            </a:r>
            <a:r>
              <a:rPr lang="fr-FR" baseline="0" dirty="0"/>
              <a:t> des trois </a:t>
            </a:r>
            <a:r>
              <a:rPr lang="fr-FR" baseline="0" dirty="0" err="1"/>
              <a:t>datasests</a:t>
            </a:r>
            <a:r>
              <a:rPr lang="fr-FR" baseline="0" dirty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Après cette étape on utilise describe pour comprendre mieux le comportement des </a:t>
            </a:r>
            <a:r>
              <a:rPr lang="fr-FR" baseline="0" dirty="0" err="1"/>
              <a:t>features</a:t>
            </a:r>
            <a:r>
              <a:rPr lang="fr-FR" baseline="0" dirty="0"/>
              <a:t> et donc on remarques qu’il y a des valeurs négatives dans la </a:t>
            </a:r>
            <a:r>
              <a:rPr lang="fr-FR" baseline="0" dirty="0" err="1"/>
              <a:t>collones</a:t>
            </a:r>
            <a:r>
              <a:rPr lang="fr-FR" baseline="0" dirty="0"/>
              <a:t> </a:t>
            </a:r>
            <a:r>
              <a:rPr lang="fr-FR" baseline="0" dirty="0" err="1"/>
              <a:t>weekly</a:t>
            </a:r>
            <a:r>
              <a:rPr lang="fr-FR" baseline="0" dirty="0"/>
              <a:t> sales, et d’</a:t>
            </a:r>
            <a:r>
              <a:rPr lang="fr-FR" baseline="0" dirty="0" err="1"/>
              <a:t>apres</a:t>
            </a:r>
            <a:r>
              <a:rPr lang="fr-FR" baseline="0" dirty="0"/>
              <a:t> notre </a:t>
            </a:r>
            <a:r>
              <a:rPr lang="fr-FR" baseline="0" dirty="0" err="1"/>
              <a:t>interpretation</a:t>
            </a:r>
            <a:r>
              <a:rPr lang="fr-FR" baseline="0" dirty="0"/>
              <a:t> on suppose que ce sont des fautes de frappe , on </a:t>
            </a:r>
            <a:r>
              <a:rPr lang="fr-FR" baseline="0" dirty="0" err="1"/>
              <a:t>decide</a:t>
            </a:r>
            <a:r>
              <a:rPr lang="fr-FR" baseline="0" dirty="0"/>
              <a:t> donc de </a:t>
            </a:r>
            <a:r>
              <a:rPr lang="fr-FR" baseline="0" dirty="0" err="1"/>
              <a:t>lmettre</a:t>
            </a:r>
            <a:r>
              <a:rPr lang="fr-FR" baseline="0" dirty="0"/>
              <a:t> cette colonnes de ‘</a:t>
            </a:r>
            <a:r>
              <a:rPr lang="fr-FR" baseline="0" dirty="0" err="1"/>
              <a:t>weekly_sales</a:t>
            </a:r>
            <a:r>
              <a:rPr lang="fr-FR" baseline="0" dirty="0"/>
              <a:t>’ en valeur absolue,</a:t>
            </a:r>
          </a:p>
          <a:p>
            <a:r>
              <a:rPr lang="fr-FR" baseline="0" dirty="0"/>
              <a:t>On a aussi extrait les </a:t>
            </a:r>
            <a:r>
              <a:rPr lang="fr-FR" baseline="0" dirty="0" err="1"/>
              <a:t>week</a:t>
            </a:r>
            <a:r>
              <a:rPr lang="fr-FR" baseline="0" dirty="0"/>
              <a:t> les </a:t>
            </a:r>
            <a:r>
              <a:rPr lang="fr-FR" baseline="0" dirty="0" err="1"/>
              <a:t>day</a:t>
            </a:r>
            <a:r>
              <a:rPr lang="fr-FR" baseline="0" dirty="0"/>
              <a:t> et les </a:t>
            </a:r>
            <a:r>
              <a:rPr lang="fr-FR" baseline="0" dirty="0" err="1"/>
              <a:t>years</a:t>
            </a:r>
            <a:r>
              <a:rPr lang="fr-FR" baseline="0" dirty="0"/>
              <a:t> de la colonnes date pour les utiliser dans la </a:t>
            </a:r>
            <a:r>
              <a:rPr lang="fr-FR" baseline="0" dirty="0" err="1"/>
              <a:t>visulation</a:t>
            </a:r>
            <a:r>
              <a:rPr lang="fr-FR" baseline="0" dirty="0"/>
              <a:t> des données des données,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e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981" y="2608290"/>
            <a:ext cx="12257635" cy="1707207"/>
          </a:xfrm>
          <a:prstGeom prst="rect">
            <a:avLst/>
          </a:prstGeom>
          <a:solidFill>
            <a:srgbClr val="27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BE91E-AB9C-4955-ADB2-F7A6327CC5BB}"/>
              </a:ext>
            </a:extLst>
          </p:cNvPr>
          <p:cNvSpPr/>
          <p:nvPr/>
        </p:nvSpPr>
        <p:spPr>
          <a:xfrm>
            <a:off x="0" y="0"/>
            <a:ext cx="12192000" cy="260828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DF7ED-AD36-4FB9-8844-F0BB82E67226}"/>
              </a:ext>
            </a:extLst>
          </p:cNvPr>
          <p:cNvSpPr/>
          <p:nvPr/>
        </p:nvSpPr>
        <p:spPr>
          <a:xfrm>
            <a:off x="0" y="4315497"/>
            <a:ext cx="12192000" cy="254250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3863" y="2851663"/>
            <a:ext cx="872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latin typeface="Ethnocentric Rg" panose="02000600000000000000" pitchFamily="2" charset="0"/>
              </a:rPr>
              <a:t>WALMART</a:t>
            </a:r>
            <a:endParaRPr lang="es-ES" sz="32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10" name="AutoShape 6" descr="Walmart png images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0837887" y="-44971"/>
            <a:ext cx="1229195" cy="1429053"/>
          </a:xfrm>
          <a:prstGeom prst="rect">
            <a:avLst/>
          </a:prstGeom>
        </p:spPr>
      </p:pic>
      <p:sp>
        <p:nvSpPr>
          <p:cNvPr id="12" name="ZoneTexte 149"/>
          <p:cNvSpPr txBox="1"/>
          <p:nvPr/>
        </p:nvSpPr>
        <p:spPr>
          <a:xfrm>
            <a:off x="307975" y="4483921"/>
            <a:ext cx="3881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thnocentric Rg" panose="02000600000000000000" pitchFamily="2" charset="0"/>
              </a:rPr>
              <a:t>Team</a:t>
            </a:r>
            <a:r>
              <a:rPr lang="fr-FR" sz="2400" b="1" dirty="0">
                <a:solidFill>
                  <a:schemeClr val="bg1"/>
                </a:solidFill>
                <a:latin typeface="Ethnocentric Rg" panose="02000600000000000000" pitchFamily="2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Ethnocentric Rg" panose="02000600000000000000" pitchFamily="2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 err="1">
                <a:latin typeface="Bahnschrift" panose="020B0502040204020203" pitchFamily="34" charset="0"/>
              </a:rPr>
              <a:t>Soukaina</a:t>
            </a:r>
            <a:r>
              <a:rPr lang="es-ES" b="1" dirty="0">
                <a:latin typeface="Bahnschrift" panose="020B0502040204020203" pitchFamily="34" charset="0"/>
              </a:rPr>
              <a:t> CHAKOUR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 err="1">
                <a:latin typeface="Bahnschrift" panose="020B0502040204020203" pitchFamily="34" charset="0"/>
              </a:rPr>
              <a:t>Hajiba</a:t>
            </a:r>
            <a:r>
              <a:rPr lang="es-ES" b="1" dirty="0">
                <a:latin typeface="Bahnschrift" panose="020B0502040204020203" pitchFamily="34" charset="0"/>
              </a:rPr>
              <a:t> MOUTIA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 err="1">
                <a:latin typeface="Bahnschrift" panose="020B0502040204020203" pitchFamily="34" charset="0"/>
              </a:rPr>
              <a:t>Abdelmoula</a:t>
            </a:r>
            <a:r>
              <a:rPr lang="es-ES" b="1" dirty="0">
                <a:latin typeface="Bahnschrift" panose="020B0502040204020203" pitchFamily="34" charset="0"/>
              </a:rPr>
              <a:t> ELBOUHALI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>
                <a:latin typeface="Bahnschrift" panose="020B0502040204020203" pitchFamily="34" charset="0"/>
              </a:rPr>
              <a:t>Walid CHOUKRI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 err="1">
                <a:latin typeface="Bahnschrift" panose="020B0502040204020203" pitchFamily="34" charset="0"/>
              </a:rPr>
              <a:t>Dao</a:t>
            </a:r>
            <a:r>
              <a:rPr lang="es-ES" b="1" dirty="0">
                <a:latin typeface="Bahnschrift" panose="020B0502040204020203" pitchFamily="34" charset="0"/>
              </a:rPr>
              <a:t> Pascal SOUMAHORO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>
                <a:latin typeface="Bahnschrift" panose="020B0502040204020203" pitchFamily="34" charset="0"/>
              </a:rPr>
              <a:t>Taha LAKHDARI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02154" y="45702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Ethnocentric Rg" panose="02000600000000000000" pitchFamily="2" charset="0"/>
              </a:rPr>
              <a:t>Supervisor</a:t>
            </a:r>
            <a:r>
              <a:rPr lang="fr-FR" b="1" dirty="0">
                <a:solidFill>
                  <a:schemeClr val="bg1"/>
                </a:solidFill>
                <a:latin typeface="Ethnocentric Rg" panose="02000600000000000000" pitchFamily="2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dirty="0">
                <a:latin typeface="Bahnschrift" panose="020B0502040204020203" pitchFamily="34" charset="0"/>
              </a:rPr>
              <a:t>GUESSOUS </a:t>
            </a:r>
            <a:r>
              <a:rPr lang="fr-FR" b="1" dirty="0" err="1">
                <a:latin typeface="Bahnschrift" panose="020B0502040204020203" pitchFamily="34" charset="0"/>
              </a:rPr>
              <a:t>Maryam</a:t>
            </a:r>
            <a:endParaRPr lang="fr-FR" b="1" dirty="0">
              <a:latin typeface="Bahnschrift" panose="020B0502040204020203" pitchFamily="34" charset="0"/>
            </a:endParaRPr>
          </a:p>
        </p:txBody>
      </p:sp>
      <p:pic>
        <p:nvPicPr>
          <p:cNvPr id="1034" name="Picture 10" descr="Contactez-nous – Mécatroni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923083" cy="14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4BCD4375-0DD6-43F5-B5E0-62D5D1E11469}"/>
              </a:ext>
            </a:extLst>
          </p:cNvPr>
          <p:cNvSpPr/>
          <p:nvPr/>
        </p:nvSpPr>
        <p:spPr>
          <a:xfrm>
            <a:off x="3181929" y="1985184"/>
            <a:ext cx="1327545" cy="861305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184D01-9640-4C4E-ADCB-37E90C30D154}"/>
              </a:ext>
            </a:extLst>
          </p:cNvPr>
          <p:cNvSpPr txBox="1"/>
          <p:nvPr/>
        </p:nvSpPr>
        <p:spPr>
          <a:xfrm>
            <a:off x="3438295" y="2226527"/>
            <a:ext cx="9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Negative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values</a:t>
            </a:r>
          </a:p>
        </p:txBody>
      </p: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25A72443-C1D9-4B47-ACBC-7F5B70BFF298}"/>
              </a:ext>
            </a:extLst>
          </p:cNvPr>
          <p:cNvSpPr/>
          <p:nvPr/>
        </p:nvSpPr>
        <p:spPr>
          <a:xfrm>
            <a:off x="7763762" y="1938276"/>
            <a:ext cx="1127532" cy="87471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66D98A-5A0E-4CF0-813E-3029536C43C0}"/>
              </a:ext>
            </a:extLst>
          </p:cNvPr>
          <p:cNvSpPr txBox="1"/>
          <p:nvPr/>
        </p:nvSpPr>
        <p:spPr>
          <a:xfrm>
            <a:off x="7756435" y="2069115"/>
            <a:ext cx="119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Weeks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Days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and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Years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extraction</a:t>
            </a:r>
          </a:p>
        </p:txBody>
      </p: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5887709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Description </a:t>
            </a:r>
          </a:p>
        </p:txBody>
      </p:sp>
      <p:pic>
        <p:nvPicPr>
          <p:cNvPr id="43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342" y="2944711"/>
            <a:ext cx="3390900" cy="2286000"/>
          </a:xfrm>
          <a:prstGeom prst="rect">
            <a:avLst/>
          </a:prstGeom>
        </p:spPr>
      </p:pic>
      <p:grpSp>
        <p:nvGrpSpPr>
          <p:cNvPr id="34" name="Google Shape;11235;p60">
            <a:extLst>
              <a:ext uri="{FF2B5EF4-FFF2-40B4-BE49-F238E27FC236}">
                <a16:creationId xmlns:a16="http://schemas.microsoft.com/office/drawing/2014/main" id="{902D6AC8-8BC4-44D4-AC16-C5BB34D299E2}"/>
              </a:ext>
            </a:extLst>
          </p:cNvPr>
          <p:cNvGrpSpPr/>
          <p:nvPr/>
        </p:nvGrpSpPr>
        <p:grpSpPr>
          <a:xfrm>
            <a:off x="3625898" y="1137696"/>
            <a:ext cx="279065" cy="437843"/>
            <a:chOff x="2749016" y="4291176"/>
            <a:chExt cx="150831" cy="336926"/>
          </a:xfrm>
          <a:solidFill>
            <a:srgbClr val="19A5BE"/>
          </a:solidFill>
        </p:grpSpPr>
        <p:sp>
          <p:nvSpPr>
            <p:cNvPr id="35" name="Google Shape;11236;p60">
              <a:extLst>
                <a:ext uri="{FF2B5EF4-FFF2-40B4-BE49-F238E27FC236}">
                  <a16:creationId xmlns:a16="http://schemas.microsoft.com/office/drawing/2014/main" id="{2319C6BE-187D-4AD0-90A1-1D25CCAB75BC}"/>
                </a:ext>
              </a:extLst>
            </p:cNvPr>
            <p:cNvSpPr/>
            <p:nvPr/>
          </p:nvSpPr>
          <p:spPr>
            <a:xfrm>
              <a:off x="2799399" y="4307472"/>
              <a:ext cx="51942" cy="114865"/>
            </a:xfrm>
            <a:custGeom>
              <a:avLst/>
              <a:gdLst/>
              <a:ahLst/>
              <a:cxnLst/>
              <a:rect l="l" t="t" r="r" b="b"/>
              <a:pathLst>
                <a:path w="1632" h="3609" extrusionOk="0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11237;p60">
              <a:extLst>
                <a:ext uri="{FF2B5EF4-FFF2-40B4-BE49-F238E27FC236}">
                  <a16:creationId xmlns:a16="http://schemas.microsoft.com/office/drawing/2014/main" id="{44921A10-5483-48AE-9E5C-12E19C2AAFFC}"/>
                </a:ext>
              </a:extLst>
            </p:cNvPr>
            <p:cNvSpPr/>
            <p:nvPr/>
          </p:nvSpPr>
          <p:spPr>
            <a:xfrm>
              <a:off x="2750894" y="4291176"/>
              <a:ext cx="147075" cy="336926"/>
            </a:xfrm>
            <a:custGeom>
              <a:avLst/>
              <a:gdLst/>
              <a:ahLst/>
              <a:cxnLst/>
              <a:rect l="l" t="t" r="r" b="b"/>
              <a:pathLst>
                <a:path w="4621" h="10586" extrusionOk="0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" name="Google Shape;11238;p60">
              <a:extLst>
                <a:ext uri="{FF2B5EF4-FFF2-40B4-BE49-F238E27FC236}">
                  <a16:creationId xmlns:a16="http://schemas.microsoft.com/office/drawing/2014/main" id="{FFFDE9C4-B7CB-4431-9F46-348B17F07AE3}"/>
                </a:ext>
              </a:extLst>
            </p:cNvPr>
            <p:cNvSpPr/>
            <p:nvPr/>
          </p:nvSpPr>
          <p:spPr>
            <a:xfrm>
              <a:off x="2749016" y="4443917"/>
              <a:ext cx="69734" cy="52706"/>
            </a:xfrm>
            <a:custGeom>
              <a:avLst/>
              <a:gdLst/>
              <a:ahLst/>
              <a:cxnLst/>
              <a:rect l="l" t="t" r="r" b="b"/>
              <a:pathLst>
                <a:path w="2191" h="1656" extrusionOk="0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" name="Google Shape;11239;p60">
              <a:extLst>
                <a:ext uri="{FF2B5EF4-FFF2-40B4-BE49-F238E27FC236}">
                  <a16:creationId xmlns:a16="http://schemas.microsoft.com/office/drawing/2014/main" id="{03238F0F-F472-40CE-B3A6-752897C08DC3}"/>
                </a:ext>
              </a:extLst>
            </p:cNvPr>
            <p:cNvSpPr/>
            <p:nvPr/>
          </p:nvSpPr>
          <p:spPr>
            <a:xfrm>
              <a:off x="2829731" y="4443917"/>
              <a:ext cx="70116" cy="52706"/>
            </a:xfrm>
            <a:custGeom>
              <a:avLst/>
              <a:gdLst/>
              <a:ahLst/>
              <a:cxnLst/>
              <a:rect l="l" t="t" r="r" b="b"/>
              <a:pathLst>
                <a:path w="2203" h="1656" extrusionOk="0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5" name="TextBox 88">
            <a:extLst>
              <a:ext uri="{FF2B5EF4-FFF2-40B4-BE49-F238E27FC236}">
                <a16:creationId xmlns:a16="http://schemas.microsoft.com/office/drawing/2014/main" id="{8E6233E1-A5B6-4C63-9203-1953D675CAFD}"/>
              </a:ext>
            </a:extLst>
          </p:cNvPr>
          <p:cNvSpPr txBox="1"/>
          <p:nvPr/>
        </p:nvSpPr>
        <p:spPr>
          <a:xfrm>
            <a:off x="3229895" y="1674494"/>
            <a:ext cx="1523927" cy="28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Weekly_sales</a:t>
            </a:r>
            <a:endParaRPr lang="fr-FR" sz="1200" dirty="0"/>
          </a:p>
        </p:txBody>
      </p:sp>
      <p:sp>
        <p:nvSpPr>
          <p:cNvPr id="46" name="TextBox 55">
            <a:extLst>
              <a:ext uri="{FF2B5EF4-FFF2-40B4-BE49-F238E27FC236}">
                <a16:creationId xmlns:a16="http://schemas.microsoft.com/office/drawing/2014/main" id="{937AE0D3-942D-4764-AB95-782AD0E74314}"/>
              </a:ext>
            </a:extLst>
          </p:cNvPr>
          <p:cNvSpPr txBox="1"/>
          <p:nvPr/>
        </p:nvSpPr>
        <p:spPr>
          <a:xfrm>
            <a:off x="8045043" y="1749600"/>
            <a:ext cx="750453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Date</a:t>
            </a:r>
          </a:p>
        </p:txBody>
      </p:sp>
      <p:grpSp>
        <p:nvGrpSpPr>
          <p:cNvPr id="47" name="Google Shape;9922;p58">
            <a:extLst>
              <a:ext uri="{FF2B5EF4-FFF2-40B4-BE49-F238E27FC236}">
                <a16:creationId xmlns:a16="http://schemas.microsoft.com/office/drawing/2014/main" id="{402519EF-17F4-4CD8-8C9D-243FF6358253}"/>
              </a:ext>
            </a:extLst>
          </p:cNvPr>
          <p:cNvGrpSpPr/>
          <p:nvPr/>
        </p:nvGrpSpPr>
        <p:grpSpPr>
          <a:xfrm>
            <a:off x="8057616" y="1357514"/>
            <a:ext cx="539825" cy="412202"/>
            <a:chOff x="5220616" y="2791061"/>
            <a:chExt cx="373185" cy="302466"/>
          </a:xfrm>
          <a:solidFill>
            <a:srgbClr val="19A5BE"/>
          </a:solidFill>
        </p:grpSpPr>
        <p:sp>
          <p:nvSpPr>
            <p:cNvPr id="48" name="Google Shape;9923;p58">
              <a:extLst>
                <a:ext uri="{FF2B5EF4-FFF2-40B4-BE49-F238E27FC236}">
                  <a16:creationId xmlns:a16="http://schemas.microsoft.com/office/drawing/2014/main" id="{EDB25916-34B7-4249-9A4D-9A736038495C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9" name="Google Shape;9924;p58">
              <a:extLst>
                <a:ext uri="{FF2B5EF4-FFF2-40B4-BE49-F238E27FC236}">
                  <a16:creationId xmlns:a16="http://schemas.microsoft.com/office/drawing/2014/main" id="{6BBB82F4-1746-444D-BD91-325A6940951D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0" name="Google Shape;9925;p58">
              <a:extLst>
                <a:ext uri="{FF2B5EF4-FFF2-40B4-BE49-F238E27FC236}">
                  <a16:creationId xmlns:a16="http://schemas.microsoft.com/office/drawing/2014/main" id="{8288DA12-FC29-4DE5-8E4E-2A19F61BE719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1" name="Google Shape;9926;p58">
              <a:extLst>
                <a:ext uri="{FF2B5EF4-FFF2-40B4-BE49-F238E27FC236}">
                  <a16:creationId xmlns:a16="http://schemas.microsoft.com/office/drawing/2014/main" id="{2070FDD9-AAE8-4587-A3AD-38DB5418860C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2" name="Google Shape;9927;p58">
              <a:extLst>
                <a:ext uri="{FF2B5EF4-FFF2-40B4-BE49-F238E27FC236}">
                  <a16:creationId xmlns:a16="http://schemas.microsoft.com/office/drawing/2014/main" id="{FD582632-74B1-4CAE-9C3B-3C0D8993EDCB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3" name="Google Shape;9928;p58">
              <a:extLst>
                <a:ext uri="{FF2B5EF4-FFF2-40B4-BE49-F238E27FC236}">
                  <a16:creationId xmlns:a16="http://schemas.microsoft.com/office/drawing/2014/main" id="{10CAA16A-F1D5-4041-828B-328E5C26FB52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4" name="Google Shape;9929;p58">
              <a:extLst>
                <a:ext uri="{FF2B5EF4-FFF2-40B4-BE49-F238E27FC236}">
                  <a16:creationId xmlns:a16="http://schemas.microsoft.com/office/drawing/2014/main" id="{C0EAE491-A528-4966-B644-0FCB6C845695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5" name="Google Shape;9930;p58">
              <a:extLst>
                <a:ext uri="{FF2B5EF4-FFF2-40B4-BE49-F238E27FC236}">
                  <a16:creationId xmlns:a16="http://schemas.microsoft.com/office/drawing/2014/main" id="{7BBB50A9-797C-4B5D-9B70-CEBCDBA1B613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6" name="Google Shape;9931;p58">
              <a:extLst>
                <a:ext uri="{FF2B5EF4-FFF2-40B4-BE49-F238E27FC236}">
                  <a16:creationId xmlns:a16="http://schemas.microsoft.com/office/drawing/2014/main" id="{B6A1E4EF-E1EE-498D-BD78-343FFF7A7EFF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7" name="Google Shape;9932;p58">
              <a:extLst>
                <a:ext uri="{FF2B5EF4-FFF2-40B4-BE49-F238E27FC236}">
                  <a16:creationId xmlns:a16="http://schemas.microsoft.com/office/drawing/2014/main" id="{8EC5CCE6-D3C0-4FCA-9B47-76B6F22D9E38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8" name="Google Shape;9933;p58">
              <a:extLst>
                <a:ext uri="{FF2B5EF4-FFF2-40B4-BE49-F238E27FC236}">
                  <a16:creationId xmlns:a16="http://schemas.microsoft.com/office/drawing/2014/main" id="{08F7BD2E-0A0B-4D7E-97E8-B7618E3DD186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9934;p58">
              <a:extLst>
                <a:ext uri="{FF2B5EF4-FFF2-40B4-BE49-F238E27FC236}">
                  <a16:creationId xmlns:a16="http://schemas.microsoft.com/office/drawing/2014/main" id="{E94EE642-956E-4446-BE4D-B646A251C6F1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9935;p58">
              <a:extLst>
                <a:ext uri="{FF2B5EF4-FFF2-40B4-BE49-F238E27FC236}">
                  <a16:creationId xmlns:a16="http://schemas.microsoft.com/office/drawing/2014/main" id="{B0100EDE-F07B-463D-BA91-FEA17E456C22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1" name="Google Shape;9936;p58">
              <a:extLst>
                <a:ext uri="{FF2B5EF4-FFF2-40B4-BE49-F238E27FC236}">
                  <a16:creationId xmlns:a16="http://schemas.microsoft.com/office/drawing/2014/main" id="{19A3008D-5A7C-45C0-9145-9DF123A4BB6D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9937;p58">
              <a:extLst>
                <a:ext uri="{FF2B5EF4-FFF2-40B4-BE49-F238E27FC236}">
                  <a16:creationId xmlns:a16="http://schemas.microsoft.com/office/drawing/2014/main" id="{AD67F206-FD9F-4806-A5AB-C85787EA6943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3" name="Google Shape;9938;p58">
              <a:extLst>
                <a:ext uri="{FF2B5EF4-FFF2-40B4-BE49-F238E27FC236}">
                  <a16:creationId xmlns:a16="http://schemas.microsoft.com/office/drawing/2014/main" id="{6D52066C-CA16-4672-9FC5-156C3C29C94E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4" name="Google Shape;9939;p58">
              <a:extLst>
                <a:ext uri="{FF2B5EF4-FFF2-40B4-BE49-F238E27FC236}">
                  <a16:creationId xmlns:a16="http://schemas.microsoft.com/office/drawing/2014/main" id="{3C659CB2-3894-4FFF-B99E-FE5D094E581B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9940;p58">
              <a:extLst>
                <a:ext uri="{FF2B5EF4-FFF2-40B4-BE49-F238E27FC236}">
                  <a16:creationId xmlns:a16="http://schemas.microsoft.com/office/drawing/2014/main" id="{855F98B3-32CB-4E07-8E31-1DA4D07D2C4B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321" y="3232958"/>
            <a:ext cx="4324350" cy="1114425"/>
          </a:xfrm>
          <a:prstGeom prst="rect">
            <a:avLst/>
          </a:prstGeom>
        </p:spPr>
      </p:pic>
      <p:pic>
        <p:nvPicPr>
          <p:cNvPr id="67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0880" y="5371287"/>
            <a:ext cx="7715866" cy="664602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4621049" y="3884742"/>
            <a:ext cx="789151" cy="311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45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11734167" y="318799"/>
            <a:ext cx="1703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9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BBED-8143-4DAE-9AAC-A78FDA72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1" y="2069935"/>
            <a:ext cx="10753686" cy="3340464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5887709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Evolution of sales by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week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7" name="TextBox 45">
            <a:extLst>
              <a:ext uri="{FF2B5EF4-FFF2-40B4-BE49-F238E27FC236}">
                <a16:creationId xmlns:a16="http://schemas.microsoft.com/office/drawing/2014/main" id="{8A7E6D8C-F7E4-41DD-B729-78EB50D0598A}"/>
              </a:ext>
            </a:extLst>
          </p:cNvPr>
          <p:cNvSpPr txBox="1"/>
          <p:nvPr/>
        </p:nvSpPr>
        <p:spPr>
          <a:xfrm>
            <a:off x="11665976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10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1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186D8D-04F1-48D5-A713-89BD5B95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31" y="2128366"/>
            <a:ext cx="3907615" cy="280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A1C0-8C4C-4D79-AA1F-95B0040D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13" y="1945831"/>
            <a:ext cx="3388530" cy="3194206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Average Weekly Sales Per Store Type</a:t>
            </a:r>
          </a:p>
        </p:txBody>
      </p:sp>
      <p:pic>
        <p:nvPicPr>
          <p:cNvPr id="18" name="Picture 2" descr="EMINES - School of Industrial Managemen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20" name="TextBox 45">
            <a:extLst>
              <a:ext uri="{FF2B5EF4-FFF2-40B4-BE49-F238E27FC236}">
                <a16:creationId xmlns:a16="http://schemas.microsoft.com/office/drawing/2014/main" id="{BBDF63F8-6EC0-4F66-825F-1E0E62BF482C}"/>
              </a:ext>
            </a:extLst>
          </p:cNvPr>
          <p:cNvSpPr txBox="1"/>
          <p:nvPr/>
        </p:nvSpPr>
        <p:spPr>
          <a:xfrm>
            <a:off x="11665976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11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49C30D-7D98-4992-9364-824854CA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6" y="1487233"/>
            <a:ext cx="10620393" cy="397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Average Weekly Sales Per Store</a:t>
            </a:r>
          </a:p>
        </p:txBody>
      </p:sp>
      <p:pic>
        <p:nvPicPr>
          <p:cNvPr id="17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A1B715C1-D2F4-4DAF-B64A-FD8E4A9CD42C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12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4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F3AEA9C-5305-441C-A3E1-5122AAF9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7" y="2274118"/>
            <a:ext cx="10830219" cy="30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570254" y="0"/>
            <a:ext cx="7931491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Average Weekly Sales Per </a:t>
            </a:r>
            <a:r>
              <a:rPr lang="en-US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Departement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5900F6E0-E2B4-4CB5-BEB6-EFCC338C7B9A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13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1D37B8-6F3B-4752-9854-FE4976A9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25" y="1643583"/>
            <a:ext cx="9738085" cy="42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Average Weekly Sales per Year</a:t>
            </a:r>
          </a:p>
        </p:txBody>
      </p:sp>
      <p:pic>
        <p:nvPicPr>
          <p:cNvPr id="18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5" name="TextBox 45">
            <a:extLst>
              <a:ext uri="{FF2B5EF4-FFF2-40B4-BE49-F238E27FC236}">
                <a16:creationId xmlns:a16="http://schemas.microsoft.com/office/drawing/2014/main" id="{1DAB8E27-0109-4C5B-8467-F578F320B378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14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B06005E-FECE-4E00-9F64-625C7648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15" y="1933535"/>
            <a:ext cx="5982968" cy="40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Average Weekly Sales per Year</a:t>
            </a:r>
          </a:p>
        </p:txBody>
      </p:sp>
      <p:pic>
        <p:nvPicPr>
          <p:cNvPr id="17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8DA40042-DEF0-4863-BC5A-C77E198D21B5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15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6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72BB375-898C-441E-8748-B973E7B3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95" y="862346"/>
            <a:ext cx="9658835" cy="51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Correlation</a:t>
            </a:r>
          </a:p>
        </p:txBody>
      </p:sp>
      <p:pic>
        <p:nvPicPr>
          <p:cNvPr id="18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5" name="TextBox 45">
            <a:extLst>
              <a:ext uri="{FF2B5EF4-FFF2-40B4-BE49-F238E27FC236}">
                <a16:creationId xmlns:a16="http://schemas.microsoft.com/office/drawing/2014/main" id="{3087BDB4-752F-4885-B1E1-891B30A66F33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16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5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1752432" y="4424569"/>
            <a:ext cx="1051370" cy="10128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B05027-1206-44FA-A5C3-8BFA337BD234}"/>
              </a:ext>
            </a:extLst>
          </p:cNvPr>
          <p:cNvSpPr txBox="1"/>
          <p:nvPr/>
        </p:nvSpPr>
        <p:spPr>
          <a:xfrm>
            <a:off x="7933697" y="1537945"/>
            <a:ext cx="317987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 Rounded MT Bold" panose="020F0704030504030204" pitchFamily="34" charset="0"/>
                <a:cs typeface="Arial" pitchFamily="34" charset="0"/>
              </a:rPr>
              <a:t>Predicting the department wide sales for each store</a:t>
            </a:r>
            <a:endParaRPr lang="fr-FR" sz="1600" dirty="0"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C9E9B-07D8-4C0F-B808-F06948EF2688}"/>
              </a:ext>
            </a:extLst>
          </p:cNvPr>
          <p:cNvSpPr txBox="1"/>
          <p:nvPr/>
        </p:nvSpPr>
        <p:spPr>
          <a:xfrm>
            <a:off x="4414296" y="4314045"/>
            <a:ext cx="150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Department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E27BFC0-5BEC-46F7-A5AD-A7899076F613}"/>
              </a:ext>
            </a:extLst>
          </p:cNvPr>
          <p:cNvSpPr/>
          <p:nvPr/>
        </p:nvSpPr>
        <p:spPr>
          <a:xfrm>
            <a:off x="2803802" y="3605290"/>
            <a:ext cx="6583849" cy="1707568"/>
          </a:xfrm>
          <a:custGeom>
            <a:avLst/>
            <a:gdLst>
              <a:gd name="connsiteX0" fmla="*/ 0 w 9894627"/>
              <a:gd name="connsiteY0" fmla="*/ 1583140 h 2098609"/>
              <a:gd name="connsiteX1" fmla="*/ 1064526 w 9894627"/>
              <a:gd name="connsiteY1" fmla="*/ 1146412 h 2098609"/>
              <a:gd name="connsiteX2" fmla="*/ 3875964 w 9894627"/>
              <a:gd name="connsiteY2" fmla="*/ 204716 h 2098609"/>
              <a:gd name="connsiteX3" fmla="*/ 7260609 w 9894627"/>
              <a:gd name="connsiteY3" fmla="*/ 1897039 h 2098609"/>
              <a:gd name="connsiteX4" fmla="*/ 9239534 w 9894627"/>
              <a:gd name="connsiteY4" fmla="*/ 1856095 h 2098609"/>
              <a:gd name="connsiteX5" fmla="*/ 9894627 w 9894627"/>
              <a:gd name="connsiteY5" fmla="*/ 0 h 209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4627" h="2098609">
                <a:moveTo>
                  <a:pt x="0" y="1583140"/>
                </a:moveTo>
                <a:cubicBezTo>
                  <a:pt x="209266" y="1479644"/>
                  <a:pt x="418532" y="1376149"/>
                  <a:pt x="1064526" y="1146412"/>
                </a:cubicBezTo>
                <a:cubicBezTo>
                  <a:pt x="1710520" y="916675"/>
                  <a:pt x="2843284" y="79611"/>
                  <a:pt x="3875964" y="204716"/>
                </a:cubicBezTo>
                <a:cubicBezTo>
                  <a:pt x="4908645" y="329820"/>
                  <a:pt x="6366681" y="1621809"/>
                  <a:pt x="7260609" y="1897039"/>
                </a:cubicBezTo>
                <a:cubicBezTo>
                  <a:pt x="8154537" y="2172269"/>
                  <a:pt x="8800531" y="2172268"/>
                  <a:pt x="9239534" y="1856095"/>
                </a:cubicBezTo>
                <a:cubicBezTo>
                  <a:pt x="9678537" y="1539922"/>
                  <a:pt x="9719481" y="416257"/>
                  <a:pt x="9894627" y="0"/>
                </a:cubicBezTo>
              </a:path>
            </a:pathLst>
          </a:custGeom>
          <a:noFill/>
          <a:ln w="76200">
            <a:solidFill>
              <a:srgbClr val="FFB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oogle Shape;9903;p58">
            <a:extLst>
              <a:ext uri="{FF2B5EF4-FFF2-40B4-BE49-F238E27FC236}">
                <a16:creationId xmlns:a16="http://schemas.microsoft.com/office/drawing/2014/main" id="{E05E7B20-1A64-4FEA-BD08-D6A69216A4A6}"/>
              </a:ext>
            </a:extLst>
          </p:cNvPr>
          <p:cNvGrpSpPr/>
          <p:nvPr/>
        </p:nvGrpSpPr>
        <p:grpSpPr>
          <a:xfrm>
            <a:off x="1949906" y="4734369"/>
            <a:ext cx="588386" cy="450256"/>
            <a:chOff x="1952836" y="2774422"/>
            <a:chExt cx="372835" cy="342573"/>
          </a:xfrm>
          <a:solidFill>
            <a:srgbClr val="19A5BE"/>
          </a:solidFill>
        </p:grpSpPr>
        <p:sp>
          <p:nvSpPr>
            <p:cNvPr id="29" name="Google Shape;9904;p58">
              <a:extLst>
                <a:ext uri="{FF2B5EF4-FFF2-40B4-BE49-F238E27FC236}">
                  <a16:creationId xmlns:a16="http://schemas.microsoft.com/office/drawing/2014/main" id="{973B91D0-033C-4C1C-B23F-DA263096B0CF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9905;p58">
              <a:extLst>
                <a:ext uri="{FF2B5EF4-FFF2-40B4-BE49-F238E27FC236}">
                  <a16:creationId xmlns:a16="http://schemas.microsoft.com/office/drawing/2014/main" id="{1E4210BA-0ACF-40B0-B656-D1CA6FA63E89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" name="Google Shape;9906;p58">
              <a:extLst>
                <a:ext uri="{FF2B5EF4-FFF2-40B4-BE49-F238E27FC236}">
                  <a16:creationId xmlns:a16="http://schemas.microsoft.com/office/drawing/2014/main" id="{CC6B338F-A497-464C-A4DB-16056F4B5EA0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E098EAE-F7BD-40EB-BF68-8412520EAE77}"/>
              </a:ext>
            </a:extLst>
          </p:cNvPr>
          <p:cNvSpPr txBox="1"/>
          <p:nvPr/>
        </p:nvSpPr>
        <p:spPr>
          <a:xfrm>
            <a:off x="1727298" y="5459871"/>
            <a:ext cx="9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Store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5C13F5-C9BE-444C-976C-29243805DA1B}"/>
              </a:ext>
            </a:extLst>
          </p:cNvPr>
          <p:cNvSpPr txBox="1"/>
          <p:nvPr/>
        </p:nvSpPr>
        <p:spPr>
          <a:xfrm>
            <a:off x="7738116" y="5807251"/>
            <a:ext cx="144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Weekly Sales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6805608" flipH="1">
            <a:off x="8974687" y="1966016"/>
            <a:ext cx="1176945" cy="1289806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 rot="6005608">
            <a:off x="8697378" y="3043859"/>
            <a:ext cx="1454624" cy="647381"/>
            <a:chOff x="903886" y="3331350"/>
            <a:chExt cx="3297058" cy="1304009"/>
          </a:xfrm>
        </p:grpSpPr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FFB819"/>
            </a:solidFill>
            <a:ln>
              <a:solidFill>
                <a:srgbClr val="FFB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5" y="3331350"/>
              <a:ext cx="2725289" cy="1304009"/>
              <a:chOff x="1475655" y="3331350"/>
              <a:chExt cx="2725289" cy="1304009"/>
            </a:xfrm>
          </p:grpSpPr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1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1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5" y="3862961"/>
                <a:ext cx="2152333" cy="246090"/>
                <a:chOff x="1688158" y="3440846"/>
                <a:chExt cx="1659706" cy="379529"/>
              </a:xfrm>
            </p:grpSpPr>
            <p:sp>
              <p:nvSpPr>
                <p:cNvPr id="6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701"/>
                </a:p>
              </p:txBody>
            </p:sp>
            <p:sp>
              <p:nvSpPr>
                <p:cNvPr id="66" name="Chord 6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rgbClr val="19A5BE"/>
                </a:solidFill>
                <a:ln>
                  <a:solidFill>
                    <a:srgbClr val="19A5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rgbClr val="FFB8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778074" y="65064"/>
            <a:ext cx="6634627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Our goals</a:t>
            </a:r>
          </a:p>
        </p:txBody>
      </p:sp>
      <p:sp>
        <p:nvSpPr>
          <p:cNvPr id="5" name="Oval 4"/>
          <p:cNvSpPr/>
          <p:nvPr/>
        </p:nvSpPr>
        <p:spPr>
          <a:xfrm>
            <a:off x="4626631" y="3231853"/>
            <a:ext cx="1051370" cy="10128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Google Shape;10367;p59">
            <a:extLst>
              <a:ext uri="{FF2B5EF4-FFF2-40B4-BE49-F238E27FC236}">
                <a16:creationId xmlns:a16="http://schemas.microsoft.com/office/drawing/2014/main" id="{0E9D9F26-6A48-4200-9D18-7AA2FF874D7B}"/>
              </a:ext>
            </a:extLst>
          </p:cNvPr>
          <p:cNvSpPr/>
          <p:nvPr/>
        </p:nvSpPr>
        <p:spPr>
          <a:xfrm>
            <a:off x="4871207" y="3416239"/>
            <a:ext cx="595745" cy="616446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9" name="Oval 48"/>
          <p:cNvSpPr/>
          <p:nvPr/>
        </p:nvSpPr>
        <p:spPr>
          <a:xfrm>
            <a:off x="7862813" y="4734369"/>
            <a:ext cx="1051370" cy="10128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Google Shape;11284;p60">
            <a:extLst>
              <a:ext uri="{FF2B5EF4-FFF2-40B4-BE49-F238E27FC236}">
                <a16:creationId xmlns:a16="http://schemas.microsoft.com/office/drawing/2014/main" id="{44305020-DA43-4D33-89F0-C18FB5940388}"/>
              </a:ext>
            </a:extLst>
          </p:cNvPr>
          <p:cNvGrpSpPr/>
          <p:nvPr/>
        </p:nvGrpSpPr>
        <p:grpSpPr>
          <a:xfrm>
            <a:off x="8102960" y="4981479"/>
            <a:ext cx="571076" cy="518674"/>
            <a:chOff x="5774124" y="4294550"/>
            <a:chExt cx="331611" cy="331674"/>
          </a:xfrm>
          <a:solidFill>
            <a:srgbClr val="19A5BE"/>
          </a:solidFill>
        </p:grpSpPr>
        <p:sp>
          <p:nvSpPr>
            <p:cNvPr id="38" name="Google Shape;11285;p60">
              <a:extLst>
                <a:ext uri="{FF2B5EF4-FFF2-40B4-BE49-F238E27FC236}">
                  <a16:creationId xmlns:a16="http://schemas.microsoft.com/office/drawing/2014/main" id="{047A4C8B-B832-4D2B-BF7D-97C5F90E65C8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86;p60">
              <a:extLst>
                <a:ext uri="{FF2B5EF4-FFF2-40B4-BE49-F238E27FC236}">
                  <a16:creationId xmlns:a16="http://schemas.microsoft.com/office/drawing/2014/main" id="{A0BB6D45-E94F-4107-AD81-900ED599743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44" name="TextBox 45">
            <a:extLst>
              <a:ext uri="{FF2B5EF4-FFF2-40B4-BE49-F238E27FC236}">
                <a16:creationId xmlns:a16="http://schemas.microsoft.com/office/drawing/2014/main" id="{F389CCEE-E99E-448B-B96C-08BCC9C0FAF9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17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426979" y="4739889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430077" y="4163540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433177" y="3587193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436276" y="3010845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6957583" y="1798815"/>
            <a:ext cx="1984131" cy="1864462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96233" y="3209581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96233" y="3826198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96233" y="4401250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96233" y="497630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96233" y="5551355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349828" y="2588544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96233" y="190381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436276" y="1750062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411710" y="1161496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96233" y="2587599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96233" y="1990716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40" y="3100100"/>
            <a:ext cx="574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Ethnocentric Rg" panose="02000600000000000000" pitchFamily="2" charset="0"/>
              </a:rPr>
              <a:t>3- </a:t>
            </a:r>
            <a:r>
              <a:rPr lang="fr-FR" sz="3200" dirty="0" err="1">
                <a:solidFill>
                  <a:schemeClr val="bg1"/>
                </a:solidFill>
                <a:latin typeface="Ethnocentric Rg" panose="02000600000000000000" pitchFamily="2" charset="0"/>
              </a:rPr>
              <a:t>cleaning</a:t>
            </a:r>
            <a:endParaRPr lang="es-ES" sz="32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92239" y="1673686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070722" y="4639097"/>
            <a:ext cx="2914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792239" y="4073568"/>
            <a:ext cx="2855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792239" y="5198118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913BFB-ACD3-4501-9111-FCD25815E466}"/>
              </a:ext>
            </a:extLst>
          </p:cNvPr>
          <p:cNvSpPr txBox="1"/>
          <p:nvPr/>
        </p:nvSpPr>
        <p:spPr>
          <a:xfrm>
            <a:off x="8812735" y="3561764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7081A270-F5B1-4F9F-956A-70E9F94AD61A}"/>
              </a:ext>
            </a:extLst>
          </p:cNvPr>
          <p:cNvSpPr txBox="1"/>
          <p:nvPr/>
        </p:nvSpPr>
        <p:spPr>
          <a:xfrm>
            <a:off x="11595143" y="296613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18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9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8010308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228313" y="5024960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232195" y="4313487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236079" y="3602016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239962" y="2890545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243847" y="2179074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243847" y="1467601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064493" y="247731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064493" y="3187184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064493" y="3897056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064493" y="4606928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064493" y="5316800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064493" y="6026673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714561" y="2066066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600" b="1" dirty="0" err="1">
                <a:solidFill>
                  <a:srgbClr val="0D525F"/>
                </a:solidFill>
              </a:rPr>
              <a:t>Exploratory</a:t>
            </a:r>
            <a:r>
              <a:rPr lang="fr-FR" sz="1600" b="1" dirty="0">
                <a:solidFill>
                  <a:srgbClr val="0D525F"/>
                </a:solidFill>
              </a:rPr>
              <a:t> data </a:t>
            </a:r>
            <a:r>
              <a:rPr lang="fr-FR" sz="1600" b="1" dirty="0" err="1">
                <a:solidFill>
                  <a:srgbClr val="0D525F"/>
                </a:solidFill>
              </a:rPr>
              <a:t>analysis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13BFB-ACD3-4501-9111-FCD25815E466}"/>
              </a:ext>
            </a:extLst>
          </p:cNvPr>
          <p:cNvSpPr txBox="1"/>
          <p:nvPr/>
        </p:nvSpPr>
        <p:spPr>
          <a:xfrm>
            <a:off x="7700655" y="3454791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rgbClr val="0D525F"/>
                </a:solidFill>
              </a:rPr>
              <a:t>Preprocessing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470772" y="4818615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838475" y="2768858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887685" y="4218455"/>
            <a:ext cx="283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887685" y="5574714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pic>
        <p:nvPicPr>
          <p:cNvPr id="38" name="Picture 10" descr="Contactez-nous – Mécatroniqu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30494" y="3100100"/>
            <a:ext cx="291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Ethnocentric Rg" panose="02000600000000000000" pitchFamily="2" charset="0"/>
              </a:rPr>
              <a:t>PLAN</a:t>
            </a:r>
            <a:endParaRPr lang="es-ES" sz="11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257681" y="780246"/>
            <a:ext cx="1242459" cy="126483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066993" y="180525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838475" y="1359481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11665204" y="296614"/>
            <a:ext cx="530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1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18823" y="6391083"/>
            <a:ext cx="435864" cy="451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503331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3170" y="6416995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3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5385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Dealing with the outliers / missing values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86" y="2471011"/>
            <a:ext cx="1904386" cy="2253390"/>
            <a:chOff x="-327633" y="2471011"/>
            <a:chExt cx="1904386" cy="22533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37" y="2471011"/>
              <a:ext cx="535618" cy="535618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-314482" y="3030348"/>
              <a:ext cx="1891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MarkDown</a:t>
              </a:r>
              <a:endParaRPr lang="fr-FR" dirty="0"/>
            </a:p>
          </p:txBody>
        </p:sp>
        <p:sp>
          <p:nvSpPr>
            <p:cNvPr id="124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50504" y="3358639"/>
              <a:ext cx="1000996" cy="770962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-327633" y="3631258"/>
              <a:ext cx="1886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sz="1600" dirty="0">
                  <a:solidFill>
                    <a:schemeClr val="bg1">
                      <a:lumMod val="95000"/>
                    </a:schemeClr>
                  </a:solidFill>
                </a:rPr>
                <a:t>0.024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50503" y="4272001"/>
              <a:ext cx="967085" cy="452400"/>
              <a:chOff x="150503" y="4272001"/>
              <a:chExt cx="967085" cy="452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570284" y="2399324"/>
            <a:ext cx="1891235" cy="2326679"/>
            <a:chOff x="7819666" y="2399324"/>
            <a:chExt cx="1891235" cy="2326679"/>
          </a:xfrm>
        </p:grpSpPr>
        <p:grpSp>
          <p:nvGrpSpPr>
            <p:cNvPr id="38" name="Google Shape;11235;p60">
              <a:extLst>
                <a:ext uri="{FF2B5EF4-FFF2-40B4-BE49-F238E27FC236}">
                  <a16:creationId xmlns:a16="http://schemas.microsoft.com/office/drawing/2014/main" id="{43B2CAC9-485D-458A-B079-615104493691}"/>
                </a:ext>
              </a:extLst>
            </p:cNvPr>
            <p:cNvGrpSpPr/>
            <p:nvPr/>
          </p:nvGrpSpPr>
          <p:grpSpPr>
            <a:xfrm>
              <a:off x="8619901" y="2399324"/>
              <a:ext cx="245814" cy="569924"/>
              <a:chOff x="2749016" y="4291176"/>
              <a:chExt cx="150831" cy="33692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9" name="Google Shape;11236;p60">
                <a:extLst>
                  <a:ext uri="{FF2B5EF4-FFF2-40B4-BE49-F238E27FC236}">
                    <a16:creationId xmlns:a16="http://schemas.microsoft.com/office/drawing/2014/main" id="{4368EE8B-1638-4326-9752-F01921C9C8D4}"/>
                  </a:ext>
                </a:extLst>
              </p:cNvPr>
              <p:cNvSpPr/>
              <p:nvPr/>
            </p:nvSpPr>
            <p:spPr>
              <a:xfrm>
                <a:off x="2799399" y="4307472"/>
                <a:ext cx="51942" cy="11486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609" extrusionOk="0">
                    <a:moveTo>
                      <a:pt x="810" y="1"/>
                    </a:moveTo>
                    <a:cubicBezTo>
                      <a:pt x="727" y="1"/>
                      <a:pt x="667" y="72"/>
                      <a:pt x="667" y="144"/>
                    </a:cubicBezTo>
                    <a:lnTo>
                      <a:pt x="667" y="489"/>
                    </a:lnTo>
                    <a:cubicBezTo>
                      <a:pt x="298" y="525"/>
                      <a:pt x="1" y="846"/>
                      <a:pt x="1" y="1215"/>
                    </a:cubicBezTo>
                    <a:cubicBezTo>
                      <a:pt x="1" y="1620"/>
                      <a:pt x="322" y="1942"/>
                      <a:pt x="727" y="1942"/>
                    </a:cubicBezTo>
                    <a:lnTo>
                      <a:pt x="894" y="1942"/>
                    </a:lnTo>
                    <a:cubicBezTo>
                      <a:pt x="1132" y="1942"/>
                      <a:pt x="1322" y="2144"/>
                      <a:pt x="1322" y="2382"/>
                    </a:cubicBezTo>
                    <a:cubicBezTo>
                      <a:pt x="1322" y="2620"/>
                      <a:pt x="1132" y="2811"/>
                      <a:pt x="894" y="2811"/>
                    </a:cubicBezTo>
                    <a:lnTo>
                      <a:pt x="632" y="2811"/>
                    </a:lnTo>
                    <a:cubicBezTo>
                      <a:pt x="441" y="2811"/>
                      <a:pt x="298" y="2656"/>
                      <a:pt x="298" y="2466"/>
                    </a:cubicBezTo>
                    <a:cubicBezTo>
                      <a:pt x="298" y="2382"/>
                      <a:pt x="215" y="2323"/>
                      <a:pt x="144" y="2323"/>
                    </a:cubicBezTo>
                    <a:cubicBezTo>
                      <a:pt x="48" y="2323"/>
                      <a:pt x="1" y="2394"/>
                      <a:pt x="1" y="2466"/>
                    </a:cubicBezTo>
                    <a:cubicBezTo>
                      <a:pt x="1" y="2823"/>
                      <a:pt x="298" y="3120"/>
                      <a:pt x="644" y="3120"/>
                    </a:cubicBezTo>
                    <a:lnTo>
                      <a:pt x="667" y="3120"/>
                    </a:lnTo>
                    <a:lnTo>
                      <a:pt x="667" y="3466"/>
                    </a:lnTo>
                    <a:cubicBezTo>
                      <a:pt x="667" y="3549"/>
                      <a:pt x="739" y="3609"/>
                      <a:pt x="810" y="3609"/>
                    </a:cubicBezTo>
                    <a:cubicBezTo>
                      <a:pt x="906" y="3609"/>
                      <a:pt x="965" y="3537"/>
                      <a:pt x="965" y="3466"/>
                    </a:cubicBezTo>
                    <a:lnTo>
                      <a:pt x="965" y="3120"/>
                    </a:lnTo>
                    <a:cubicBezTo>
                      <a:pt x="1334" y="3097"/>
                      <a:pt x="1632" y="2763"/>
                      <a:pt x="1632" y="2394"/>
                    </a:cubicBezTo>
                    <a:cubicBezTo>
                      <a:pt x="1632" y="1989"/>
                      <a:pt x="1298" y="1668"/>
                      <a:pt x="906" y="1668"/>
                    </a:cubicBezTo>
                    <a:lnTo>
                      <a:pt x="739" y="1668"/>
                    </a:lnTo>
                    <a:cubicBezTo>
                      <a:pt x="501" y="1668"/>
                      <a:pt x="310" y="1477"/>
                      <a:pt x="310" y="1239"/>
                    </a:cubicBezTo>
                    <a:cubicBezTo>
                      <a:pt x="310" y="1001"/>
                      <a:pt x="501" y="799"/>
                      <a:pt x="739" y="799"/>
                    </a:cubicBezTo>
                    <a:lnTo>
                      <a:pt x="989" y="799"/>
                    </a:lnTo>
                    <a:cubicBezTo>
                      <a:pt x="1191" y="799"/>
                      <a:pt x="1334" y="953"/>
                      <a:pt x="1334" y="1144"/>
                    </a:cubicBezTo>
                    <a:lnTo>
                      <a:pt x="1334" y="1311"/>
                    </a:lnTo>
                    <a:cubicBezTo>
                      <a:pt x="1322" y="1382"/>
                      <a:pt x="1394" y="1453"/>
                      <a:pt x="1489" y="1453"/>
                    </a:cubicBezTo>
                    <a:cubicBezTo>
                      <a:pt x="1572" y="1453"/>
                      <a:pt x="1632" y="1382"/>
                      <a:pt x="1632" y="1311"/>
                    </a:cubicBezTo>
                    <a:lnTo>
                      <a:pt x="1632" y="1144"/>
                    </a:lnTo>
                    <a:cubicBezTo>
                      <a:pt x="1632" y="787"/>
                      <a:pt x="1334" y="489"/>
                      <a:pt x="977" y="489"/>
                    </a:cubicBezTo>
                    <a:lnTo>
                      <a:pt x="965" y="489"/>
                    </a:lnTo>
                    <a:lnTo>
                      <a:pt x="965" y="144"/>
                    </a:lnTo>
                    <a:cubicBezTo>
                      <a:pt x="965" y="60"/>
                      <a:pt x="894" y="1"/>
                      <a:pt x="810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237;p60">
                <a:extLst>
                  <a:ext uri="{FF2B5EF4-FFF2-40B4-BE49-F238E27FC236}">
                    <a16:creationId xmlns:a16="http://schemas.microsoft.com/office/drawing/2014/main" id="{7948B9A7-1F76-44FA-9F7C-EA9A98149D83}"/>
                  </a:ext>
                </a:extLst>
              </p:cNvPr>
              <p:cNvSpPr/>
              <p:nvPr/>
            </p:nvSpPr>
            <p:spPr>
              <a:xfrm>
                <a:off x="2750894" y="4291176"/>
                <a:ext cx="147075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0586" extrusionOk="0">
                    <a:moveTo>
                      <a:pt x="2310" y="299"/>
                    </a:moveTo>
                    <a:cubicBezTo>
                      <a:pt x="3406" y="299"/>
                      <a:pt x="4323" y="1192"/>
                      <a:pt x="4323" y="2311"/>
                    </a:cubicBezTo>
                    <a:cubicBezTo>
                      <a:pt x="4323" y="3418"/>
                      <a:pt x="3430" y="4323"/>
                      <a:pt x="2310" y="4323"/>
                    </a:cubicBezTo>
                    <a:cubicBezTo>
                      <a:pt x="1203" y="4311"/>
                      <a:pt x="298" y="3418"/>
                      <a:pt x="298" y="2311"/>
                    </a:cubicBezTo>
                    <a:cubicBezTo>
                      <a:pt x="298" y="1215"/>
                      <a:pt x="1191" y="299"/>
                      <a:pt x="2310" y="299"/>
                    </a:cubicBezTo>
                    <a:close/>
                    <a:moveTo>
                      <a:pt x="4299" y="7288"/>
                    </a:moveTo>
                    <a:lnTo>
                      <a:pt x="4299" y="7621"/>
                    </a:lnTo>
                    <a:lnTo>
                      <a:pt x="3620" y="7621"/>
                    </a:lnTo>
                    <a:cubicBezTo>
                      <a:pt x="3525" y="7621"/>
                      <a:pt x="3465" y="7704"/>
                      <a:pt x="3465" y="7776"/>
                    </a:cubicBezTo>
                    <a:cubicBezTo>
                      <a:pt x="3465" y="7859"/>
                      <a:pt x="3549" y="7919"/>
                      <a:pt x="3620" y="7919"/>
                    </a:cubicBezTo>
                    <a:lnTo>
                      <a:pt x="3787" y="7919"/>
                    </a:lnTo>
                    <a:lnTo>
                      <a:pt x="3727" y="8442"/>
                    </a:lnTo>
                    <a:lnTo>
                      <a:pt x="882" y="8442"/>
                    </a:lnTo>
                    <a:lnTo>
                      <a:pt x="822" y="7919"/>
                    </a:lnTo>
                    <a:lnTo>
                      <a:pt x="2894" y="7919"/>
                    </a:lnTo>
                    <a:cubicBezTo>
                      <a:pt x="2977" y="7919"/>
                      <a:pt x="3037" y="7847"/>
                      <a:pt x="3037" y="7776"/>
                    </a:cubicBezTo>
                    <a:cubicBezTo>
                      <a:pt x="3037" y="7680"/>
                      <a:pt x="2965" y="7621"/>
                      <a:pt x="2894" y="7621"/>
                    </a:cubicBezTo>
                    <a:lnTo>
                      <a:pt x="298" y="7621"/>
                    </a:lnTo>
                    <a:lnTo>
                      <a:pt x="298" y="7288"/>
                    </a:lnTo>
                    <a:close/>
                    <a:moveTo>
                      <a:pt x="3692" y="8776"/>
                    </a:moveTo>
                    <a:lnTo>
                      <a:pt x="3608" y="9455"/>
                    </a:lnTo>
                    <a:lnTo>
                      <a:pt x="1013" y="9455"/>
                    </a:lnTo>
                    <a:lnTo>
                      <a:pt x="929" y="8776"/>
                    </a:lnTo>
                    <a:close/>
                    <a:moveTo>
                      <a:pt x="3573" y="9764"/>
                    </a:moveTo>
                    <a:lnTo>
                      <a:pt x="3501" y="10288"/>
                    </a:lnTo>
                    <a:lnTo>
                      <a:pt x="1120" y="10288"/>
                    </a:lnTo>
                    <a:lnTo>
                      <a:pt x="1060" y="9764"/>
                    </a:lnTo>
                    <a:close/>
                    <a:moveTo>
                      <a:pt x="2310" y="1"/>
                    </a:moveTo>
                    <a:cubicBezTo>
                      <a:pt x="1048" y="1"/>
                      <a:pt x="1" y="1049"/>
                      <a:pt x="1" y="2311"/>
                    </a:cubicBezTo>
                    <a:cubicBezTo>
                      <a:pt x="1" y="3537"/>
                      <a:pt x="953" y="4549"/>
                      <a:pt x="2156" y="4621"/>
                    </a:cubicBezTo>
                    <a:lnTo>
                      <a:pt x="2156" y="6966"/>
                    </a:lnTo>
                    <a:lnTo>
                      <a:pt x="155" y="6966"/>
                    </a:lnTo>
                    <a:cubicBezTo>
                      <a:pt x="60" y="6966"/>
                      <a:pt x="1" y="7049"/>
                      <a:pt x="1" y="7121"/>
                    </a:cubicBezTo>
                    <a:lnTo>
                      <a:pt x="1" y="7788"/>
                    </a:lnTo>
                    <a:cubicBezTo>
                      <a:pt x="1" y="7883"/>
                      <a:pt x="72" y="7942"/>
                      <a:pt x="155" y="7942"/>
                    </a:cubicBezTo>
                    <a:lnTo>
                      <a:pt x="513" y="7942"/>
                    </a:lnTo>
                    <a:lnTo>
                      <a:pt x="822" y="10455"/>
                    </a:lnTo>
                    <a:cubicBezTo>
                      <a:pt x="834" y="10526"/>
                      <a:pt x="894" y="10586"/>
                      <a:pt x="965" y="10586"/>
                    </a:cubicBezTo>
                    <a:lnTo>
                      <a:pt x="3620" y="10586"/>
                    </a:lnTo>
                    <a:cubicBezTo>
                      <a:pt x="3692" y="10586"/>
                      <a:pt x="3763" y="10526"/>
                      <a:pt x="3763" y="10455"/>
                    </a:cubicBezTo>
                    <a:lnTo>
                      <a:pt x="4084" y="7942"/>
                    </a:lnTo>
                    <a:lnTo>
                      <a:pt x="4442" y="7942"/>
                    </a:lnTo>
                    <a:cubicBezTo>
                      <a:pt x="4525" y="7942"/>
                      <a:pt x="4585" y="7859"/>
                      <a:pt x="4585" y="7788"/>
                    </a:cubicBezTo>
                    <a:lnTo>
                      <a:pt x="4585" y="7121"/>
                    </a:lnTo>
                    <a:cubicBezTo>
                      <a:pt x="4620" y="7026"/>
                      <a:pt x="4549" y="6966"/>
                      <a:pt x="4465" y="6966"/>
                    </a:cubicBezTo>
                    <a:lnTo>
                      <a:pt x="2453" y="6966"/>
                    </a:lnTo>
                    <a:lnTo>
                      <a:pt x="2453" y="4621"/>
                    </a:lnTo>
                    <a:cubicBezTo>
                      <a:pt x="3668" y="4549"/>
                      <a:pt x="4620" y="3537"/>
                      <a:pt x="4620" y="2311"/>
                    </a:cubicBezTo>
                    <a:cubicBezTo>
                      <a:pt x="4620" y="1037"/>
                      <a:pt x="3573" y="1"/>
                      <a:pt x="2310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11238;p60">
                <a:extLst>
                  <a:ext uri="{FF2B5EF4-FFF2-40B4-BE49-F238E27FC236}">
                    <a16:creationId xmlns:a16="http://schemas.microsoft.com/office/drawing/2014/main" id="{D72B7185-E691-460B-BA38-A02FB95BD1AE}"/>
                  </a:ext>
                </a:extLst>
              </p:cNvPr>
              <p:cNvSpPr/>
              <p:nvPr/>
            </p:nvSpPr>
            <p:spPr>
              <a:xfrm>
                <a:off x="2749016" y="4443917"/>
                <a:ext cx="69734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656" extrusionOk="0">
                    <a:moveTo>
                      <a:pt x="1107" y="310"/>
                    </a:moveTo>
                    <a:cubicBezTo>
                      <a:pt x="1381" y="310"/>
                      <a:pt x="1643" y="441"/>
                      <a:pt x="1786" y="667"/>
                    </a:cubicBezTo>
                    <a:lnTo>
                      <a:pt x="417" y="667"/>
                    </a:lnTo>
                    <a:cubicBezTo>
                      <a:pt x="572" y="441"/>
                      <a:pt x="822" y="310"/>
                      <a:pt x="1107" y="310"/>
                    </a:cubicBezTo>
                    <a:close/>
                    <a:moveTo>
                      <a:pt x="1786" y="976"/>
                    </a:moveTo>
                    <a:cubicBezTo>
                      <a:pt x="1619" y="1203"/>
                      <a:pt x="1369" y="1334"/>
                      <a:pt x="1107" y="1334"/>
                    </a:cubicBezTo>
                    <a:cubicBezTo>
                      <a:pt x="822" y="1334"/>
                      <a:pt x="572" y="1203"/>
                      <a:pt x="417" y="976"/>
                    </a:cubicBezTo>
                    <a:close/>
                    <a:moveTo>
                      <a:pt x="1107" y="0"/>
                    </a:moveTo>
                    <a:cubicBezTo>
                      <a:pt x="607" y="0"/>
                      <a:pt x="179" y="310"/>
                      <a:pt x="12" y="774"/>
                    </a:cubicBezTo>
                    <a:cubicBezTo>
                      <a:pt x="0" y="798"/>
                      <a:pt x="0" y="846"/>
                      <a:pt x="12" y="881"/>
                    </a:cubicBezTo>
                    <a:cubicBezTo>
                      <a:pt x="179" y="1334"/>
                      <a:pt x="607" y="1655"/>
                      <a:pt x="1107" y="1655"/>
                    </a:cubicBezTo>
                    <a:cubicBezTo>
                      <a:pt x="1596" y="1655"/>
                      <a:pt x="2024" y="1334"/>
                      <a:pt x="2191" y="881"/>
                    </a:cubicBezTo>
                    <a:lnTo>
                      <a:pt x="2191" y="846"/>
                    </a:lnTo>
                    <a:lnTo>
                      <a:pt x="2191" y="822"/>
                    </a:lnTo>
                    <a:lnTo>
                      <a:pt x="2191" y="798"/>
                    </a:lnTo>
                    <a:lnTo>
                      <a:pt x="2191" y="774"/>
                    </a:lnTo>
                    <a:cubicBezTo>
                      <a:pt x="2024" y="310"/>
                      <a:pt x="1596" y="0"/>
                      <a:pt x="1107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239;p60">
                <a:extLst>
                  <a:ext uri="{FF2B5EF4-FFF2-40B4-BE49-F238E27FC236}">
                    <a16:creationId xmlns:a16="http://schemas.microsoft.com/office/drawing/2014/main" id="{DF429554-6D3F-4344-8D13-F5E1249AABA1}"/>
                  </a:ext>
                </a:extLst>
              </p:cNvPr>
              <p:cNvSpPr/>
              <p:nvPr/>
            </p:nvSpPr>
            <p:spPr>
              <a:xfrm>
                <a:off x="2829731" y="4443917"/>
                <a:ext cx="70116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656" extrusionOk="0">
                    <a:moveTo>
                      <a:pt x="1096" y="310"/>
                    </a:moveTo>
                    <a:cubicBezTo>
                      <a:pt x="1381" y="310"/>
                      <a:pt x="1631" y="441"/>
                      <a:pt x="1786" y="667"/>
                    </a:cubicBezTo>
                    <a:lnTo>
                      <a:pt x="417" y="667"/>
                    </a:lnTo>
                    <a:cubicBezTo>
                      <a:pt x="560" y="441"/>
                      <a:pt x="810" y="310"/>
                      <a:pt x="1096" y="310"/>
                    </a:cubicBezTo>
                    <a:close/>
                    <a:moveTo>
                      <a:pt x="1786" y="976"/>
                    </a:moveTo>
                    <a:cubicBezTo>
                      <a:pt x="1631" y="1203"/>
                      <a:pt x="1381" y="1334"/>
                      <a:pt x="1096" y="1334"/>
                    </a:cubicBezTo>
                    <a:cubicBezTo>
                      <a:pt x="810" y="1334"/>
                      <a:pt x="560" y="1203"/>
                      <a:pt x="417" y="976"/>
                    </a:cubicBezTo>
                    <a:close/>
                    <a:moveTo>
                      <a:pt x="1096" y="0"/>
                    </a:moveTo>
                    <a:cubicBezTo>
                      <a:pt x="607" y="0"/>
                      <a:pt x="179" y="310"/>
                      <a:pt x="12" y="774"/>
                    </a:cubicBezTo>
                    <a:cubicBezTo>
                      <a:pt x="0" y="798"/>
                      <a:pt x="0" y="846"/>
                      <a:pt x="12" y="881"/>
                    </a:cubicBezTo>
                    <a:cubicBezTo>
                      <a:pt x="179" y="1334"/>
                      <a:pt x="607" y="1655"/>
                      <a:pt x="1096" y="1655"/>
                    </a:cubicBezTo>
                    <a:cubicBezTo>
                      <a:pt x="1584" y="1655"/>
                      <a:pt x="2024" y="1334"/>
                      <a:pt x="2179" y="881"/>
                    </a:cubicBezTo>
                    <a:cubicBezTo>
                      <a:pt x="2203" y="846"/>
                      <a:pt x="2203" y="822"/>
                      <a:pt x="2179" y="774"/>
                    </a:cubicBezTo>
                    <a:cubicBezTo>
                      <a:pt x="2024" y="310"/>
                      <a:pt x="1584" y="0"/>
                      <a:pt x="1096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AD2757-190D-4DC5-973B-4FFC4CFD86D7}"/>
                </a:ext>
              </a:extLst>
            </p:cNvPr>
            <p:cNvSpPr txBox="1"/>
            <p:nvPr/>
          </p:nvSpPr>
          <p:spPr>
            <a:xfrm>
              <a:off x="7869801" y="3031153"/>
              <a:ext cx="1747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Weekly_Sales</a:t>
              </a:r>
              <a:endParaRPr lang="fr-FR" dirty="0"/>
            </a:p>
          </p:txBody>
        </p:sp>
        <p:sp>
          <p:nvSpPr>
            <p:cNvPr id="114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8270023" y="3346623"/>
              <a:ext cx="1000996" cy="78912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7819666" y="3632188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1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297327" y="4273603"/>
              <a:ext cx="967085" cy="452400"/>
              <a:chOff x="150503" y="4272001"/>
              <a:chExt cx="967085" cy="452400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35521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275806" y="2457221"/>
            <a:ext cx="1893307" cy="2267180"/>
            <a:chOff x="984855" y="2457221"/>
            <a:chExt cx="1893307" cy="22671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272" y="2457221"/>
              <a:ext cx="553553" cy="553553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1117589" y="3028283"/>
              <a:ext cx="176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Unemployment</a:t>
              </a:r>
              <a:endParaRPr lang="fr-FR" dirty="0"/>
            </a:p>
          </p:txBody>
        </p:sp>
        <p:sp>
          <p:nvSpPr>
            <p:cNvPr id="123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460786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984855" y="363332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-0.026</a:t>
              </a: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465593" y="4272001"/>
              <a:ext cx="967085" cy="452400"/>
              <a:chOff x="150503" y="4272001"/>
              <a:chExt cx="967085" cy="45240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32114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531225" y="2457135"/>
            <a:ext cx="1891235" cy="2267266"/>
            <a:chOff x="2378820" y="2457135"/>
            <a:chExt cx="1891235" cy="2267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472" y="2457135"/>
              <a:ext cx="553726" cy="55372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2499949" y="3024991"/>
              <a:ext cx="1561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Fuel </a:t>
              </a:r>
              <a:r>
                <a:rPr lang="fr-FR" dirty="0" err="1"/>
                <a:t>price</a:t>
              </a:r>
              <a:endParaRPr lang="fr-FR" dirty="0"/>
            </a:p>
          </p:txBody>
        </p:sp>
        <p:sp>
          <p:nvSpPr>
            <p:cNvPr id="122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2850099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2378820" y="365758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0.00012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882221" y="4272001"/>
              <a:ext cx="967085" cy="452400"/>
              <a:chOff x="150503" y="4272001"/>
              <a:chExt cx="967085" cy="452400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829999" y="2418491"/>
            <a:ext cx="1891235" cy="2305910"/>
            <a:chOff x="3760724" y="2418491"/>
            <a:chExt cx="1891235" cy="2305910"/>
          </a:xfrm>
        </p:grpSpPr>
        <p:grpSp>
          <p:nvGrpSpPr>
            <p:cNvPr id="103" name="Google Shape;10137;p58"/>
            <p:cNvGrpSpPr/>
            <p:nvPr/>
          </p:nvGrpSpPr>
          <p:grpSpPr>
            <a:xfrm>
              <a:off x="4494260" y="2418491"/>
              <a:ext cx="462987" cy="590709"/>
              <a:chOff x="3662144" y="4135505"/>
              <a:chExt cx="232955" cy="34031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4" name="Google Shape;10138;p58"/>
              <p:cNvSpPr/>
              <p:nvPr/>
            </p:nvSpPr>
            <p:spPr>
              <a:xfrm>
                <a:off x="3662144" y="4135505"/>
                <a:ext cx="163761" cy="340318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0717" extrusionOk="0">
                    <a:moveTo>
                      <a:pt x="2573" y="1"/>
                    </a:moveTo>
                    <a:cubicBezTo>
                      <a:pt x="1715" y="1"/>
                      <a:pt x="1013" y="703"/>
                      <a:pt x="1013" y="1572"/>
                    </a:cubicBezTo>
                    <a:lnTo>
                      <a:pt x="1013" y="6097"/>
                    </a:lnTo>
                    <a:cubicBezTo>
                      <a:pt x="370" y="6585"/>
                      <a:pt x="1" y="7347"/>
                      <a:pt x="1" y="8144"/>
                    </a:cubicBezTo>
                    <a:cubicBezTo>
                      <a:pt x="1" y="9561"/>
                      <a:pt x="1156" y="10716"/>
                      <a:pt x="2573" y="10716"/>
                    </a:cubicBezTo>
                    <a:cubicBezTo>
                      <a:pt x="3990" y="10716"/>
                      <a:pt x="5144" y="9561"/>
                      <a:pt x="5144" y="8144"/>
                    </a:cubicBezTo>
                    <a:cubicBezTo>
                      <a:pt x="5156" y="7323"/>
                      <a:pt x="4775" y="6573"/>
                      <a:pt x="4144" y="6073"/>
                    </a:cubicBezTo>
                    <a:lnTo>
                      <a:pt x="4144" y="3322"/>
                    </a:lnTo>
                    <a:cubicBezTo>
                      <a:pt x="4144" y="3239"/>
                      <a:pt x="4061" y="3156"/>
                      <a:pt x="3978" y="3156"/>
                    </a:cubicBezTo>
                    <a:cubicBezTo>
                      <a:pt x="3882" y="3156"/>
                      <a:pt x="3811" y="3239"/>
                      <a:pt x="3811" y="3322"/>
                    </a:cubicBezTo>
                    <a:lnTo>
                      <a:pt x="3811" y="6168"/>
                    </a:lnTo>
                    <a:cubicBezTo>
                      <a:pt x="3811" y="6216"/>
                      <a:pt x="3847" y="6275"/>
                      <a:pt x="3871" y="6299"/>
                    </a:cubicBezTo>
                    <a:cubicBezTo>
                      <a:pt x="4466" y="6716"/>
                      <a:pt x="4823" y="7418"/>
                      <a:pt x="4823" y="8133"/>
                    </a:cubicBezTo>
                    <a:cubicBezTo>
                      <a:pt x="4823" y="9359"/>
                      <a:pt x="3811" y="10383"/>
                      <a:pt x="2573" y="10383"/>
                    </a:cubicBezTo>
                    <a:cubicBezTo>
                      <a:pt x="1346" y="10383"/>
                      <a:pt x="322" y="9371"/>
                      <a:pt x="322" y="8133"/>
                    </a:cubicBezTo>
                    <a:cubicBezTo>
                      <a:pt x="322" y="7406"/>
                      <a:pt x="680" y="6716"/>
                      <a:pt x="1275" y="6299"/>
                    </a:cubicBezTo>
                    <a:cubicBezTo>
                      <a:pt x="1323" y="6275"/>
                      <a:pt x="1334" y="6228"/>
                      <a:pt x="1334" y="6168"/>
                    </a:cubicBezTo>
                    <a:lnTo>
                      <a:pt x="1334" y="1572"/>
                    </a:lnTo>
                    <a:cubicBezTo>
                      <a:pt x="1334" y="882"/>
                      <a:pt x="1894" y="334"/>
                      <a:pt x="2573" y="334"/>
                    </a:cubicBezTo>
                    <a:cubicBezTo>
                      <a:pt x="3263" y="334"/>
                      <a:pt x="3811" y="882"/>
                      <a:pt x="3811" y="1572"/>
                    </a:cubicBezTo>
                    <a:lnTo>
                      <a:pt x="3811" y="2703"/>
                    </a:lnTo>
                    <a:cubicBezTo>
                      <a:pt x="3811" y="2787"/>
                      <a:pt x="3882" y="2858"/>
                      <a:pt x="3978" y="2858"/>
                    </a:cubicBezTo>
                    <a:cubicBezTo>
                      <a:pt x="4061" y="2858"/>
                      <a:pt x="4132" y="2787"/>
                      <a:pt x="4132" y="2703"/>
                    </a:cubicBezTo>
                    <a:lnTo>
                      <a:pt x="4132" y="1572"/>
                    </a:lnTo>
                    <a:cubicBezTo>
                      <a:pt x="4132" y="703"/>
                      <a:pt x="3442" y="1"/>
                      <a:pt x="25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139;p58"/>
              <p:cNvSpPr/>
              <p:nvPr/>
            </p:nvSpPr>
            <p:spPr>
              <a:xfrm>
                <a:off x="3689771" y="4162719"/>
                <a:ext cx="109650" cy="28585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002" extrusionOk="0">
                    <a:moveTo>
                      <a:pt x="1727" y="310"/>
                    </a:moveTo>
                    <a:cubicBezTo>
                      <a:pt x="1941" y="310"/>
                      <a:pt x="2108" y="489"/>
                      <a:pt x="2108" y="691"/>
                    </a:cubicBezTo>
                    <a:lnTo>
                      <a:pt x="2108" y="1156"/>
                    </a:lnTo>
                    <a:lnTo>
                      <a:pt x="1322" y="1156"/>
                    </a:lnTo>
                    <a:lnTo>
                      <a:pt x="1322" y="691"/>
                    </a:lnTo>
                    <a:cubicBezTo>
                      <a:pt x="1322" y="489"/>
                      <a:pt x="1500" y="310"/>
                      <a:pt x="1727" y="310"/>
                    </a:cubicBezTo>
                    <a:close/>
                    <a:moveTo>
                      <a:pt x="2108" y="1489"/>
                    </a:moveTo>
                    <a:lnTo>
                      <a:pt x="2108" y="2382"/>
                    </a:lnTo>
                    <a:lnTo>
                      <a:pt x="1322" y="2382"/>
                    </a:lnTo>
                    <a:lnTo>
                      <a:pt x="1322" y="1489"/>
                    </a:lnTo>
                    <a:close/>
                    <a:moveTo>
                      <a:pt x="2108" y="2704"/>
                    </a:moveTo>
                    <a:lnTo>
                      <a:pt x="2108" y="3596"/>
                    </a:lnTo>
                    <a:lnTo>
                      <a:pt x="1322" y="3596"/>
                    </a:lnTo>
                    <a:lnTo>
                      <a:pt x="1322" y="2704"/>
                    </a:lnTo>
                    <a:close/>
                    <a:moveTo>
                      <a:pt x="2108" y="3906"/>
                    </a:moveTo>
                    <a:lnTo>
                      <a:pt x="2108" y="4799"/>
                    </a:lnTo>
                    <a:lnTo>
                      <a:pt x="1322" y="4799"/>
                    </a:lnTo>
                    <a:lnTo>
                      <a:pt x="1322" y="3906"/>
                    </a:lnTo>
                    <a:close/>
                    <a:moveTo>
                      <a:pt x="1727" y="1"/>
                    </a:moveTo>
                    <a:cubicBezTo>
                      <a:pt x="1334" y="1"/>
                      <a:pt x="1012" y="310"/>
                      <a:pt x="1012" y="715"/>
                    </a:cubicBezTo>
                    <a:lnTo>
                      <a:pt x="1012" y="5668"/>
                    </a:lnTo>
                    <a:lnTo>
                      <a:pt x="726" y="5871"/>
                    </a:lnTo>
                    <a:cubicBezTo>
                      <a:pt x="262" y="6204"/>
                      <a:pt x="0" y="6728"/>
                      <a:pt x="0" y="7276"/>
                    </a:cubicBezTo>
                    <a:cubicBezTo>
                      <a:pt x="0" y="7609"/>
                      <a:pt x="95" y="7954"/>
                      <a:pt x="298" y="8240"/>
                    </a:cubicBezTo>
                    <a:cubicBezTo>
                      <a:pt x="321" y="8286"/>
                      <a:pt x="374" y="8312"/>
                      <a:pt x="427" y="8312"/>
                    </a:cubicBezTo>
                    <a:cubicBezTo>
                      <a:pt x="457" y="8312"/>
                      <a:pt x="487" y="8304"/>
                      <a:pt x="512" y="8288"/>
                    </a:cubicBezTo>
                    <a:cubicBezTo>
                      <a:pt x="595" y="8240"/>
                      <a:pt x="607" y="8133"/>
                      <a:pt x="560" y="8061"/>
                    </a:cubicBezTo>
                    <a:cubicBezTo>
                      <a:pt x="393" y="7823"/>
                      <a:pt x="322" y="7549"/>
                      <a:pt x="322" y="7276"/>
                    </a:cubicBezTo>
                    <a:cubicBezTo>
                      <a:pt x="322" y="6811"/>
                      <a:pt x="548" y="6394"/>
                      <a:pt x="917" y="6121"/>
                    </a:cubicBezTo>
                    <a:lnTo>
                      <a:pt x="1274" y="5871"/>
                    </a:lnTo>
                    <a:cubicBezTo>
                      <a:pt x="1322" y="5847"/>
                      <a:pt x="1334" y="5799"/>
                      <a:pt x="1334" y="5740"/>
                    </a:cubicBezTo>
                    <a:lnTo>
                      <a:pt x="1334" y="5132"/>
                    </a:lnTo>
                    <a:lnTo>
                      <a:pt x="2119" y="5132"/>
                    </a:lnTo>
                    <a:lnTo>
                      <a:pt x="2119" y="5740"/>
                    </a:lnTo>
                    <a:cubicBezTo>
                      <a:pt x="2119" y="5787"/>
                      <a:pt x="2155" y="5847"/>
                      <a:pt x="2179" y="5871"/>
                    </a:cubicBezTo>
                    <a:lnTo>
                      <a:pt x="2536" y="6121"/>
                    </a:lnTo>
                    <a:cubicBezTo>
                      <a:pt x="2917" y="6394"/>
                      <a:pt x="3131" y="6823"/>
                      <a:pt x="3131" y="7276"/>
                    </a:cubicBezTo>
                    <a:cubicBezTo>
                      <a:pt x="3120" y="8049"/>
                      <a:pt x="2500" y="8669"/>
                      <a:pt x="1727" y="8669"/>
                    </a:cubicBezTo>
                    <a:cubicBezTo>
                      <a:pt x="1441" y="8669"/>
                      <a:pt x="1155" y="8585"/>
                      <a:pt x="917" y="8419"/>
                    </a:cubicBezTo>
                    <a:cubicBezTo>
                      <a:pt x="892" y="8402"/>
                      <a:pt x="863" y="8394"/>
                      <a:pt x="835" y="8394"/>
                    </a:cubicBezTo>
                    <a:cubicBezTo>
                      <a:pt x="782" y="8394"/>
                      <a:pt x="729" y="8420"/>
                      <a:pt x="691" y="8466"/>
                    </a:cubicBezTo>
                    <a:cubicBezTo>
                      <a:pt x="655" y="8538"/>
                      <a:pt x="667" y="8633"/>
                      <a:pt x="738" y="8692"/>
                    </a:cubicBezTo>
                    <a:cubicBezTo>
                      <a:pt x="1036" y="8895"/>
                      <a:pt x="1369" y="9002"/>
                      <a:pt x="1727" y="9002"/>
                    </a:cubicBezTo>
                    <a:cubicBezTo>
                      <a:pt x="2679" y="9002"/>
                      <a:pt x="3453" y="8228"/>
                      <a:pt x="3453" y="7276"/>
                    </a:cubicBezTo>
                    <a:cubicBezTo>
                      <a:pt x="3453" y="6716"/>
                      <a:pt x="3179" y="6192"/>
                      <a:pt x="2715" y="5871"/>
                    </a:cubicBezTo>
                    <a:lnTo>
                      <a:pt x="2441" y="5668"/>
                    </a:lnTo>
                    <a:lnTo>
                      <a:pt x="2441" y="715"/>
                    </a:lnTo>
                    <a:cubicBezTo>
                      <a:pt x="2441" y="322"/>
                      <a:pt x="2119" y="1"/>
                      <a:pt x="17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140;p58"/>
              <p:cNvSpPr/>
              <p:nvPr/>
            </p:nvSpPr>
            <p:spPr>
              <a:xfrm>
                <a:off x="3838352" y="4182375"/>
                <a:ext cx="56746" cy="9494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990" extrusionOk="0">
                    <a:moveTo>
                      <a:pt x="881" y="1"/>
                    </a:moveTo>
                    <a:cubicBezTo>
                      <a:pt x="334" y="1"/>
                      <a:pt x="0" y="334"/>
                      <a:pt x="0" y="894"/>
                    </a:cubicBezTo>
                    <a:lnTo>
                      <a:pt x="0" y="2096"/>
                    </a:lnTo>
                    <a:cubicBezTo>
                      <a:pt x="0" y="2394"/>
                      <a:pt x="96" y="2632"/>
                      <a:pt x="262" y="2787"/>
                    </a:cubicBezTo>
                    <a:cubicBezTo>
                      <a:pt x="405" y="2918"/>
                      <a:pt x="619" y="2989"/>
                      <a:pt x="869" y="2989"/>
                    </a:cubicBezTo>
                    <a:cubicBezTo>
                      <a:pt x="1393" y="2989"/>
                      <a:pt x="1751" y="2692"/>
                      <a:pt x="1751" y="2263"/>
                    </a:cubicBezTo>
                    <a:cubicBezTo>
                      <a:pt x="1786" y="2120"/>
                      <a:pt x="1715" y="2073"/>
                      <a:pt x="1596" y="2073"/>
                    </a:cubicBezTo>
                    <a:cubicBezTo>
                      <a:pt x="1489" y="2073"/>
                      <a:pt x="1417" y="2120"/>
                      <a:pt x="1417" y="2192"/>
                    </a:cubicBezTo>
                    <a:cubicBezTo>
                      <a:pt x="1393" y="2382"/>
                      <a:pt x="1358" y="2668"/>
                      <a:pt x="917" y="2668"/>
                    </a:cubicBezTo>
                    <a:cubicBezTo>
                      <a:pt x="560" y="2668"/>
                      <a:pt x="381" y="2489"/>
                      <a:pt x="381" y="2096"/>
                    </a:cubicBezTo>
                    <a:lnTo>
                      <a:pt x="381" y="894"/>
                    </a:lnTo>
                    <a:cubicBezTo>
                      <a:pt x="381" y="525"/>
                      <a:pt x="560" y="334"/>
                      <a:pt x="893" y="334"/>
                    </a:cubicBezTo>
                    <a:cubicBezTo>
                      <a:pt x="1298" y="334"/>
                      <a:pt x="1405" y="584"/>
                      <a:pt x="1405" y="775"/>
                    </a:cubicBezTo>
                    <a:cubicBezTo>
                      <a:pt x="1405" y="846"/>
                      <a:pt x="1477" y="906"/>
                      <a:pt x="1584" y="906"/>
                    </a:cubicBezTo>
                    <a:cubicBezTo>
                      <a:pt x="1703" y="906"/>
                      <a:pt x="1762" y="882"/>
                      <a:pt x="1762" y="715"/>
                    </a:cubicBezTo>
                    <a:cubicBezTo>
                      <a:pt x="1762" y="299"/>
                      <a:pt x="1405" y="1"/>
                      <a:pt x="8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141;p58"/>
              <p:cNvSpPr/>
              <p:nvPr/>
            </p:nvSpPr>
            <p:spPr>
              <a:xfrm>
                <a:off x="3813012" y="4151763"/>
                <a:ext cx="32930" cy="3293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7" extrusionOk="0">
                    <a:moveTo>
                      <a:pt x="536" y="310"/>
                    </a:moveTo>
                    <a:cubicBezTo>
                      <a:pt x="644" y="310"/>
                      <a:pt x="739" y="405"/>
                      <a:pt x="739" y="524"/>
                    </a:cubicBezTo>
                    <a:cubicBezTo>
                      <a:pt x="727" y="620"/>
                      <a:pt x="644" y="727"/>
                      <a:pt x="536" y="727"/>
                    </a:cubicBezTo>
                    <a:cubicBezTo>
                      <a:pt x="429" y="727"/>
                      <a:pt x="322" y="643"/>
                      <a:pt x="322" y="524"/>
                    </a:cubicBezTo>
                    <a:cubicBezTo>
                      <a:pt x="322" y="417"/>
                      <a:pt x="417" y="310"/>
                      <a:pt x="536" y="310"/>
                    </a:cubicBezTo>
                    <a:close/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798"/>
                      <a:pt x="239" y="1036"/>
                      <a:pt x="524" y="1036"/>
                    </a:cubicBezTo>
                    <a:cubicBezTo>
                      <a:pt x="822" y="1036"/>
                      <a:pt x="1036" y="798"/>
                      <a:pt x="1036" y="524"/>
                    </a:cubicBezTo>
                    <a:cubicBezTo>
                      <a:pt x="1036" y="239"/>
                      <a:pt x="798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4059001" y="3024991"/>
              <a:ext cx="1266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Temperature</a:t>
              </a:r>
              <a:endParaRPr lang="fr-FR" dirty="0"/>
            </a:p>
          </p:txBody>
        </p:sp>
        <p:sp>
          <p:nvSpPr>
            <p:cNvPr id="121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4209072" y="3348924"/>
              <a:ext cx="1000996" cy="78067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3760724" y="3643125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0.023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4197311" y="4272001"/>
              <a:ext cx="967085" cy="452400"/>
              <a:chOff x="150503" y="4272001"/>
              <a:chExt cx="967085" cy="452400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69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090477" y="2500956"/>
            <a:ext cx="1891235" cy="2223445"/>
            <a:chOff x="5090477" y="2500956"/>
            <a:chExt cx="1891235" cy="2223445"/>
          </a:xfrm>
        </p:grpSpPr>
        <p:grpSp>
          <p:nvGrpSpPr>
            <p:cNvPr id="64" name="Google Shape;9903;p58">
              <a:extLst>
                <a:ext uri="{FF2B5EF4-FFF2-40B4-BE49-F238E27FC236}">
                  <a16:creationId xmlns:a16="http://schemas.microsoft.com/office/drawing/2014/main" id="{42261441-52EB-450B-9397-CFB1C11AAA06}"/>
                </a:ext>
              </a:extLst>
            </p:cNvPr>
            <p:cNvGrpSpPr/>
            <p:nvPr/>
          </p:nvGrpSpPr>
          <p:grpSpPr>
            <a:xfrm>
              <a:off x="5700784" y="2500956"/>
              <a:ext cx="583252" cy="531578"/>
              <a:chOff x="1952836" y="2774422"/>
              <a:chExt cx="372835" cy="34257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6" name="Google Shape;9904;p58">
                <a:extLst>
                  <a:ext uri="{FF2B5EF4-FFF2-40B4-BE49-F238E27FC236}">
                    <a16:creationId xmlns:a16="http://schemas.microsoft.com/office/drawing/2014/main" id="{E339F531-9374-4B14-AD67-A10CDB497C1F}"/>
                  </a:ext>
                </a:extLst>
              </p:cNvPr>
              <p:cNvSpPr/>
              <p:nvPr/>
            </p:nvSpPr>
            <p:spPr>
              <a:xfrm>
                <a:off x="2076490" y="3057581"/>
                <a:ext cx="40869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6" y="941"/>
                      <a:pt x="345" y="811"/>
                      <a:pt x="345" y="644"/>
                    </a:cubicBezTo>
                    <a:cubicBezTo>
                      <a:pt x="345" y="477"/>
                      <a:pt x="476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0" y="1287"/>
                      <a:pt x="1286" y="1001"/>
                      <a:pt x="1286" y="644"/>
                    </a:cubicBezTo>
                    <a:cubicBezTo>
                      <a:pt x="1286" y="287"/>
                      <a:pt x="1000" y="1"/>
                      <a:pt x="643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905;p58">
                <a:extLst>
                  <a:ext uri="{FF2B5EF4-FFF2-40B4-BE49-F238E27FC236}">
                    <a16:creationId xmlns:a16="http://schemas.microsoft.com/office/drawing/2014/main" id="{BF4B0D6C-197F-4D2C-BD83-022C5DD5601E}"/>
                  </a:ext>
                </a:extLst>
              </p:cNvPr>
              <p:cNvSpPr/>
              <p:nvPr/>
            </p:nvSpPr>
            <p:spPr>
              <a:xfrm>
                <a:off x="2208432" y="3057581"/>
                <a:ext cx="40869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7" y="941"/>
                      <a:pt x="346" y="811"/>
                      <a:pt x="346" y="644"/>
                    </a:cubicBezTo>
                    <a:cubicBezTo>
                      <a:pt x="346" y="477"/>
                      <a:pt x="477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1" y="1287"/>
                      <a:pt x="1286" y="1001"/>
                      <a:pt x="1286" y="644"/>
                    </a:cubicBezTo>
                    <a:cubicBezTo>
                      <a:pt x="1286" y="287"/>
                      <a:pt x="1001" y="1"/>
                      <a:pt x="643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906;p58">
                <a:extLst>
                  <a:ext uri="{FF2B5EF4-FFF2-40B4-BE49-F238E27FC236}">
                    <a16:creationId xmlns:a16="http://schemas.microsoft.com/office/drawing/2014/main" id="{3CCFF810-1A94-444E-AFBF-38BB613C5FE8}"/>
                  </a:ext>
                </a:extLst>
              </p:cNvPr>
              <p:cNvSpPr/>
              <p:nvPr/>
            </p:nvSpPr>
            <p:spPr>
              <a:xfrm>
                <a:off x="1952836" y="2774422"/>
                <a:ext cx="372835" cy="342573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10788" extrusionOk="0">
                    <a:moveTo>
                      <a:pt x="5382" y="1988"/>
                    </a:moveTo>
                    <a:lnTo>
                      <a:pt x="5382" y="3001"/>
                    </a:lnTo>
                    <a:lnTo>
                      <a:pt x="4359" y="3001"/>
                    </a:lnTo>
                    <a:lnTo>
                      <a:pt x="4359" y="1988"/>
                    </a:lnTo>
                    <a:close/>
                    <a:moveTo>
                      <a:pt x="6752" y="1988"/>
                    </a:moveTo>
                    <a:lnTo>
                      <a:pt x="6752" y="3001"/>
                    </a:lnTo>
                    <a:lnTo>
                      <a:pt x="5728" y="3001"/>
                    </a:lnTo>
                    <a:lnTo>
                      <a:pt x="5728" y="1988"/>
                    </a:lnTo>
                    <a:close/>
                    <a:moveTo>
                      <a:pt x="8121" y="1988"/>
                    </a:moveTo>
                    <a:lnTo>
                      <a:pt x="8121" y="3001"/>
                    </a:lnTo>
                    <a:lnTo>
                      <a:pt x="7097" y="3001"/>
                    </a:lnTo>
                    <a:lnTo>
                      <a:pt x="7097" y="1988"/>
                    </a:lnTo>
                    <a:close/>
                    <a:moveTo>
                      <a:pt x="9490" y="1988"/>
                    </a:moveTo>
                    <a:lnTo>
                      <a:pt x="9490" y="3001"/>
                    </a:lnTo>
                    <a:lnTo>
                      <a:pt x="8466" y="3001"/>
                    </a:lnTo>
                    <a:lnTo>
                      <a:pt x="8466" y="1988"/>
                    </a:lnTo>
                    <a:close/>
                    <a:moveTo>
                      <a:pt x="10324" y="1988"/>
                    </a:moveTo>
                    <a:lnTo>
                      <a:pt x="10085" y="3001"/>
                    </a:lnTo>
                    <a:lnTo>
                      <a:pt x="9847" y="3001"/>
                    </a:lnTo>
                    <a:lnTo>
                      <a:pt x="9847" y="1988"/>
                    </a:lnTo>
                    <a:close/>
                    <a:moveTo>
                      <a:pt x="4001" y="2000"/>
                    </a:moveTo>
                    <a:lnTo>
                      <a:pt x="4001" y="3012"/>
                    </a:lnTo>
                    <a:lnTo>
                      <a:pt x="3311" y="3012"/>
                    </a:lnTo>
                    <a:lnTo>
                      <a:pt x="2965" y="2000"/>
                    </a:lnTo>
                    <a:close/>
                    <a:moveTo>
                      <a:pt x="10014" y="3334"/>
                    </a:moveTo>
                    <a:lnTo>
                      <a:pt x="9847" y="4048"/>
                    </a:lnTo>
                    <a:lnTo>
                      <a:pt x="9847" y="3334"/>
                    </a:lnTo>
                    <a:close/>
                    <a:moveTo>
                      <a:pt x="4013" y="3334"/>
                    </a:moveTo>
                    <a:lnTo>
                      <a:pt x="4013" y="4370"/>
                    </a:lnTo>
                    <a:lnTo>
                      <a:pt x="3823" y="4370"/>
                    </a:lnTo>
                    <a:lnTo>
                      <a:pt x="3454" y="3334"/>
                    </a:lnTo>
                    <a:close/>
                    <a:moveTo>
                      <a:pt x="5371" y="3334"/>
                    </a:moveTo>
                    <a:lnTo>
                      <a:pt x="5371" y="4370"/>
                    </a:lnTo>
                    <a:lnTo>
                      <a:pt x="4347" y="4370"/>
                    </a:lnTo>
                    <a:lnTo>
                      <a:pt x="4347" y="3334"/>
                    </a:lnTo>
                    <a:close/>
                    <a:moveTo>
                      <a:pt x="6752" y="3334"/>
                    </a:moveTo>
                    <a:lnTo>
                      <a:pt x="6752" y="4370"/>
                    </a:lnTo>
                    <a:lnTo>
                      <a:pt x="5728" y="4370"/>
                    </a:lnTo>
                    <a:lnTo>
                      <a:pt x="5728" y="3334"/>
                    </a:lnTo>
                    <a:close/>
                    <a:moveTo>
                      <a:pt x="8121" y="3358"/>
                    </a:moveTo>
                    <a:lnTo>
                      <a:pt x="8121" y="4382"/>
                    </a:lnTo>
                    <a:lnTo>
                      <a:pt x="7097" y="4382"/>
                    </a:lnTo>
                    <a:lnTo>
                      <a:pt x="7097" y="3358"/>
                    </a:lnTo>
                    <a:close/>
                    <a:moveTo>
                      <a:pt x="9514" y="3358"/>
                    </a:moveTo>
                    <a:lnTo>
                      <a:pt x="9514" y="4382"/>
                    </a:lnTo>
                    <a:lnTo>
                      <a:pt x="8478" y="4382"/>
                    </a:lnTo>
                    <a:lnTo>
                      <a:pt x="8478" y="3358"/>
                    </a:lnTo>
                    <a:close/>
                    <a:moveTo>
                      <a:pt x="4001" y="4727"/>
                    </a:moveTo>
                    <a:lnTo>
                      <a:pt x="4001" y="4941"/>
                    </a:lnTo>
                    <a:lnTo>
                      <a:pt x="3930" y="4727"/>
                    </a:lnTo>
                    <a:close/>
                    <a:moveTo>
                      <a:pt x="5371" y="4715"/>
                    </a:moveTo>
                    <a:lnTo>
                      <a:pt x="5371" y="5525"/>
                    </a:lnTo>
                    <a:cubicBezTo>
                      <a:pt x="5297" y="5521"/>
                      <a:pt x="5230" y="5520"/>
                      <a:pt x="5167" y="5520"/>
                    </a:cubicBezTo>
                    <a:cubicBezTo>
                      <a:pt x="5049" y="5520"/>
                      <a:pt x="4947" y="5524"/>
                      <a:pt x="4854" y="5524"/>
                    </a:cubicBezTo>
                    <a:cubicBezTo>
                      <a:pt x="4666" y="5524"/>
                      <a:pt x="4516" y="5507"/>
                      <a:pt x="4347" y="5406"/>
                    </a:cubicBezTo>
                    <a:lnTo>
                      <a:pt x="4347" y="4715"/>
                    </a:lnTo>
                    <a:close/>
                    <a:moveTo>
                      <a:pt x="6752" y="4727"/>
                    </a:moveTo>
                    <a:lnTo>
                      <a:pt x="6752" y="5525"/>
                    </a:lnTo>
                    <a:lnTo>
                      <a:pt x="5728" y="5525"/>
                    </a:lnTo>
                    <a:lnTo>
                      <a:pt x="5728" y="4727"/>
                    </a:lnTo>
                    <a:close/>
                    <a:moveTo>
                      <a:pt x="8121" y="4727"/>
                    </a:moveTo>
                    <a:lnTo>
                      <a:pt x="8121" y="5525"/>
                    </a:lnTo>
                    <a:lnTo>
                      <a:pt x="7097" y="5525"/>
                    </a:lnTo>
                    <a:lnTo>
                      <a:pt x="7097" y="4727"/>
                    </a:lnTo>
                    <a:close/>
                    <a:moveTo>
                      <a:pt x="9490" y="4727"/>
                    </a:moveTo>
                    <a:lnTo>
                      <a:pt x="9490" y="5525"/>
                    </a:lnTo>
                    <a:lnTo>
                      <a:pt x="8466" y="5525"/>
                    </a:lnTo>
                    <a:lnTo>
                      <a:pt x="8466" y="4727"/>
                    </a:lnTo>
                    <a:close/>
                    <a:moveTo>
                      <a:pt x="4537" y="8680"/>
                    </a:moveTo>
                    <a:cubicBezTo>
                      <a:pt x="5025" y="8680"/>
                      <a:pt x="5418" y="9085"/>
                      <a:pt x="5418" y="9561"/>
                    </a:cubicBezTo>
                    <a:cubicBezTo>
                      <a:pt x="5418" y="10037"/>
                      <a:pt x="5025" y="10442"/>
                      <a:pt x="4537" y="10442"/>
                    </a:cubicBezTo>
                    <a:cubicBezTo>
                      <a:pt x="4049" y="10442"/>
                      <a:pt x="3656" y="10049"/>
                      <a:pt x="3656" y="9561"/>
                    </a:cubicBezTo>
                    <a:cubicBezTo>
                      <a:pt x="3656" y="9085"/>
                      <a:pt x="4049" y="8680"/>
                      <a:pt x="4537" y="8680"/>
                    </a:cubicBezTo>
                    <a:close/>
                    <a:moveTo>
                      <a:pt x="8692" y="8680"/>
                    </a:moveTo>
                    <a:cubicBezTo>
                      <a:pt x="9181" y="8680"/>
                      <a:pt x="9573" y="9085"/>
                      <a:pt x="9573" y="9561"/>
                    </a:cubicBezTo>
                    <a:cubicBezTo>
                      <a:pt x="9573" y="10037"/>
                      <a:pt x="9181" y="10442"/>
                      <a:pt x="8692" y="10442"/>
                    </a:cubicBezTo>
                    <a:cubicBezTo>
                      <a:pt x="8204" y="10442"/>
                      <a:pt x="7811" y="10049"/>
                      <a:pt x="7811" y="9561"/>
                    </a:cubicBezTo>
                    <a:cubicBezTo>
                      <a:pt x="7811" y="9085"/>
                      <a:pt x="8204" y="8680"/>
                      <a:pt x="8692" y="8680"/>
                    </a:cubicBezTo>
                    <a:close/>
                    <a:moveTo>
                      <a:pt x="620" y="0"/>
                    </a:moveTo>
                    <a:cubicBezTo>
                      <a:pt x="287" y="0"/>
                      <a:pt x="1" y="286"/>
                      <a:pt x="1" y="631"/>
                    </a:cubicBezTo>
                    <a:cubicBezTo>
                      <a:pt x="1" y="976"/>
                      <a:pt x="287" y="1250"/>
                      <a:pt x="620" y="1250"/>
                    </a:cubicBezTo>
                    <a:lnTo>
                      <a:pt x="1394" y="1250"/>
                    </a:lnTo>
                    <a:lnTo>
                      <a:pt x="2346" y="3965"/>
                    </a:lnTo>
                    <a:cubicBezTo>
                      <a:pt x="2374" y="4029"/>
                      <a:pt x="2444" y="4072"/>
                      <a:pt x="2513" y="4072"/>
                    </a:cubicBezTo>
                    <a:cubicBezTo>
                      <a:pt x="2533" y="4072"/>
                      <a:pt x="2553" y="4068"/>
                      <a:pt x="2573" y="4060"/>
                    </a:cubicBezTo>
                    <a:cubicBezTo>
                      <a:pt x="2668" y="4036"/>
                      <a:pt x="2704" y="3929"/>
                      <a:pt x="2680" y="3846"/>
                    </a:cubicBezTo>
                    <a:cubicBezTo>
                      <a:pt x="1739" y="1191"/>
                      <a:pt x="1692" y="1072"/>
                      <a:pt x="1692" y="1072"/>
                    </a:cubicBezTo>
                    <a:cubicBezTo>
                      <a:pt x="1656" y="965"/>
                      <a:pt x="1561" y="905"/>
                      <a:pt x="1441" y="905"/>
                    </a:cubicBezTo>
                    <a:lnTo>
                      <a:pt x="620" y="905"/>
                    </a:lnTo>
                    <a:cubicBezTo>
                      <a:pt x="465" y="905"/>
                      <a:pt x="346" y="774"/>
                      <a:pt x="346" y="631"/>
                    </a:cubicBezTo>
                    <a:cubicBezTo>
                      <a:pt x="346" y="464"/>
                      <a:pt x="477" y="345"/>
                      <a:pt x="620" y="345"/>
                    </a:cubicBezTo>
                    <a:lnTo>
                      <a:pt x="1441" y="345"/>
                    </a:lnTo>
                    <a:cubicBezTo>
                      <a:pt x="1787" y="345"/>
                      <a:pt x="2084" y="536"/>
                      <a:pt x="2215" y="845"/>
                    </a:cubicBezTo>
                    <a:cubicBezTo>
                      <a:pt x="2418" y="1429"/>
                      <a:pt x="3585" y="4703"/>
                      <a:pt x="3751" y="5191"/>
                    </a:cubicBezTo>
                    <a:cubicBezTo>
                      <a:pt x="3870" y="5548"/>
                      <a:pt x="4287" y="5882"/>
                      <a:pt x="4775" y="5882"/>
                    </a:cubicBezTo>
                    <a:lnTo>
                      <a:pt x="10978" y="5882"/>
                    </a:lnTo>
                    <a:cubicBezTo>
                      <a:pt x="11145" y="5882"/>
                      <a:pt x="11264" y="6013"/>
                      <a:pt x="11264" y="6168"/>
                    </a:cubicBezTo>
                    <a:cubicBezTo>
                      <a:pt x="11264" y="6322"/>
                      <a:pt x="11133" y="6441"/>
                      <a:pt x="10978" y="6441"/>
                    </a:cubicBezTo>
                    <a:lnTo>
                      <a:pt x="4775" y="6441"/>
                    </a:lnTo>
                    <a:cubicBezTo>
                      <a:pt x="4108" y="6441"/>
                      <a:pt x="3489" y="6049"/>
                      <a:pt x="3227" y="5417"/>
                    </a:cubicBezTo>
                    <a:lnTo>
                      <a:pt x="2882" y="4453"/>
                    </a:lnTo>
                    <a:cubicBezTo>
                      <a:pt x="2863" y="4377"/>
                      <a:pt x="2791" y="4339"/>
                      <a:pt x="2720" y="4339"/>
                    </a:cubicBezTo>
                    <a:cubicBezTo>
                      <a:pt x="2702" y="4339"/>
                      <a:pt x="2684" y="4341"/>
                      <a:pt x="2668" y="4346"/>
                    </a:cubicBezTo>
                    <a:cubicBezTo>
                      <a:pt x="2573" y="4382"/>
                      <a:pt x="2525" y="4477"/>
                      <a:pt x="2561" y="4572"/>
                    </a:cubicBezTo>
                    <a:cubicBezTo>
                      <a:pt x="2846" y="5275"/>
                      <a:pt x="2846" y="5596"/>
                      <a:pt x="3180" y="6013"/>
                    </a:cubicBezTo>
                    <a:lnTo>
                      <a:pt x="2799" y="6560"/>
                    </a:lnTo>
                    <a:cubicBezTo>
                      <a:pt x="2215" y="7394"/>
                      <a:pt x="2715" y="8549"/>
                      <a:pt x="3716" y="8680"/>
                    </a:cubicBezTo>
                    <a:cubicBezTo>
                      <a:pt x="2918" y="9418"/>
                      <a:pt x="3442" y="10787"/>
                      <a:pt x="4549" y="10787"/>
                    </a:cubicBezTo>
                    <a:cubicBezTo>
                      <a:pt x="5656" y="10787"/>
                      <a:pt x="6168" y="9454"/>
                      <a:pt x="5394" y="8692"/>
                    </a:cubicBezTo>
                    <a:lnTo>
                      <a:pt x="7871" y="8692"/>
                    </a:lnTo>
                    <a:cubicBezTo>
                      <a:pt x="7085" y="9454"/>
                      <a:pt x="7621" y="10787"/>
                      <a:pt x="8716" y="10787"/>
                    </a:cubicBezTo>
                    <a:cubicBezTo>
                      <a:pt x="9823" y="10787"/>
                      <a:pt x="10335" y="9454"/>
                      <a:pt x="9562" y="8692"/>
                    </a:cubicBezTo>
                    <a:lnTo>
                      <a:pt x="9788" y="8692"/>
                    </a:lnTo>
                    <a:cubicBezTo>
                      <a:pt x="10133" y="8692"/>
                      <a:pt x="10419" y="8406"/>
                      <a:pt x="10419" y="8073"/>
                    </a:cubicBezTo>
                    <a:cubicBezTo>
                      <a:pt x="10419" y="7727"/>
                      <a:pt x="10133" y="7442"/>
                      <a:pt x="9788" y="7442"/>
                    </a:cubicBezTo>
                    <a:lnTo>
                      <a:pt x="8228" y="7442"/>
                    </a:lnTo>
                    <a:cubicBezTo>
                      <a:pt x="8133" y="7442"/>
                      <a:pt x="8061" y="7513"/>
                      <a:pt x="8061" y="7608"/>
                    </a:cubicBezTo>
                    <a:cubicBezTo>
                      <a:pt x="8061" y="7692"/>
                      <a:pt x="8133" y="7775"/>
                      <a:pt x="8228" y="7775"/>
                    </a:cubicBezTo>
                    <a:lnTo>
                      <a:pt x="9788" y="7775"/>
                    </a:lnTo>
                    <a:cubicBezTo>
                      <a:pt x="9954" y="7775"/>
                      <a:pt x="10074" y="7906"/>
                      <a:pt x="10074" y="8049"/>
                    </a:cubicBezTo>
                    <a:cubicBezTo>
                      <a:pt x="10074" y="8215"/>
                      <a:pt x="9943" y="8335"/>
                      <a:pt x="9788" y="8335"/>
                    </a:cubicBezTo>
                    <a:lnTo>
                      <a:pt x="3930" y="8335"/>
                    </a:lnTo>
                    <a:cubicBezTo>
                      <a:pt x="3108" y="8335"/>
                      <a:pt x="2620" y="7418"/>
                      <a:pt x="3096" y="6739"/>
                    </a:cubicBezTo>
                    <a:lnTo>
                      <a:pt x="3442" y="6251"/>
                    </a:lnTo>
                    <a:cubicBezTo>
                      <a:pt x="3573" y="6382"/>
                      <a:pt x="3739" y="6489"/>
                      <a:pt x="3906" y="6560"/>
                    </a:cubicBezTo>
                    <a:lnTo>
                      <a:pt x="3573" y="7072"/>
                    </a:lnTo>
                    <a:cubicBezTo>
                      <a:pt x="3358" y="7370"/>
                      <a:pt x="3573" y="7775"/>
                      <a:pt x="3942" y="7775"/>
                    </a:cubicBezTo>
                    <a:lnTo>
                      <a:pt x="7609" y="7775"/>
                    </a:lnTo>
                    <a:cubicBezTo>
                      <a:pt x="7692" y="7775"/>
                      <a:pt x="7764" y="7692"/>
                      <a:pt x="7764" y="7608"/>
                    </a:cubicBezTo>
                    <a:cubicBezTo>
                      <a:pt x="7764" y="7513"/>
                      <a:pt x="7692" y="7442"/>
                      <a:pt x="7609" y="7442"/>
                    </a:cubicBezTo>
                    <a:lnTo>
                      <a:pt x="3942" y="7442"/>
                    </a:lnTo>
                    <a:cubicBezTo>
                      <a:pt x="3847" y="7442"/>
                      <a:pt x="3811" y="7334"/>
                      <a:pt x="3847" y="7263"/>
                    </a:cubicBezTo>
                    <a:lnTo>
                      <a:pt x="4251" y="6703"/>
                    </a:lnTo>
                    <a:cubicBezTo>
                      <a:pt x="4465" y="6762"/>
                      <a:pt x="4535" y="6775"/>
                      <a:pt x="5134" y="6775"/>
                    </a:cubicBezTo>
                    <a:cubicBezTo>
                      <a:pt x="5630" y="6775"/>
                      <a:pt x="6490" y="6766"/>
                      <a:pt x="8097" y="6766"/>
                    </a:cubicBezTo>
                    <a:cubicBezTo>
                      <a:pt x="8881" y="6766"/>
                      <a:pt x="9842" y="6768"/>
                      <a:pt x="11026" y="6775"/>
                    </a:cubicBezTo>
                    <a:cubicBezTo>
                      <a:pt x="11371" y="6775"/>
                      <a:pt x="11645" y="6489"/>
                      <a:pt x="11645" y="6144"/>
                    </a:cubicBezTo>
                    <a:cubicBezTo>
                      <a:pt x="11598" y="5810"/>
                      <a:pt x="11312" y="5525"/>
                      <a:pt x="10966" y="5525"/>
                    </a:cubicBezTo>
                    <a:lnTo>
                      <a:pt x="10788" y="5525"/>
                    </a:lnTo>
                    <a:lnTo>
                      <a:pt x="11598" y="2048"/>
                    </a:lnTo>
                    <a:cubicBezTo>
                      <a:pt x="11740" y="1393"/>
                      <a:pt x="11252" y="762"/>
                      <a:pt x="10562" y="762"/>
                    </a:cubicBezTo>
                    <a:lnTo>
                      <a:pt x="7252" y="762"/>
                    </a:lnTo>
                    <a:cubicBezTo>
                      <a:pt x="7156" y="762"/>
                      <a:pt x="7085" y="834"/>
                      <a:pt x="7085" y="929"/>
                    </a:cubicBezTo>
                    <a:cubicBezTo>
                      <a:pt x="7085" y="1012"/>
                      <a:pt x="7156" y="1096"/>
                      <a:pt x="7252" y="1096"/>
                    </a:cubicBezTo>
                    <a:lnTo>
                      <a:pt x="10562" y="1096"/>
                    </a:lnTo>
                    <a:cubicBezTo>
                      <a:pt x="11026" y="1096"/>
                      <a:pt x="11359" y="1524"/>
                      <a:pt x="11252" y="1953"/>
                    </a:cubicBezTo>
                    <a:lnTo>
                      <a:pt x="10431" y="5525"/>
                    </a:lnTo>
                    <a:lnTo>
                      <a:pt x="9847" y="5525"/>
                    </a:lnTo>
                    <a:cubicBezTo>
                      <a:pt x="9943" y="5144"/>
                      <a:pt x="10585" y="2369"/>
                      <a:pt x="10705" y="1869"/>
                    </a:cubicBezTo>
                    <a:cubicBezTo>
                      <a:pt x="10728" y="1762"/>
                      <a:pt x="10645" y="1655"/>
                      <a:pt x="10538" y="1655"/>
                    </a:cubicBezTo>
                    <a:lnTo>
                      <a:pt x="2858" y="1655"/>
                    </a:lnTo>
                    <a:lnTo>
                      <a:pt x="2668" y="1096"/>
                    </a:lnTo>
                    <a:lnTo>
                      <a:pt x="6621" y="1096"/>
                    </a:lnTo>
                    <a:cubicBezTo>
                      <a:pt x="6716" y="1096"/>
                      <a:pt x="6787" y="1012"/>
                      <a:pt x="6787" y="929"/>
                    </a:cubicBezTo>
                    <a:cubicBezTo>
                      <a:pt x="6787" y="834"/>
                      <a:pt x="6716" y="762"/>
                      <a:pt x="6621" y="762"/>
                    </a:cubicBezTo>
                    <a:lnTo>
                      <a:pt x="2549" y="762"/>
                    </a:lnTo>
                    <a:cubicBezTo>
                      <a:pt x="2394" y="334"/>
                      <a:pt x="1965" y="0"/>
                      <a:pt x="1441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5629949" y="3063373"/>
              <a:ext cx="86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Store</a:t>
              </a:r>
            </a:p>
          </p:txBody>
        </p:sp>
        <p:sp>
          <p:nvSpPr>
            <p:cNvPr id="120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5535597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5090477" y="3646172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0.085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538250" y="4272001"/>
              <a:ext cx="967085" cy="452400"/>
              <a:chOff x="150503" y="4272001"/>
              <a:chExt cx="967085" cy="45240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326979" y="2567339"/>
            <a:ext cx="1891235" cy="2137738"/>
            <a:chOff x="6451673" y="2567339"/>
            <a:chExt cx="1891235" cy="2137738"/>
          </a:xfrm>
        </p:grpSpPr>
        <p:sp>
          <p:nvSpPr>
            <p:cNvPr id="35" name="Google Shape;10367;p59">
              <a:extLst>
                <a:ext uri="{FF2B5EF4-FFF2-40B4-BE49-F238E27FC236}">
                  <a16:creationId xmlns:a16="http://schemas.microsoft.com/office/drawing/2014/main" id="{1D7740FD-0C6A-485D-B5BB-B6D5CFB2A441}"/>
                </a:ext>
              </a:extLst>
            </p:cNvPr>
            <p:cNvSpPr/>
            <p:nvPr/>
          </p:nvSpPr>
          <p:spPr>
            <a:xfrm>
              <a:off x="7085542" y="2567339"/>
              <a:ext cx="507573" cy="431133"/>
            </a:xfrm>
            <a:custGeom>
              <a:avLst/>
              <a:gdLst/>
              <a:ahLst/>
              <a:cxnLst/>
              <a:rect l="l" t="t" r="r" b="b"/>
              <a:pathLst>
                <a:path w="10752" h="10491" extrusionOk="0">
                  <a:moveTo>
                    <a:pt x="9632" y="1406"/>
                  </a:moveTo>
                  <a:lnTo>
                    <a:pt x="9632" y="2418"/>
                  </a:lnTo>
                  <a:lnTo>
                    <a:pt x="3584" y="2418"/>
                  </a:lnTo>
                  <a:lnTo>
                    <a:pt x="3584" y="1918"/>
                  </a:lnTo>
                  <a:cubicBezTo>
                    <a:pt x="3584" y="1787"/>
                    <a:pt x="3477" y="1680"/>
                    <a:pt x="3346" y="1680"/>
                  </a:cubicBezTo>
                  <a:lnTo>
                    <a:pt x="1905" y="1680"/>
                  </a:lnTo>
                  <a:cubicBezTo>
                    <a:pt x="1774" y="1680"/>
                    <a:pt x="1667" y="1787"/>
                    <a:pt x="1667" y="1918"/>
                  </a:cubicBezTo>
                  <a:lnTo>
                    <a:pt x="1667" y="2358"/>
                  </a:lnTo>
                  <a:cubicBezTo>
                    <a:pt x="1500" y="2275"/>
                    <a:pt x="1381" y="2108"/>
                    <a:pt x="1381" y="1918"/>
                  </a:cubicBezTo>
                  <a:cubicBezTo>
                    <a:pt x="1381" y="1632"/>
                    <a:pt x="1607" y="1406"/>
                    <a:pt x="1893" y="1406"/>
                  </a:cubicBezTo>
                  <a:close/>
                  <a:moveTo>
                    <a:pt x="3131" y="2156"/>
                  </a:moveTo>
                  <a:lnTo>
                    <a:pt x="3131" y="3168"/>
                  </a:lnTo>
                  <a:lnTo>
                    <a:pt x="2739" y="3001"/>
                  </a:lnTo>
                  <a:cubicBezTo>
                    <a:pt x="2709" y="2989"/>
                    <a:pt x="2679" y="2983"/>
                    <a:pt x="2649" y="2983"/>
                  </a:cubicBezTo>
                  <a:cubicBezTo>
                    <a:pt x="2620" y="2983"/>
                    <a:pt x="2590" y="2989"/>
                    <a:pt x="2560" y="3001"/>
                  </a:cubicBezTo>
                  <a:lnTo>
                    <a:pt x="2143" y="3180"/>
                  </a:lnTo>
                  <a:lnTo>
                    <a:pt x="2143" y="2156"/>
                  </a:lnTo>
                  <a:close/>
                  <a:moveTo>
                    <a:pt x="10275" y="2882"/>
                  </a:moveTo>
                  <a:lnTo>
                    <a:pt x="10275" y="3346"/>
                  </a:lnTo>
                  <a:lnTo>
                    <a:pt x="3584" y="3346"/>
                  </a:lnTo>
                  <a:lnTo>
                    <a:pt x="3584" y="2882"/>
                  </a:lnTo>
                  <a:close/>
                  <a:moveTo>
                    <a:pt x="8823" y="4728"/>
                  </a:moveTo>
                  <a:cubicBezTo>
                    <a:pt x="9108" y="4728"/>
                    <a:pt x="9335" y="4954"/>
                    <a:pt x="9335" y="5239"/>
                  </a:cubicBezTo>
                  <a:cubicBezTo>
                    <a:pt x="9335" y="5430"/>
                    <a:pt x="9216" y="5609"/>
                    <a:pt x="9049" y="5680"/>
                  </a:cubicBezTo>
                  <a:lnTo>
                    <a:pt x="9049" y="5239"/>
                  </a:lnTo>
                  <a:cubicBezTo>
                    <a:pt x="9049" y="5097"/>
                    <a:pt x="8942" y="4989"/>
                    <a:pt x="8811" y="4989"/>
                  </a:cubicBezTo>
                  <a:lnTo>
                    <a:pt x="7358" y="4989"/>
                  </a:lnTo>
                  <a:cubicBezTo>
                    <a:pt x="7215" y="4989"/>
                    <a:pt x="7120" y="5097"/>
                    <a:pt x="7120" y="5239"/>
                  </a:cubicBezTo>
                  <a:lnTo>
                    <a:pt x="7120" y="5740"/>
                  </a:lnTo>
                  <a:lnTo>
                    <a:pt x="1060" y="5740"/>
                  </a:lnTo>
                  <a:lnTo>
                    <a:pt x="1060" y="4728"/>
                  </a:lnTo>
                  <a:close/>
                  <a:moveTo>
                    <a:pt x="8608" y="5454"/>
                  </a:moveTo>
                  <a:lnTo>
                    <a:pt x="8608" y="6502"/>
                  </a:lnTo>
                  <a:lnTo>
                    <a:pt x="8192" y="6323"/>
                  </a:lnTo>
                  <a:cubicBezTo>
                    <a:pt x="8156" y="6311"/>
                    <a:pt x="8132" y="6311"/>
                    <a:pt x="8096" y="6311"/>
                  </a:cubicBezTo>
                  <a:cubicBezTo>
                    <a:pt x="8073" y="6311"/>
                    <a:pt x="8037" y="6311"/>
                    <a:pt x="8013" y="6323"/>
                  </a:cubicBezTo>
                  <a:lnTo>
                    <a:pt x="7620" y="6490"/>
                  </a:lnTo>
                  <a:lnTo>
                    <a:pt x="7620" y="5454"/>
                  </a:lnTo>
                  <a:close/>
                  <a:moveTo>
                    <a:pt x="8846" y="3811"/>
                  </a:moveTo>
                  <a:cubicBezTo>
                    <a:pt x="9632" y="3811"/>
                    <a:pt x="10275" y="4442"/>
                    <a:pt x="10275" y="5251"/>
                  </a:cubicBezTo>
                  <a:cubicBezTo>
                    <a:pt x="10275" y="5632"/>
                    <a:pt x="10120" y="5990"/>
                    <a:pt x="9859" y="6263"/>
                  </a:cubicBezTo>
                  <a:cubicBezTo>
                    <a:pt x="9632" y="6490"/>
                    <a:pt x="9358" y="6621"/>
                    <a:pt x="9061" y="6668"/>
                  </a:cubicBezTo>
                  <a:lnTo>
                    <a:pt x="9061" y="6192"/>
                  </a:lnTo>
                  <a:cubicBezTo>
                    <a:pt x="9501" y="6085"/>
                    <a:pt x="9811" y="5692"/>
                    <a:pt x="9811" y="5239"/>
                  </a:cubicBezTo>
                  <a:cubicBezTo>
                    <a:pt x="9811" y="4704"/>
                    <a:pt x="9382" y="4263"/>
                    <a:pt x="8846" y="4263"/>
                  </a:cubicBezTo>
                  <a:lnTo>
                    <a:pt x="476" y="4263"/>
                  </a:lnTo>
                  <a:lnTo>
                    <a:pt x="476" y="3811"/>
                  </a:lnTo>
                  <a:close/>
                  <a:moveTo>
                    <a:pt x="7144" y="6216"/>
                  </a:moveTo>
                  <a:lnTo>
                    <a:pt x="7144" y="6680"/>
                  </a:lnTo>
                  <a:lnTo>
                    <a:pt x="464" y="6680"/>
                  </a:lnTo>
                  <a:lnTo>
                    <a:pt x="464" y="6216"/>
                  </a:lnTo>
                  <a:close/>
                  <a:moveTo>
                    <a:pt x="9632" y="8073"/>
                  </a:moveTo>
                  <a:lnTo>
                    <a:pt x="9632" y="9085"/>
                  </a:lnTo>
                  <a:lnTo>
                    <a:pt x="3584" y="9085"/>
                  </a:lnTo>
                  <a:lnTo>
                    <a:pt x="3584" y="8585"/>
                  </a:lnTo>
                  <a:cubicBezTo>
                    <a:pt x="3584" y="8454"/>
                    <a:pt x="3477" y="8347"/>
                    <a:pt x="3346" y="8347"/>
                  </a:cubicBezTo>
                  <a:lnTo>
                    <a:pt x="1905" y="8347"/>
                  </a:lnTo>
                  <a:cubicBezTo>
                    <a:pt x="1774" y="8347"/>
                    <a:pt x="1667" y="8454"/>
                    <a:pt x="1667" y="8585"/>
                  </a:cubicBezTo>
                  <a:lnTo>
                    <a:pt x="1667" y="9026"/>
                  </a:lnTo>
                  <a:cubicBezTo>
                    <a:pt x="1500" y="8942"/>
                    <a:pt x="1381" y="8776"/>
                    <a:pt x="1381" y="8585"/>
                  </a:cubicBezTo>
                  <a:cubicBezTo>
                    <a:pt x="1381" y="8299"/>
                    <a:pt x="1607" y="8073"/>
                    <a:pt x="1893" y="8073"/>
                  </a:cubicBezTo>
                  <a:close/>
                  <a:moveTo>
                    <a:pt x="3131" y="8823"/>
                  </a:moveTo>
                  <a:lnTo>
                    <a:pt x="3131" y="9835"/>
                  </a:lnTo>
                  <a:lnTo>
                    <a:pt x="2739" y="9669"/>
                  </a:lnTo>
                  <a:cubicBezTo>
                    <a:pt x="2709" y="9657"/>
                    <a:pt x="2679" y="9651"/>
                    <a:pt x="2649" y="9651"/>
                  </a:cubicBezTo>
                  <a:cubicBezTo>
                    <a:pt x="2620" y="9651"/>
                    <a:pt x="2590" y="9657"/>
                    <a:pt x="2560" y="9669"/>
                  </a:cubicBezTo>
                  <a:lnTo>
                    <a:pt x="2143" y="9847"/>
                  </a:lnTo>
                  <a:lnTo>
                    <a:pt x="2143" y="8823"/>
                  </a:lnTo>
                  <a:close/>
                  <a:moveTo>
                    <a:pt x="10275" y="7144"/>
                  </a:moveTo>
                  <a:lnTo>
                    <a:pt x="10275" y="7597"/>
                  </a:lnTo>
                  <a:lnTo>
                    <a:pt x="1905" y="7597"/>
                  </a:lnTo>
                  <a:cubicBezTo>
                    <a:pt x="1369" y="7597"/>
                    <a:pt x="941" y="8037"/>
                    <a:pt x="941" y="8573"/>
                  </a:cubicBezTo>
                  <a:cubicBezTo>
                    <a:pt x="941" y="9026"/>
                    <a:pt x="1250" y="9419"/>
                    <a:pt x="1679" y="9526"/>
                  </a:cubicBezTo>
                  <a:lnTo>
                    <a:pt x="1679" y="10002"/>
                  </a:lnTo>
                  <a:cubicBezTo>
                    <a:pt x="1381" y="9954"/>
                    <a:pt x="1119" y="9800"/>
                    <a:pt x="893" y="9597"/>
                  </a:cubicBezTo>
                  <a:cubicBezTo>
                    <a:pt x="631" y="9323"/>
                    <a:pt x="476" y="8954"/>
                    <a:pt x="476" y="8585"/>
                  </a:cubicBezTo>
                  <a:cubicBezTo>
                    <a:pt x="476" y="7787"/>
                    <a:pt x="1119" y="7144"/>
                    <a:pt x="1917" y="7144"/>
                  </a:cubicBezTo>
                  <a:close/>
                  <a:moveTo>
                    <a:pt x="1917" y="1"/>
                  </a:moveTo>
                  <a:cubicBezTo>
                    <a:pt x="881" y="1"/>
                    <a:pt x="12" y="846"/>
                    <a:pt x="12" y="1906"/>
                  </a:cubicBezTo>
                  <a:cubicBezTo>
                    <a:pt x="12" y="2406"/>
                    <a:pt x="214" y="2882"/>
                    <a:pt x="572" y="3239"/>
                  </a:cubicBezTo>
                  <a:cubicBezTo>
                    <a:pt x="595" y="3275"/>
                    <a:pt x="631" y="3299"/>
                    <a:pt x="667" y="3334"/>
                  </a:cubicBezTo>
                  <a:lnTo>
                    <a:pt x="238" y="3334"/>
                  </a:lnTo>
                  <a:cubicBezTo>
                    <a:pt x="107" y="3334"/>
                    <a:pt x="0" y="3430"/>
                    <a:pt x="0" y="3573"/>
                  </a:cubicBezTo>
                  <a:lnTo>
                    <a:pt x="0" y="4489"/>
                  </a:lnTo>
                  <a:cubicBezTo>
                    <a:pt x="0" y="4620"/>
                    <a:pt x="107" y="4728"/>
                    <a:pt x="238" y="4728"/>
                  </a:cubicBezTo>
                  <a:lnTo>
                    <a:pt x="631" y="4728"/>
                  </a:lnTo>
                  <a:lnTo>
                    <a:pt x="631" y="5751"/>
                  </a:lnTo>
                  <a:lnTo>
                    <a:pt x="238" y="5751"/>
                  </a:lnTo>
                  <a:cubicBezTo>
                    <a:pt x="107" y="5751"/>
                    <a:pt x="0" y="5859"/>
                    <a:pt x="0" y="5990"/>
                  </a:cubicBezTo>
                  <a:lnTo>
                    <a:pt x="0" y="6918"/>
                  </a:lnTo>
                  <a:cubicBezTo>
                    <a:pt x="0" y="7049"/>
                    <a:pt x="107" y="7156"/>
                    <a:pt x="238" y="7156"/>
                  </a:cubicBezTo>
                  <a:lnTo>
                    <a:pt x="667" y="7156"/>
                  </a:lnTo>
                  <a:cubicBezTo>
                    <a:pt x="274" y="7502"/>
                    <a:pt x="12" y="8014"/>
                    <a:pt x="12" y="8597"/>
                  </a:cubicBezTo>
                  <a:cubicBezTo>
                    <a:pt x="12" y="9109"/>
                    <a:pt x="214" y="9585"/>
                    <a:pt x="572" y="9942"/>
                  </a:cubicBezTo>
                  <a:cubicBezTo>
                    <a:pt x="929" y="10300"/>
                    <a:pt x="1405" y="10490"/>
                    <a:pt x="1905" y="10490"/>
                  </a:cubicBezTo>
                  <a:lnTo>
                    <a:pt x="5394" y="10490"/>
                  </a:lnTo>
                  <a:cubicBezTo>
                    <a:pt x="5525" y="10490"/>
                    <a:pt x="5632" y="10383"/>
                    <a:pt x="5632" y="10252"/>
                  </a:cubicBezTo>
                  <a:cubicBezTo>
                    <a:pt x="5632" y="10121"/>
                    <a:pt x="5525" y="10014"/>
                    <a:pt x="5394" y="10014"/>
                  </a:cubicBezTo>
                  <a:lnTo>
                    <a:pt x="3584" y="10014"/>
                  </a:lnTo>
                  <a:lnTo>
                    <a:pt x="3584" y="9550"/>
                  </a:lnTo>
                  <a:lnTo>
                    <a:pt x="10275" y="9550"/>
                  </a:lnTo>
                  <a:lnTo>
                    <a:pt x="10275" y="10014"/>
                  </a:lnTo>
                  <a:lnTo>
                    <a:pt x="6477" y="10014"/>
                  </a:lnTo>
                  <a:cubicBezTo>
                    <a:pt x="6346" y="10014"/>
                    <a:pt x="6239" y="10121"/>
                    <a:pt x="6239" y="10252"/>
                  </a:cubicBezTo>
                  <a:cubicBezTo>
                    <a:pt x="6239" y="10383"/>
                    <a:pt x="6346" y="10490"/>
                    <a:pt x="6477" y="10490"/>
                  </a:cubicBezTo>
                  <a:lnTo>
                    <a:pt x="10513" y="10490"/>
                  </a:lnTo>
                  <a:cubicBezTo>
                    <a:pt x="10644" y="10490"/>
                    <a:pt x="10751" y="10383"/>
                    <a:pt x="10751" y="10252"/>
                  </a:cubicBezTo>
                  <a:lnTo>
                    <a:pt x="10751" y="9323"/>
                  </a:lnTo>
                  <a:cubicBezTo>
                    <a:pt x="10751" y="9192"/>
                    <a:pt x="10644" y="9085"/>
                    <a:pt x="10513" y="9085"/>
                  </a:cubicBezTo>
                  <a:lnTo>
                    <a:pt x="10120" y="9085"/>
                  </a:lnTo>
                  <a:lnTo>
                    <a:pt x="10120" y="8061"/>
                  </a:lnTo>
                  <a:lnTo>
                    <a:pt x="10513" y="8061"/>
                  </a:lnTo>
                  <a:cubicBezTo>
                    <a:pt x="10644" y="8061"/>
                    <a:pt x="10751" y="7954"/>
                    <a:pt x="10751" y="7823"/>
                  </a:cubicBezTo>
                  <a:lnTo>
                    <a:pt x="10751" y="6906"/>
                  </a:lnTo>
                  <a:cubicBezTo>
                    <a:pt x="10751" y="6763"/>
                    <a:pt x="10644" y="6668"/>
                    <a:pt x="10513" y="6668"/>
                  </a:cubicBezTo>
                  <a:lnTo>
                    <a:pt x="10073" y="6668"/>
                  </a:lnTo>
                  <a:cubicBezTo>
                    <a:pt x="10109" y="6633"/>
                    <a:pt x="10156" y="6609"/>
                    <a:pt x="10180" y="6573"/>
                  </a:cubicBezTo>
                  <a:cubicBezTo>
                    <a:pt x="10537" y="6216"/>
                    <a:pt x="10728" y="5740"/>
                    <a:pt x="10728" y="5239"/>
                  </a:cubicBezTo>
                  <a:cubicBezTo>
                    <a:pt x="10728" y="4656"/>
                    <a:pt x="10478" y="4144"/>
                    <a:pt x="10073" y="3787"/>
                  </a:cubicBezTo>
                  <a:lnTo>
                    <a:pt x="10513" y="3787"/>
                  </a:lnTo>
                  <a:cubicBezTo>
                    <a:pt x="10644" y="3787"/>
                    <a:pt x="10751" y="3692"/>
                    <a:pt x="10751" y="3549"/>
                  </a:cubicBezTo>
                  <a:lnTo>
                    <a:pt x="10751" y="2632"/>
                  </a:lnTo>
                  <a:cubicBezTo>
                    <a:pt x="10751" y="2501"/>
                    <a:pt x="10644" y="2394"/>
                    <a:pt x="10513" y="2394"/>
                  </a:cubicBezTo>
                  <a:lnTo>
                    <a:pt x="10120" y="2394"/>
                  </a:lnTo>
                  <a:lnTo>
                    <a:pt x="10120" y="1370"/>
                  </a:lnTo>
                  <a:lnTo>
                    <a:pt x="10513" y="1394"/>
                  </a:lnTo>
                  <a:cubicBezTo>
                    <a:pt x="10644" y="1394"/>
                    <a:pt x="10751" y="1287"/>
                    <a:pt x="10751" y="1156"/>
                  </a:cubicBezTo>
                  <a:lnTo>
                    <a:pt x="10751" y="239"/>
                  </a:lnTo>
                  <a:cubicBezTo>
                    <a:pt x="10751" y="96"/>
                    <a:pt x="10644" y="1"/>
                    <a:pt x="10513" y="1"/>
                  </a:cubicBezTo>
                  <a:lnTo>
                    <a:pt x="8942" y="1"/>
                  </a:lnTo>
                  <a:cubicBezTo>
                    <a:pt x="8811" y="1"/>
                    <a:pt x="8704" y="96"/>
                    <a:pt x="8704" y="239"/>
                  </a:cubicBezTo>
                  <a:cubicBezTo>
                    <a:pt x="8704" y="370"/>
                    <a:pt x="8811" y="477"/>
                    <a:pt x="8942" y="477"/>
                  </a:cubicBezTo>
                  <a:lnTo>
                    <a:pt x="10287" y="477"/>
                  </a:lnTo>
                  <a:lnTo>
                    <a:pt x="10287" y="929"/>
                  </a:lnTo>
                  <a:lnTo>
                    <a:pt x="1905" y="929"/>
                  </a:lnTo>
                  <a:cubicBezTo>
                    <a:pt x="1369" y="929"/>
                    <a:pt x="941" y="1370"/>
                    <a:pt x="941" y="1906"/>
                  </a:cubicBezTo>
                  <a:cubicBezTo>
                    <a:pt x="941" y="2358"/>
                    <a:pt x="1250" y="2751"/>
                    <a:pt x="1679" y="2858"/>
                  </a:cubicBezTo>
                  <a:lnTo>
                    <a:pt x="1679" y="3334"/>
                  </a:lnTo>
                  <a:cubicBezTo>
                    <a:pt x="1381" y="3287"/>
                    <a:pt x="1119" y="3156"/>
                    <a:pt x="893" y="2930"/>
                  </a:cubicBezTo>
                  <a:cubicBezTo>
                    <a:pt x="631" y="2656"/>
                    <a:pt x="476" y="2287"/>
                    <a:pt x="476" y="1918"/>
                  </a:cubicBezTo>
                  <a:cubicBezTo>
                    <a:pt x="476" y="1132"/>
                    <a:pt x="1119" y="477"/>
                    <a:pt x="1917" y="477"/>
                  </a:cubicBezTo>
                  <a:lnTo>
                    <a:pt x="7870" y="477"/>
                  </a:lnTo>
                  <a:cubicBezTo>
                    <a:pt x="8013" y="477"/>
                    <a:pt x="8108" y="370"/>
                    <a:pt x="8108" y="239"/>
                  </a:cubicBezTo>
                  <a:cubicBezTo>
                    <a:pt x="8108" y="96"/>
                    <a:pt x="8013" y="1"/>
                    <a:pt x="787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93073A-310F-4BFB-87F7-8A5E7E99751D}"/>
                </a:ext>
              </a:extLst>
            </p:cNvPr>
            <p:cNvSpPr txBox="1"/>
            <p:nvPr/>
          </p:nvSpPr>
          <p:spPr>
            <a:xfrm>
              <a:off x="6939028" y="3025532"/>
              <a:ext cx="838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Dept</a:t>
              </a:r>
            </a:p>
          </p:txBody>
        </p:sp>
        <p:sp>
          <p:nvSpPr>
            <p:cNvPr id="115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6908419" y="3346623"/>
              <a:ext cx="1000996" cy="78297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6451673" y="364618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0.15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942330" y="4252677"/>
              <a:ext cx="967085" cy="452400"/>
              <a:chOff x="150503" y="4272001"/>
              <a:chExt cx="967085" cy="452400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10059750" y="2539810"/>
            <a:ext cx="1891235" cy="2172740"/>
            <a:chOff x="10419973" y="2539810"/>
            <a:chExt cx="1891235" cy="217274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498817-41E6-4C32-9119-F20504CF0529}"/>
                </a:ext>
              </a:extLst>
            </p:cNvPr>
            <p:cNvSpPr txBox="1"/>
            <p:nvPr/>
          </p:nvSpPr>
          <p:spPr>
            <a:xfrm>
              <a:off x="10783866" y="3039387"/>
              <a:ext cx="12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Size</a:t>
              </a:r>
              <a:endParaRPr lang="fr-FR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0900096" y="3346623"/>
              <a:ext cx="1000996" cy="78297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10419973" y="3646604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0.24</a:t>
              </a:r>
            </a:p>
          </p:txBody>
        </p:sp>
        <p:grpSp>
          <p:nvGrpSpPr>
            <p:cNvPr id="139" name="Google Shape;12468;p62"/>
            <p:cNvGrpSpPr/>
            <p:nvPr/>
          </p:nvGrpSpPr>
          <p:grpSpPr>
            <a:xfrm>
              <a:off x="11015807" y="2539810"/>
              <a:ext cx="619667" cy="546256"/>
              <a:chOff x="2639038" y="2894942"/>
              <a:chExt cx="355612" cy="35561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0" name="Google Shape;12469;p62"/>
              <p:cNvSpPr/>
              <p:nvPr/>
            </p:nvSpPr>
            <p:spPr>
              <a:xfrm>
                <a:off x="2748479" y="2894942"/>
                <a:ext cx="246171" cy="304119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562" extrusionOk="0">
                    <a:moveTo>
                      <a:pt x="7168" y="1930"/>
                    </a:moveTo>
                    <a:cubicBezTo>
                      <a:pt x="7299" y="1930"/>
                      <a:pt x="7406" y="2037"/>
                      <a:pt x="7406" y="2168"/>
                    </a:cubicBezTo>
                    <a:lnTo>
                      <a:pt x="7418" y="3156"/>
                    </a:lnTo>
                    <a:cubicBezTo>
                      <a:pt x="7418" y="3287"/>
                      <a:pt x="7311" y="3394"/>
                      <a:pt x="7180" y="3394"/>
                    </a:cubicBezTo>
                    <a:lnTo>
                      <a:pt x="6882" y="3394"/>
                    </a:lnTo>
                    <a:lnTo>
                      <a:pt x="6882" y="2715"/>
                    </a:lnTo>
                    <a:cubicBezTo>
                      <a:pt x="6882" y="2632"/>
                      <a:pt x="6811" y="2561"/>
                      <a:pt x="6715" y="2561"/>
                    </a:cubicBezTo>
                    <a:cubicBezTo>
                      <a:pt x="6632" y="2561"/>
                      <a:pt x="6549" y="2632"/>
                      <a:pt x="6549" y="2715"/>
                    </a:cubicBezTo>
                    <a:lnTo>
                      <a:pt x="6549" y="3394"/>
                    </a:lnTo>
                    <a:lnTo>
                      <a:pt x="6096" y="3394"/>
                    </a:lnTo>
                    <a:lnTo>
                      <a:pt x="6096" y="1930"/>
                    </a:lnTo>
                    <a:close/>
                    <a:moveTo>
                      <a:pt x="4549" y="1"/>
                    </a:moveTo>
                    <a:cubicBezTo>
                      <a:pt x="4227" y="1"/>
                      <a:pt x="3965" y="251"/>
                      <a:pt x="3965" y="572"/>
                    </a:cubicBezTo>
                    <a:lnTo>
                      <a:pt x="3965" y="1608"/>
                    </a:lnTo>
                    <a:lnTo>
                      <a:pt x="3239" y="1608"/>
                    </a:lnTo>
                    <a:cubicBezTo>
                      <a:pt x="3144" y="1608"/>
                      <a:pt x="3072" y="1680"/>
                      <a:pt x="3072" y="1763"/>
                    </a:cubicBezTo>
                    <a:cubicBezTo>
                      <a:pt x="3072" y="1858"/>
                      <a:pt x="3144" y="1930"/>
                      <a:pt x="3239" y="1930"/>
                    </a:cubicBezTo>
                    <a:lnTo>
                      <a:pt x="3965" y="1930"/>
                    </a:lnTo>
                    <a:lnTo>
                      <a:pt x="3965" y="3394"/>
                    </a:lnTo>
                    <a:lnTo>
                      <a:pt x="3417" y="3394"/>
                    </a:lnTo>
                    <a:lnTo>
                      <a:pt x="3417" y="3013"/>
                    </a:lnTo>
                    <a:cubicBezTo>
                      <a:pt x="3417" y="2930"/>
                      <a:pt x="3334" y="2858"/>
                      <a:pt x="3251" y="2858"/>
                    </a:cubicBezTo>
                    <a:cubicBezTo>
                      <a:pt x="3155" y="2858"/>
                      <a:pt x="3084" y="2930"/>
                      <a:pt x="3084" y="3013"/>
                    </a:cubicBezTo>
                    <a:lnTo>
                      <a:pt x="3084" y="3394"/>
                    </a:lnTo>
                    <a:lnTo>
                      <a:pt x="2382" y="3394"/>
                    </a:lnTo>
                    <a:lnTo>
                      <a:pt x="2382" y="2715"/>
                    </a:lnTo>
                    <a:cubicBezTo>
                      <a:pt x="2382" y="2632"/>
                      <a:pt x="2310" y="2561"/>
                      <a:pt x="2227" y="2561"/>
                    </a:cubicBezTo>
                    <a:cubicBezTo>
                      <a:pt x="2132" y="2561"/>
                      <a:pt x="2060" y="2632"/>
                      <a:pt x="2060" y="2715"/>
                    </a:cubicBezTo>
                    <a:lnTo>
                      <a:pt x="2060" y="3394"/>
                    </a:lnTo>
                    <a:lnTo>
                      <a:pt x="1358" y="3394"/>
                    </a:lnTo>
                    <a:lnTo>
                      <a:pt x="1358" y="3013"/>
                    </a:lnTo>
                    <a:cubicBezTo>
                      <a:pt x="1358" y="2930"/>
                      <a:pt x="1286" y="2858"/>
                      <a:pt x="1191" y="2858"/>
                    </a:cubicBezTo>
                    <a:cubicBezTo>
                      <a:pt x="1108" y="2858"/>
                      <a:pt x="1036" y="2930"/>
                      <a:pt x="1036" y="3013"/>
                    </a:cubicBezTo>
                    <a:lnTo>
                      <a:pt x="1036" y="3394"/>
                    </a:lnTo>
                    <a:lnTo>
                      <a:pt x="334" y="3394"/>
                    </a:lnTo>
                    <a:lnTo>
                      <a:pt x="334" y="2715"/>
                    </a:lnTo>
                    <a:cubicBezTo>
                      <a:pt x="334" y="2632"/>
                      <a:pt x="262" y="2561"/>
                      <a:pt x="167" y="2561"/>
                    </a:cubicBezTo>
                    <a:cubicBezTo>
                      <a:pt x="84" y="2561"/>
                      <a:pt x="0" y="2632"/>
                      <a:pt x="0" y="2715"/>
                    </a:cubicBezTo>
                    <a:lnTo>
                      <a:pt x="0" y="3549"/>
                    </a:lnTo>
                    <a:lnTo>
                      <a:pt x="0" y="4799"/>
                    </a:lnTo>
                    <a:cubicBezTo>
                      <a:pt x="0" y="4894"/>
                      <a:pt x="84" y="4966"/>
                      <a:pt x="167" y="4966"/>
                    </a:cubicBezTo>
                    <a:cubicBezTo>
                      <a:pt x="262" y="4966"/>
                      <a:pt x="334" y="4894"/>
                      <a:pt x="334" y="4799"/>
                    </a:cubicBezTo>
                    <a:lnTo>
                      <a:pt x="334" y="3716"/>
                    </a:lnTo>
                    <a:lnTo>
                      <a:pt x="3977" y="3716"/>
                    </a:lnTo>
                    <a:lnTo>
                      <a:pt x="3977" y="5692"/>
                    </a:lnTo>
                    <a:cubicBezTo>
                      <a:pt x="3977" y="5787"/>
                      <a:pt x="4048" y="5859"/>
                      <a:pt x="4144" y="5859"/>
                    </a:cubicBezTo>
                    <a:cubicBezTo>
                      <a:pt x="4227" y="5859"/>
                      <a:pt x="4310" y="5787"/>
                      <a:pt x="4310" y="5692"/>
                    </a:cubicBezTo>
                    <a:lnTo>
                      <a:pt x="4310" y="560"/>
                    </a:lnTo>
                    <a:cubicBezTo>
                      <a:pt x="4310" y="429"/>
                      <a:pt x="4406" y="322"/>
                      <a:pt x="4549" y="322"/>
                    </a:cubicBezTo>
                    <a:lnTo>
                      <a:pt x="5525" y="322"/>
                    </a:lnTo>
                    <a:cubicBezTo>
                      <a:pt x="5656" y="322"/>
                      <a:pt x="5763" y="429"/>
                      <a:pt x="5763" y="560"/>
                    </a:cubicBezTo>
                    <a:lnTo>
                      <a:pt x="5763" y="8871"/>
                    </a:lnTo>
                    <a:cubicBezTo>
                      <a:pt x="5763" y="9073"/>
                      <a:pt x="5596" y="9240"/>
                      <a:pt x="5394" y="9240"/>
                    </a:cubicBezTo>
                    <a:lnTo>
                      <a:pt x="1727" y="9240"/>
                    </a:lnTo>
                    <a:cubicBezTo>
                      <a:pt x="1643" y="9240"/>
                      <a:pt x="1572" y="9312"/>
                      <a:pt x="1572" y="9407"/>
                    </a:cubicBezTo>
                    <a:cubicBezTo>
                      <a:pt x="1572" y="9490"/>
                      <a:pt x="1643" y="9562"/>
                      <a:pt x="1727" y="9562"/>
                    </a:cubicBezTo>
                    <a:lnTo>
                      <a:pt x="5394" y="9562"/>
                    </a:lnTo>
                    <a:cubicBezTo>
                      <a:pt x="5787" y="9562"/>
                      <a:pt x="6108" y="9252"/>
                      <a:pt x="6108" y="8847"/>
                    </a:cubicBezTo>
                    <a:lnTo>
                      <a:pt x="6108" y="3704"/>
                    </a:lnTo>
                    <a:lnTo>
                      <a:pt x="7180" y="3704"/>
                    </a:lnTo>
                    <a:cubicBezTo>
                      <a:pt x="7489" y="3704"/>
                      <a:pt x="7739" y="3454"/>
                      <a:pt x="7739" y="3120"/>
                    </a:cubicBezTo>
                    <a:lnTo>
                      <a:pt x="7739" y="2144"/>
                    </a:lnTo>
                    <a:cubicBezTo>
                      <a:pt x="7739" y="1858"/>
                      <a:pt x="7489" y="1608"/>
                      <a:pt x="7180" y="1608"/>
                    </a:cubicBezTo>
                    <a:lnTo>
                      <a:pt x="6108" y="1608"/>
                    </a:lnTo>
                    <a:lnTo>
                      <a:pt x="6108" y="572"/>
                    </a:lnTo>
                    <a:cubicBezTo>
                      <a:pt x="6108" y="263"/>
                      <a:pt x="5858" y="1"/>
                      <a:pt x="5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470;p62"/>
              <p:cNvSpPr/>
              <p:nvPr/>
            </p:nvSpPr>
            <p:spPr>
              <a:xfrm>
                <a:off x="2639038" y="2945703"/>
                <a:ext cx="246552" cy="304851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9585" extrusionOk="0">
                    <a:moveTo>
                      <a:pt x="3429" y="7989"/>
                    </a:moveTo>
                    <a:lnTo>
                      <a:pt x="3429" y="9013"/>
                    </a:lnTo>
                    <a:cubicBezTo>
                      <a:pt x="3429" y="9144"/>
                      <a:pt x="3322" y="9251"/>
                      <a:pt x="3191" y="9251"/>
                    </a:cubicBezTo>
                    <a:lnTo>
                      <a:pt x="2215" y="9251"/>
                    </a:lnTo>
                    <a:cubicBezTo>
                      <a:pt x="2072" y="9251"/>
                      <a:pt x="1977" y="9144"/>
                      <a:pt x="1977" y="9013"/>
                    </a:cubicBezTo>
                    <a:lnTo>
                      <a:pt x="1977" y="7989"/>
                    </a:lnTo>
                    <a:close/>
                    <a:moveTo>
                      <a:pt x="2358" y="0"/>
                    </a:moveTo>
                    <a:cubicBezTo>
                      <a:pt x="1977" y="0"/>
                      <a:pt x="1643" y="322"/>
                      <a:pt x="1643" y="715"/>
                    </a:cubicBezTo>
                    <a:lnTo>
                      <a:pt x="1643" y="5870"/>
                    </a:lnTo>
                    <a:lnTo>
                      <a:pt x="572" y="5870"/>
                    </a:lnTo>
                    <a:cubicBezTo>
                      <a:pt x="262" y="5870"/>
                      <a:pt x="0" y="6120"/>
                      <a:pt x="0" y="6430"/>
                    </a:cubicBezTo>
                    <a:lnTo>
                      <a:pt x="0" y="7418"/>
                    </a:lnTo>
                    <a:cubicBezTo>
                      <a:pt x="0" y="7727"/>
                      <a:pt x="250" y="7977"/>
                      <a:pt x="572" y="7977"/>
                    </a:cubicBezTo>
                    <a:lnTo>
                      <a:pt x="1643" y="7977"/>
                    </a:lnTo>
                    <a:lnTo>
                      <a:pt x="1643" y="9013"/>
                    </a:lnTo>
                    <a:cubicBezTo>
                      <a:pt x="1643" y="9323"/>
                      <a:pt x="1905" y="9585"/>
                      <a:pt x="2215" y="9585"/>
                    </a:cubicBezTo>
                    <a:lnTo>
                      <a:pt x="3191" y="9585"/>
                    </a:lnTo>
                    <a:cubicBezTo>
                      <a:pt x="3513" y="9585"/>
                      <a:pt x="3763" y="9335"/>
                      <a:pt x="3763" y="9013"/>
                    </a:cubicBezTo>
                    <a:lnTo>
                      <a:pt x="3763" y="7977"/>
                    </a:lnTo>
                    <a:lnTo>
                      <a:pt x="4489" y="7977"/>
                    </a:lnTo>
                    <a:cubicBezTo>
                      <a:pt x="4584" y="7977"/>
                      <a:pt x="4656" y="7906"/>
                      <a:pt x="4656" y="7823"/>
                    </a:cubicBezTo>
                    <a:cubicBezTo>
                      <a:pt x="4656" y="7727"/>
                      <a:pt x="4584" y="7656"/>
                      <a:pt x="4489" y="7656"/>
                    </a:cubicBezTo>
                    <a:lnTo>
                      <a:pt x="560" y="7656"/>
                    </a:lnTo>
                    <a:cubicBezTo>
                      <a:pt x="429" y="7656"/>
                      <a:pt x="322" y="7549"/>
                      <a:pt x="322" y="7418"/>
                    </a:cubicBezTo>
                    <a:lnTo>
                      <a:pt x="322" y="6430"/>
                    </a:lnTo>
                    <a:cubicBezTo>
                      <a:pt x="322" y="6299"/>
                      <a:pt x="429" y="6192"/>
                      <a:pt x="560" y="6192"/>
                    </a:cubicBezTo>
                    <a:lnTo>
                      <a:pt x="1120" y="6192"/>
                    </a:lnTo>
                    <a:lnTo>
                      <a:pt x="1120" y="6870"/>
                    </a:lnTo>
                    <a:cubicBezTo>
                      <a:pt x="1120" y="6954"/>
                      <a:pt x="1203" y="7025"/>
                      <a:pt x="1286" y="7025"/>
                    </a:cubicBezTo>
                    <a:cubicBezTo>
                      <a:pt x="1382" y="7025"/>
                      <a:pt x="1453" y="6954"/>
                      <a:pt x="1453" y="6870"/>
                    </a:cubicBezTo>
                    <a:lnTo>
                      <a:pt x="1453" y="6192"/>
                    </a:lnTo>
                    <a:lnTo>
                      <a:pt x="2155" y="6192"/>
                    </a:lnTo>
                    <a:lnTo>
                      <a:pt x="2155" y="6608"/>
                    </a:lnTo>
                    <a:cubicBezTo>
                      <a:pt x="2155" y="6704"/>
                      <a:pt x="2227" y="6775"/>
                      <a:pt x="2322" y="6775"/>
                    </a:cubicBezTo>
                    <a:cubicBezTo>
                      <a:pt x="2405" y="6775"/>
                      <a:pt x="2477" y="6704"/>
                      <a:pt x="2477" y="6608"/>
                    </a:cubicBezTo>
                    <a:lnTo>
                      <a:pt x="2477" y="6192"/>
                    </a:lnTo>
                    <a:lnTo>
                      <a:pt x="3179" y="6192"/>
                    </a:lnTo>
                    <a:lnTo>
                      <a:pt x="3179" y="6870"/>
                    </a:lnTo>
                    <a:cubicBezTo>
                      <a:pt x="3179" y="6954"/>
                      <a:pt x="3239" y="7013"/>
                      <a:pt x="3334" y="7025"/>
                    </a:cubicBezTo>
                    <a:lnTo>
                      <a:pt x="3358" y="7025"/>
                    </a:lnTo>
                    <a:cubicBezTo>
                      <a:pt x="3453" y="7025"/>
                      <a:pt x="3525" y="6954"/>
                      <a:pt x="3525" y="6870"/>
                    </a:cubicBezTo>
                    <a:lnTo>
                      <a:pt x="3525" y="6192"/>
                    </a:lnTo>
                    <a:lnTo>
                      <a:pt x="4227" y="6192"/>
                    </a:lnTo>
                    <a:lnTo>
                      <a:pt x="4227" y="6608"/>
                    </a:lnTo>
                    <a:cubicBezTo>
                      <a:pt x="4227" y="6704"/>
                      <a:pt x="4299" y="6775"/>
                      <a:pt x="4382" y="6775"/>
                    </a:cubicBezTo>
                    <a:cubicBezTo>
                      <a:pt x="4477" y="6775"/>
                      <a:pt x="4549" y="6704"/>
                      <a:pt x="4549" y="6608"/>
                    </a:cubicBezTo>
                    <a:lnTo>
                      <a:pt x="4549" y="6192"/>
                    </a:lnTo>
                    <a:lnTo>
                      <a:pt x="5251" y="6192"/>
                    </a:lnTo>
                    <a:lnTo>
                      <a:pt x="5251" y="6870"/>
                    </a:lnTo>
                    <a:cubicBezTo>
                      <a:pt x="5251" y="6954"/>
                      <a:pt x="5323" y="7025"/>
                      <a:pt x="5418" y="7025"/>
                    </a:cubicBezTo>
                    <a:cubicBezTo>
                      <a:pt x="5501" y="7025"/>
                      <a:pt x="5573" y="6954"/>
                      <a:pt x="5573" y="6870"/>
                    </a:cubicBezTo>
                    <a:lnTo>
                      <a:pt x="5573" y="6192"/>
                    </a:lnTo>
                    <a:lnTo>
                      <a:pt x="6275" y="6192"/>
                    </a:lnTo>
                    <a:lnTo>
                      <a:pt x="6275" y="6608"/>
                    </a:lnTo>
                    <a:cubicBezTo>
                      <a:pt x="6275" y="6704"/>
                      <a:pt x="6346" y="6775"/>
                      <a:pt x="6442" y="6775"/>
                    </a:cubicBezTo>
                    <a:cubicBezTo>
                      <a:pt x="6525" y="6775"/>
                      <a:pt x="6608" y="6704"/>
                      <a:pt x="6608" y="6608"/>
                    </a:cubicBezTo>
                    <a:lnTo>
                      <a:pt x="6608" y="6192"/>
                    </a:lnTo>
                    <a:lnTo>
                      <a:pt x="7418" y="6192"/>
                    </a:lnTo>
                    <a:lnTo>
                      <a:pt x="7418" y="6870"/>
                    </a:lnTo>
                    <a:cubicBezTo>
                      <a:pt x="7418" y="6954"/>
                      <a:pt x="7501" y="7025"/>
                      <a:pt x="7585" y="7025"/>
                    </a:cubicBezTo>
                    <a:cubicBezTo>
                      <a:pt x="7680" y="7025"/>
                      <a:pt x="7751" y="6954"/>
                      <a:pt x="7751" y="6870"/>
                    </a:cubicBezTo>
                    <a:lnTo>
                      <a:pt x="7751" y="5965"/>
                    </a:lnTo>
                    <a:lnTo>
                      <a:pt x="7751" y="4775"/>
                    </a:lnTo>
                    <a:cubicBezTo>
                      <a:pt x="7751" y="4679"/>
                      <a:pt x="7680" y="4608"/>
                      <a:pt x="7585" y="4608"/>
                    </a:cubicBezTo>
                    <a:cubicBezTo>
                      <a:pt x="7501" y="4608"/>
                      <a:pt x="7418" y="4679"/>
                      <a:pt x="7418" y="4775"/>
                    </a:cubicBezTo>
                    <a:lnTo>
                      <a:pt x="7418" y="5858"/>
                    </a:lnTo>
                    <a:lnTo>
                      <a:pt x="3775" y="5858"/>
                    </a:lnTo>
                    <a:lnTo>
                      <a:pt x="3775" y="3882"/>
                    </a:lnTo>
                    <a:cubicBezTo>
                      <a:pt x="3775" y="3786"/>
                      <a:pt x="3703" y="3715"/>
                      <a:pt x="3608" y="3715"/>
                    </a:cubicBezTo>
                    <a:cubicBezTo>
                      <a:pt x="3525" y="3715"/>
                      <a:pt x="3441" y="3786"/>
                      <a:pt x="3441" y="3882"/>
                    </a:cubicBezTo>
                    <a:lnTo>
                      <a:pt x="3441" y="5858"/>
                    </a:lnTo>
                    <a:lnTo>
                      <a:pt x="1989" y="5858"/>
                    </a:lnTo>
                    <a:lnTo>
                      <a:pt x="1989" y="703"/>
                    </a:lnTo>
                    <a:cubicBezTo>
                      <a:pt x="1989" y="500"/>
                      <a:pt x="2155" y="334"/>
                      <a:pt x="2358" y="334"/>
                    </a:cubicBezTo>
                    <a:lnTo>
                      <a:pt x="6025" y="334"/>
                    </a:lnTo>
                    <a:cubicBezTo>
                      <a:pt x="6108" y="334"/>
                      <a:pt x="6192" y="262"/>
                      <a:pt x="6192" y="167"/>
                    </a:cubicBezTo>
                    <a:cubicBezTo>
                      <a:pt x="6192" y="84"/>
                      <a:pt x="6108" y="0"/>
                      <a:pt x="6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0943616" y="4260150"/>
              <a:ext cx="967085" cy="452400"/>
              <a:chOff x="150503" y="4272001"/>
              <a:chExt cx="967085" cy="4524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8835133" y="2529453"/>
            <a:ext cx="1891235" cy="2189881"/>
            <a:chOff x="9139940" y="2529453"/>
            <a:chExt cx="1891235" cy="218988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4DEE1-25DA-4F72-92CC-DB449078F376}"/>
                </a:ext>
              </a:extLst>
            </p:cNvPr>
            <p:cNvSpPr txBox="1"/>
            <p:nvPr/>
          </p:nvSpPr>
          <p:spPr>
            <a:xfrm>
              <a:off x="9681997" y="3059604"/>
              <a:ext cx="838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CPI</a:t>
              </a:r>
            </a:p>
          </p:txBody>
        </p:sp>
        <p:sp>
          <p:nvSpPr>
            <p:cNvPr id="113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9601281" y="3350253"/>
              <a:ext cx="1000996" cy="77934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9139940" y="3636031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0.021</a:t>
              </a:r>
            </a:p>
          </p:txBody>
        </p:sp>
        <p:grpSp>
          <p:nvGrpSpPr>
            <p:cNvPr id="135" name="Google Shape;11210;p60"/>
            <p:cNvGrpSpPr/>
            <p:nvPr/>
          </p:nvGrpSpPr>
          <p:grpSpPr>
            <a:xfrm>
              <a:off x="9791369" y="2529453"/>
              <a:ext cx="588375" cy="528229"/>
              <a:chOff x="3996113" y="4291176"/>
              <a:chExt cx="336512" cy="33504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36" name="Google Shape;11211;p60"/>
              <p:cNvSpPr/>
              <p:nvPr/>
            </p:nvSpPr>
            <p:spPr>
              <a:xfrm>
                <a:off x="4082143" y="4323386"/>
                <a:ext cx="111810" cy="219833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6907" extrusionOk="0">
                    <a:moveTo>
                      <a:pt x="1751" y="322"/>
                    </a:moveTo>
                    <a:cubicBezTo>
                      <a:pt x="1846" y="322"/>
                      <a:pt x="1929" y="394"/>
                      <a:pt x="1929" y="501"/>
                    </a:cubicBezTo>
                    <a:lnTo>
                      <a:pt x="1929" y="942"/>
                    </a:lnTo>
                    <a:cubicBezTo>
                      <a:pt x="1929" y="1037"/>
                      <a:pt x="2001" y="1096"/>
                      <a:pt x="2084" y="1096"/>
                    </a:cubicBezTo>
                    <a:cubicBezTo>
                      <a:pt x="2691" y="1108"/>
                      <a:pt x="3179" y="1596"/>
                      <a:pt x="3179" y="2204"/>
                    </a:cubicBezTo>
                    <a:lnTo>
                      <a:pt x="3179" y="2525"/>
                    </a:lnTo>
                    <a:cubicBezTo>
                      <a:pt x="3179" y="2608"/>
                      <a:pt x="3108" y="2704"/>
                      <a:pt x="3001" y="2704"/>
                    </a:cubicBezTo>
                    <a:cubicBezTo>
                      <a:pt x="2917" y="2704"/>
                      <a:pt x="2822" y="2620"/>
                      <a:pt x="2822" y="2525"/>
                    </a:cubicBezTo>
                    <a:lnTo>
                      <a:pt x="2822" y="2204"/>
                    </a:lnTo>
                    <a:cubicBezTo>
                      <a:pt x="2834" y="1787"/>
                      <a:pt x="2501" y="1454"/>
                      <a:pt x="2060" y="1454"/>
                    </a:cubicBezTo>
                    <a:lnTo>
                      <a:pt x="1608" y="1454"/>
                    </a:lnTo>
                    <a:cubicBezTo>
                      <a:pt x="1096" y="1454"/>
                      <a:pt x="679" y="1870"/>
                      <a:pt x="679" y="2370"/>
                    </a:cubicBezTo>
                    <a:cubicBezTo>
                      <a:pt x="679" y="2882"/>
                      <a:pt x="1096" y="3299"/>
                      <a:pt x="1608" y="3299"/>
                    </a:cubicBezTo>
                    <a:lnTo>
                      <a:pt x="1917" y="3299"/>
                    </a:lnTo>
                    <a:cubicBezTo>
                      <a:pt x="2620" y="3299"/>
                      <a:pt x="3191" y="3859"/>
                      <a:pt x="3191" y="4573"/>
                    </a:cubicBezTo>
                    <a:cubicBezTo>
                      <a:pt x="3191" y="5216"/>
                      <a:pt x="2715" y="5764"/>
                      <a:pt x="2084" y="5835"/>
                    </a:cubicBezTo>
                    <a:cubicBezTo>
                      <a:pt x="2001" y="5859"/>
                      <a:pt x="1941" y="5918"/>
                      <a:pt x="1941" y="5990"/>
                    </a:cubicBezTo>
                    <a:lnTo>
                      <a:pt x="1941" y="6454"/>
                    </a:lnTo>
                    <a:cubicBezTo>
                      <a:pt x="1941" y="6538"/>
                      <a:pt x="1870" y="6633"/>
                      <a:pt x="1762" y="6633"/>
                    </a:cubicBezTo>
                    <a:cubicBezTo>
                      <a:pt x="1667" y="6633"/>
                      <a:pt x="1584" y="6549"/>
                      <a:pt x="1584" y="6454"/>
                    </a:cubicBezTo>
                    <a:lnTo>
                      <a:pt x="1584" y="6002"/>
                    </a:lnTo>
                    <a:cubicBezTo>
                      <a:pt x="1584" y="5918"/>
                      <a:pt x="1512" y="5859"/>
                      <a:pt x="1441" y="5859"/>
                    </a:cubicBezTo>
                    <a:cubicBezTo>
                      <a:pt x="834" y="5835"/>
                      <a:pt x="334" y="5347"/>
                      <a:pt x="334" y="4740"/>
                    </a:cubicBezTo>
                    <a:cubicBezTo>
                      <a:pt x="334" y="4644"/>
                      <a:pt x="417" y="4561"/>
                      <a:pt x="512" y="4561"/>
                    </a:cubicBezTo>
                    <a:cubicBezTo>
                      <a:pt x="608" y="4561"/>
                      <a:pt x="691" y="4633"/>
                      <a:pt x="691" y="4740"/>
                    </a:cubicBezTo>
                    <a:cubicBezTo>
                      <a:pt x="691" y="5156"/>
                      <a:pt x="1036" y="5502"/>
                      <a:pt x="1453" y="5502"/>
                    </a:cubicBezTo>
                    <a:lnTo>
                      <a:pt x="1929" y="5502"/>
                    </a:lnTo>
                    <a:cubicBezTo>
                      <a:pt x="2441" y="5502"/>
                      <a:pt x="2858" y="5085"/>
                      <a:pt x="2858" y="4573"/>
                    </a:cubicBezTo>
                    <a:cubicBezTo>
                      <a:pt x="2858" y="4073"/>
                      <a:pt x="2441" y="3656"/>
                      <a:pt x="1929" y="3656"/>
                    </a:cubicBezTo>
                    <a:lnTo>
                      <a:pt x="1608" y="3656"/>
                    </a:lnTo>
                    <a:cubicBezTo>
                      <a:pt x="905" y="3656"/>
                      <a:pt x="322" y="3085"/>
                      <a:pt x="322" y="2370"/>
                    </a:cubicBezTo>
                    <a:cubicBezTo>
                      <a:pt x="322" y="1727"/>
                      <a:pt x="798" y="1180"/>
                      <a:pt x="1441" y="1108"/>
                    </a:cubicBezTo>
                    <a:cubicBezTo>
                      <a:pt x="1512" y="1096"/>
                      <a:pt x="1572" y="1037"/>
                      <a:pt x="1572" y="953"/>
                    </a:cubicBezTo>
                    <a:lnTo>
                      <a:pt x="1572" y="501"/>
                    </a:lnTo>
                    <a:cubicBezTo>
                      <a:pt x="1572" y="406"/>
                      <a:pt x="1643" y="322"/>
                      <a:pt x="1751" y="322"/>
                    </a:cubicBezTo>
                    <a:close/>
                    <a:moveTo>
                      <a:pt x="1762" y="1"/>
                    </a:moveTo>
                    <a:cubicBezTo>
                      <a:pt x="1500" y="1"/>
                      <a:pt x="1274" y="227"/>
                      <a:pt x="1274" y="501"/>
                    </a:cubicBezTo>
                    <a:lnTo>
                      <a:pt x="1274" y="823"/>
                    </a:lnTo>
                    <a:cubicBezTo>
                      <a:pt x="548" y="977"/>
                      <a:pt x="24" y="1608"/>
                      <a:pt x="24" y="2370"/>
                    </a:cubicBezTo>
                    <a:cubicBezTo>
                      <a:pt x="24" y="3251"/>
                      <a:pt x="738" y="3954"/>
                      <a:pt x="1608" y="3954"/>
                    </a:cubicBezTo>
                    <a:lnTo>
                      <a:pt x="1917" y="3954"/>
                    </a:lnTo>
                    <a:cubicBezTo>
                      <a:pt x="2262" y="3954"/>
                      <a:pt x="2524" y="4216"/>
                      <a:pt x="2524" y="4561"/>
                    </a:cubicBezTo>
                    <a:cubicBezTo>
                      <a:pt x="2524" y="4906"/>
                      <a:pt x="2262" y="5168"/>
                      <a:pt x="1917" y="5168"/>
                    </a:cubicBezTo>
                    <a:lnTo>
                      <a:pt x="1441" y="5168"/>
                    </a:lnTo>
                    <a:cubicBezTo>
                      <a:pt x="1191" y="5168"/>
                      <a:pt x="977" y="4966"/>
                      <a:pt x="977" y="4704"/>
                    </a:cubicBezTo>
                    <a:cubicBezTo>
                      <a:pt x="977" y="4442"/>
                      <a:pt x="750" y="4216"/>
                      <a:pt x="488" y="4216"/>
                    </a:cubicBezTo>
                    <a:cubicBezTo>
                      <a:pt x="215" y="4216"/>
                      <a:pt x="0" y="4442"/>
                      <a:pt x="0" y="4704"/>
                    </a:cubicBezTo>
                    <a:cubicBezTo>
                      <a:pt x="0" y="5442"/>
                      <a:pt x="548" y="6037"/>
                      <a:pt x="1250" y="6121"/>
                    </a:cubicBezTo>
                    <a:lnTo>
                      <a:pt x="1250" y="6418"/>
                    </a:lnTo>
                    <a:cubicBezTo>
                      <a:pt x="1250" y="6692"/>
                      <a:pt x="1465" y="6907"/>
                      <a:pt x="1739" y="6907"/>
                    </a:cubicBezTo>
                    <a:cubicBezTo>
                      <a:pt x="2001" y="6907"/>
                      <a:pt x="2227" y="6692"/>
                      <a:pt x="2227" y="6418"/>
                    </a:cubicBezTo>
                    <a:lnTo>
                      <a:pt x="2227" y="6121"/>
                    </a:lnTo>
                    <a:cubicBezTo>
                      <a:pt x="2953" y="5978"/>
                      <a:pt x="3477" y="5335"/>
                      <a:pt x="3477" y="4573"/>
                    </a:cubicBezTo>
                    <a:cubicBezTo>
                      <a:pt x="3477" y="3692"/>
                      <a:pt x="2763" y="3001"/>
                      <a:pt x="1905" y="3001"/>
                    </a:cubicBezTo>
                    <a:lnTo>
                      <a:pt x="1608" y="3001"/>
                    </a:lnTo>
                    <a:cubicBezTo>
                      <a:pt x="1262" y="3001"/>
                      <a:pt x="989" y="2728"/>
                      <a:pt x="989" y="2382"/>
                    </a:cubicBezTo>
                    <a:cubicBezTo>
                      <a:pt x="989" y="2037"/>
                      <a:pt x="1262" y="1775"/>
                      <a:pt x="1608" y="1775"/>
                    </a:cubicBezTo>
                    <a:lnTo>
                      <a:pt x="2084" y="1775"/>
                    </a:lnTo>
                    <a:cubicBezTo>
                      <a:pt x="2334" y="1775"/>
                      <a:pt x="2536" y="1989"/>
                      <a:pt x="2536" y="2239"/>
                    </a:cubicBezTo>
                    <a:lnTo>
                      <a:pt x="2536" y="2549"/>
                    </a:lnTo>
                    <a:cubicBezTo>
                      <a:pt x="2524" y="2799"/>
                      <a:pt x="2751" y="3013"/>
                      <a:pt x="3013" y="3013"/>
                    </a:cubicBezTo>
                    <a:cubicBezTo>
                      <a:pt x="3286" y="3013"/>
                      <a:pt x="3513" y="2787"/>
                      <a:pt x="3513" y="2525"/>
                    </a:cubicBezTo>
                    <a:lnTo>
                      <a:pt x="3513" y="2204"/>
                    </a:lnTo>
                    <a:cubicBezTo>
                      <a:pt x="3513" y="1477"/>
                      <a:pt x="2953" y="882"/>
                      <a:pt x="2262" y="799"/>
                    </a:cubicBezTo>
                    <a:lnTo>
                      <a:pt x="2262" y="501"/>
                    </a:lnTo>
                    <a:cubicBezTo>
                      <a:pt x="2262" y="227"/>
                      <a:pt x="2036" y="1"/>
                      <a:pt x="17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212;p60"/>
              <p:cNvSpPr/>
              <p:nvPr/>
            </p:nvSpPr>
            <p:spPr>
              <a:xfrm>
                <a:off x="4226894" y="4523485"/>
                <a:ext cx="52324" cy="5194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32" extrusionOk="0">
                    <a:moveTo>
                      <a:pt x="822" y="310"/>
                    </a:moveTo>
                    <a:cubicBezTo>
                      <a:pt x="1108" y="310"/>
                      <a:pt x="1322" y="536"/>
                      <a:pt x="1322" y="822"/>
                    </a:cubicBezTo>
                    <a:cubicBezTo>
                      <a:pt x="1322" y="1096"/>
                      <a:pt x="1108" y="1322"/>
                      <a:pt x="822" y="1322"/>
                    </a:cubicBezTo>
                    <a:cubicBezTo>
                      <a:pt x="536" y="1322"/>
                      <a:pt x="310" y="1096"/>
                      <a:pt x="310" y="822"/>
                    </a:cubicBezTo>
                    <a:cubicBezTo>
                      <a:pt x="310" y="536"/>
                      <a:pt x="536" y="310"/>
                      <a:pt x="822" y="310"/>
                    </a:cubicBezTo>
                    <a:close/>
                    <a:moveTo>
                      <a:pt x="822" y="0"/>
                    </a:moveTo>
                    <a:cubicBezTo>
                      <a:pt x="370" y="0"/>
                      <a:pt x="0" y="370"/>
                      <a:pt x="0" y="822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3" y="1632"/>
                      <a:pt x="1644" y="1263"/>
                      <a:pt x="1644" y="822"/>
                    </a:cubicBezTo>
                    <a:cubicBezTo>
                      <a:pt x="1644" y="370"/>
                      <a:pt x="1263" y="0"/>
                      <a:pt x="8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213;p60"/>
              <p:cNvSpPr/>
              <p:nvPr/>
            </p:nvSpPr>
            <p:spPr>
              <a:xfrm>
                <a:off x="3996113" y="4291176"/>
                <a:ext cx="336512" cy="335048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0527" extrusionOk="0">
                    <a:moveTo>
                      <a:pt x="8216" y="5930"/>
                    </a:moveTo>
                    <a:lnTo>
                      <a:pt x="8335" y="6537"/>
                    </a:lnTo>
                    <a:cubicBezTo>
                      <a:pt x="8359" y="6597"/>
                      <a:pt x="8394" y="6645"/>
                      <a:pt x="8442" y="6657"/>
                    </a:cubicBezTo>
                    <a:cubicBezTo>
                      <a:pt x="8502" y="6668"/>
                      <a:pt x="8549" y="6692"/>
                      <a:pt x="8609" y="6716"/>
                    </a:cubicBezTo>
                    <a:cubicBezTo>
                      <a:pt x="8631" y="6729"/>
                      <a:pt x="8653" y="6734"/>
                      <a:pt x="8674" y="6734"/>
                    </a:cubicBezTo>
                    <a:cubicBezTo>
                      <a:pt x="8710" y="6734"/>
                      <a:pt x="8745" y="6719"/>
                      <a:pt x="8775" y="6704"/>
                    </a:cubicBezTo>
                    <a:lnTo>
                      <a:pt x="9252" y="6311"/>
                    </a:lnTo>
                    <a:lnTo>
                      <a:pt x="9561" y="6585"/>
                    </a:lnTo>
                    <a:lnTo>
                      <a:pt x="9264" y="7121"/>
                    </a:lnTo>
                    <a:cubicBezTo>
                      <a:pt x="9228" y="7157"/>
                      <a:pt x="9228" y="7216"/>
                      <a:pt x="9264" y="7276"/>
                    </a:cubicBezTo>
                    <a:cubicBezTo>
                      <a:pt x="9287" y="7323"/>
                      <a:pt x="9323" y="7371"/>
                      <a:pt x="9347" y="7430"/>
                    </a:cubicBezTo>
                    <a:cubicBezTo>
                      <a:pt x="9383" y="7478"/>
                      <a:pt x="9430" y="7514"/>
                      <a:pt x="9490" y="7514"/>
                    </a:cubicBezTo>
                    <a:lnTo>
                      <a:pt x="10109" y="7538"/>
                    </a:lnTo>
                    <a:lnTo>
                      <a:pt x="10180" y="7942"/>
                    </a:lnTo>
                    <a:lnTo>
                      <a:pt x="9645" y="8157"/>
                    </a:lnTo>
                    <a:cubicBezTo>
                      <a:pt x="9585" y="8181"/>
                      <a:pt x="9561" y="8240"/>
                      <a:pt x="9549" y="8276"/>
                    </a:cubicBezTo>
                    <a:cubicBezTo>
                      <a:pt x="9549" y="8335"/>
                      <a:pt x="9526" y="8383"/>
                      <a:pt x="9514" y="8442"/>
                    </a:cubicBezTo>
                    <a:cubicBezTo>
                      <a:pt x="9502" y="8502"/>
                      <a:pt x="9514" y="8562"/>
                      <a:pt x="9561" y="8597"/>
                    </a:cubicBezTo>
                    <a:lnTo>
                      <a:pt x="10014" y="8990"/>
                    </a:lnTo>
                    <a:lnTo>
                      <a:pt x="9811" y="9347"/>
                    </a:lnTo>
                    <a:lnTo>
                      <a:pt x="9228" y="9157"/>
                    </a:lnTo>
                    <a:cubicBezTo>
                      <a:pt x="9213" y="9154"/>
                      <a:pt x="9198" y="9152"/>
                      <a:pt x="9184" y="9152"/>
                    </a:cubicBezTo>
                    <a:cubicBezTo>
                      <a:pt x="9141" y="9152"/>
                      <a:pt x="9103" y="9166"/>
                      <a:pt x="9085" y="9193"/>
                    </a:cubicBezTo>
                    <a:cubicBezTo>
                      <a:pt x="9037" y="9228"/>
                      <a:pt x="8990" y="9264"/>
                      <a:pt x="8954" y="9288"/>
                    </a:cubicBezTo>
                    <a:cubicBezTo>
                      <a:pt x="8906" y="9324"/>
                      <a:pt x="8871" y="9383"/>
                      <a:pt x="8895" y="9443"/>
                    </a:cubicBezTo>
                    <a:lnTo>
                      <a:pt x="8978" y="10050"/>
                    </a:lnTo>
                    <a:lnTo>
                      <a:pt x="8597" y="10181"/>
                    </a:lnTo>
                    <a:lnTo>
                      <a:pt x="8264" y="9669"/>
                    </a:lnTo>
                    <a:cubicBezTo>
                      <a:pt x="8228" y="9621"/>
                      <a:pt x="8192" y="9585"/>
                      <a:pt x="8133" y="9585"/>
                    </a:cubicBezTo>
                    <a:lnTo>
                      <a:pt x="7954" y="9585"/>
                    </a:lnTo>
                    <a:cubicBezTo>
                      <a:pt x="7894" y="9585"/>
                      <a:pt x="7847" y="9621"/>
                      <a:pt x="7811" y="9669"/>
                    </a:cubicBezTo>
                    <a:lnTo>
                      <a:pt x="7490" y="10181"/>
                    </a:lnTo>
                    <a:lnTo>
                      <a:pt x="7097" y="10050"/>
                    </a:lnTo>
                    <a:lnTo>
                      <a:pt x="7192" y="9443"/>
                    </a:lnTo>
                    <a:cubicBezTo>
                      <a:pt x="7204" y="9383"/>
                      <a:pt x="7180" y="9324"/>
                      <a:pt x="7132" y="9288"/>
                    </a:cubicBezTo>
                    <a:cubicBezTo>
                      <a:pt x="7085" y="9264"/>
                      <a:pt x="7037" y="9216"/>
                      <a:pt x="7001" y="9193"/>
                    </a:cubicBezTo>
                    <a:cubicBezTo>
                      <a:pt x="6970" y="9161"/>
                      <a:pt x="6933" y="9145"/>
                      <a:pt x="6897" y="9145"/>
                    </a:cubicBezTo>
                    <a:cubicBezTo>
                      <a:pt x="6880" y="9145"/>
                      <a:pt x="6863" y="9149"/>
                      <a:pt x="6847" y="9157"/>
                    </a:cubicBezTo>
                    <a:lnTo>
                      <a:pt x="6275" y="9347"/>
                    </a:lnTo>
                    <a:lnTo>
                      <a:pt x="6061" y="8990"/>
                    </a:lnTo>
                    <a:lnTo>
                      <a:pt x="6525" y="8597"/>
                    </a:lnTo>
                    <a:cubicBezTo>
                      <a:pt x="6573" y="8550"/>
                      <a:pt x="6585" y="8502"/>
                      <a:pt x="6573" y="8442"/>
                    </a:cubicBezTo>
                    <a:cubicBezTo>
                      <a:pt x="6549" y="8383"/>
                      <a:pt x="6537" y="8335"/>
                      <a:pt x="6537" y="8276"/>
                    </a:cubicBezTo>
                    <a:cubicBezTo>
                      <a:pt x="6537" y="8216"/>
                      <a:pt x="6489" y="8169"/>
                      <a:pt x="6430" y="8157"/>
                    </a:cubicBezTo>
                    <a:lnTo>
                      <a:pt x="5847" y="7942"/>
                    </a:lnTo>
                    <a:lnTo>
                      <a:pt x="5930" y="7538"/>
                    </a:lnTo>
                    <a:lnTo>
                      <a:pt x="6549" y="7514"/>
                    </a:lnTo>
                    <a:cubicBezTo>
                      <a:pt x="6609" y="7514"/>
                      <a:pt x="6656" y="7490"/>
                      <a:pt x="6680" y="7430"/>
                    </a:cubicBezTo>
                    <a:cubicBezTo>
                      <a:pt x="6716" y="7383"/>
                      <a:pt x="6740" y="7323"/>
                      <a:pt x="6775" y="7276"/>
                    </a:cubicBezTo>
                    <a:cubicBezTo>
                      <a:pt x="6811" y="7240"/>
                      <a:pt x="6811" y="7180"/>
                      <a:pt x="6775" y="7121"/>
                    </a:cubicBezTo>
                    <a:lnTo>
                      <a:pt x="6478" y="6585"/>
                    </a:lnTo>
                    <a:lnTo>
                      <a:pt x="6787" y="6311"/>
                    </a:lnTo>
                    <a:lnTo>
                      <a:pt x="7263" y="6704"/>
                    </a:lnTo>
                    <a:cubicBezTo>
                      <a:pt x="7293" y="6719"/>
                      <a:pt x="7327" y="6729"/>
                      <a:pt x="7363" y="6729"/>
                    </a:cubicBezTo>
                    <a:cubicBezTo>
                      <a:pt x="7385" y="6729"/>
                      <a:pt x="7407" y="6725"/>
                      <a:pt x="7430" y="6716"/>
                    </a:cubicBezTo>
                    <a:cubicBezTo>
                      <a:pt x="7478" y="6704"/>
                      <a:pt x="7537" y="6668"/>
                      <a:pt x="7597" y="6657"/>
                    </a:cubicBezTo>
                    <a:cubicBezTo>
                      <a:pt x="7656" y="6645"/>
                      <a:pt x="7680" y="6597"/>
                      <a:pt x="7704" y="6537"/>
                    </a:cubicBezTo>
                    <a:lnTo>
                      <a:pt x="7823" y="5930"/>
                    </a:lnTo>
                    <a:close/>
                    <a:moveTo>
                      <a:pt x="4454" y="1"/>
                    </a:moveTo>
                    <a:cubicBezTo>
                      <a:pt x="3739" y="1"/>
                      <a:pt x="3025" y="180"/>
                      <a:pt x="2382" y="513"/>
                    </a:cubicBezTo>
                    <a:cubicBezTo>
                      <a:pt x="2310" y="561"/>
                      <a:pt x="2287" y="644"/>
                      <a:pt x="2322" y="715"/>
                    </a:cubicBezTo>
                    <a:cubicBezTo>
                      <a:pt x="2354" y="770"/>
                      <a:pt x="2405" y="799"/>
                      <a:pt x="2458" y="799"/>
                    </a:cubicBezTo>
                    <a:cubicBezTo>
                      <a:pt x="2485" y="799"/>
                      <a:pt x="2512" y="791"/>
                      <a:pt x="2537" y="775"/>
                    </a:cubicBezTo>
                    <a:cubicBezTo>
                      <a:pt x="3132" y="465"/>
                      <a:pt x="3787" y="299"/>
                      <a:pt x="4454" y="299"/>
                    </a:cubicBezTo>
                    <a:cubicBezTo>
                      <a:pt x="6728" y="299"/>
                      <a:pt x="8597" y="2168"/>
                      <a:pt x="8597" y="4442"/>
                    </a:cubicBezTo>
                    <a:cubicBezTo>
                      <a:pt x="8597" y="4847"/>
                      <a:pt x="8537" y="5228"/>
                      <a:pt x="8430" y="5621"/>
                    </a:cubicBezTo>
                    <a:lnTo>
                      <a:pt x="7740" y="5621"/>
                    </a:lnTo>
                    <a:cubicBezTo>
                      <a:pt x="7668" y="5621"/>
                      <a:pt x="7609" y="5656"/>
                      <a:pt x="7597" y="5728"/>
                    </a:cubicBezTo>
                    <a:lnTo>
                      <a:pt x="7466" y="6371"/>
                    </a:lnTo>
                    <a:lnTo>
                      <a:pt x="7442" y="6371"/>
                    </a:lnTo>
                    <a:lnTo>
                      <a:pt x="6942" y="5966"/>
                    </a:lnTo>
                    <a:cubicBezTo>
                      <a:pt x="6912" y="5948"/>
                      <a:pt x="6879" y="5939"/>
                      <a:pt x="6847" y="5939"/>
                    </a:cubicBezTo>
                    <a:cubicBezTo>
                      <a:pt x="6814" y="5939"/>
                      <a:pt x="6781" y="5948"/>
                      <a:pt x="6751" y="5966"/>
                    </a:cubicBezTo>
                    <a:lnTo>
                      <a:pt x="6239" y="6407"/>
                    </a:lnTo>
                    <a:cubicBezTo>
                      <a:pt x="6180" y="6442"/>
                      <a:pt x="6168" y="6537"/>
                      <a:pt x="6216" y="6597"/>
                    </a:cubicBezTo>
                    <a:lnTo>
                      <a:pt x="6525" y="7180"/>
                    </a:lnTo>
                    <a:cubicBezTo>
                      <a:pt x="6525" y="7180"/>
                      <a:pt x="6525" y="7192"/>
                      <a:pt x="6513" y="7192"/>
                    </a:cubicBezTo>
                    <a:lnTo>
                      <a:pt x="5858" y="7204"/>
                    </a:lnTo>
                    <a:cubicBezTo>
                      <a:pt x="5775" y="7204"/>
                      <a:pt x="5716" y="7264"/>
                      <a:pt x="5704" y="7335"/>
                    </a:cubicBezTo>
                    <a:lnTo>
                      <a:pt x="5585" y="7990"/>
                    </a:lnTo>
                    <a:cubicBezTo>
                      <a:pt x="5573" y="8073"/>
                      <a:pt x="5620" y="8145"/>
                      <a:pt x="5680" y="8157"/>
                    </a:cubicBezTo>
                    <a:lnTo>
                      <a:pt x="6013" y="8288"/>
                    </a:lnTo>
                    <a:cubicBezTo>
                      <a:pt x="5525" y="8502"/>
                      <a:pt x="5001" y="8585"/>
                      <a:pt x="4454" y="8585"/>
                    </a:cubicBezTo>
                    <a:cubicBezTo>
                      <a:pt x="2179" y="8585"/>
                      <a:pt x="322" y="6728"/>
                      <a:pt x="322" y="4454"/>
                    </a:cubicBezTo>
                    <a:cubicBezTo>
                      <a:pt x="322" y="3168"/>
                      <a:pt x="894" y="2001"/>
                      <a:pt x="1894" y="1203"/>
                    </a:cubicBezTo>
                    <a:cubicBezTo>
                      <a:pt x="1965" y="1144"/>
                      <a:pt x="1965" y="1061"/>
                      <a:pt x="1929" y="989"/>
                    </a:cubicBezTo>
                    <a:cubicBezTo>
                      <a:pt x="1895" y="942"/>
                      <a:pt x="1850" y="921"/>
                      <a:pt x="1804" y="921"/>
                    </a:cubicBezTo>
                    <a:cubicBezTo>
                      <a:pt x="1769" y="921"/>
                      <a:pt x="1734" y="933"/>
                      <a:pt x="1703" y="953"/>
                    </a:cubicBezTo>
                    <a:cubicBezTo>
                      <a:pt x="632" y="1799"/>
                      <a:pt x="1" y="3085"/>
                      <a:pt x="1" y="4454"/>
                    </a:cubicBezTo>
                    <a:cubicBezTo>
                      <a:pt x="1" y="5645"/>
                      <a:pt x="465" y="6764"/>
                      <a:pt x="1298" y="7597"/>
                    </a:cubicBezTo>
                    <a:cubicBezTo>
                      <a:pt x="2132" y="8431"/>
                      <a:pt x="3251" y="8883"/>
                      <a:pt x="4442" y="8883"/>
                    </a:cubicBezTo>
                    <a:cubicBezTo>
                      <a:pt x="5001" y="8883"/>
                      <a:pt x="5537" y="8788"/>
                      <a:pt x="6049" y="8585"/>
                    </a:cubicBezTo>
                    <a:lnTo>
                      <a:pt x="6049" y="8585"/>
                    </a:lnTo>
                    <a:lnTo>
                      <a:pt x="5775" y="8823"/>
                    </a:lnTo>
                    <a:cubicBezTo>
                      <a:pt x="5716" y="8871"/>
                      <a:pt x="5704" y="8966"/>
                      <a:pt x="5751" y="9026"/>
                    </a:cubicBezTo>
                    <a:lnTo>
                      <a:pt x="6073" y="9585"/>
                    </a:lnTo>
                    <a:cubicBezTo>
                      <a:pt x="6101" y="9632"/>
                      <a:pt x="6158" y="9664"/>
                      <a:pt x="6211" y="9664"/>
                    </a:cubicBezTo>
                    <a:cubicBezTo>
                      <a:pt x="6225" y="9664"/>
                      <a:pt x="6239" y="9662"/>
                      <a:pt x="6251" y="9657"/>
                    </a:cubicBezTo>
                    <a:lnTo>
                      <a:pt x="6882" y="9455"/>
                    </a:lnTo>
                    <a:cubicBezTo>
                      <a:pt x="6882" y="9455"/>
                      <a:pt x="6894" y="9455"/>
                      <a:pt x="6894" y="9466"/>
                    </a:cubicBezTo>
                    <a:lnTo>
                      <a:pt x="6787" y="10121"/>
                    </a:lnTo>
                    <a:cubicBezTo>
                      <a:pt x="6775" y="10193"/>
                      <a:pt x="6823" y="10276"/>
                      <a:pt x="6894" y="10288"/>
                    </a:cubicBezTo>
                    <a:lnTo>
                      <a:pt x="7525" y="10514"/>
                    </a:lnTo>
                    <a:cubicBezTo>
                      <a:pt x="7537" y="10514"/>
                      <a:pt x="7549" y="10526"/>
                      <a:pt x="7585" y="10526"/>
                    </a:cubicBezTo>
                    <a:cubicBezTo>
                      <a:pt x="7644" y="10526"/>
                      <a:pt x="7680" y="10490"/>
                      <a:pt x="7716" y="10455"/>
                    </a:cubicBezTo>
                    <a:lnTo>
                      <a:pt x="8061" y="9883"/>
                    </a:lnTo>
                    <a:lnTo>
                      <a:pt x="8073" y="9883"/>
                    </a:lnTo>
                    <a:lnTo>
                      <a:pt x="8418" y="10455"/>
                    </a:lnTo>
                    <a:cubicBezTo>
                      <a:pt x="8445" y="10499"/>
                      <a:pt x="8497" y="10523"/>
                      <a:pt x="8547" y="10523"/>
                    </a:cubicBezTo>
                    <a:cubicBezTo>
                      <a:pt x="8565" y="10523"/>
                      <a:pt x="8582" y="10520"/>
                      <a:pt x="8597" y="10514"/>
                    </a:cubicBezTo>
                    <a:lnTo>
                      <a:pt x="9216" y="10288"/>
                    </a:lnTo>
                    <a:cubicBezTo>
                      <a:pt x="9287" y="10252"/>
                      <a:pt x="9323" y="10193"/>
                      <a:pt x="9323" y="10121"/>
                    </a:cubicBezTo>
                    <a:lnTo>
                      <a:pt x="9216" y="9466"/>
                    </a:lnTo>
                    <a:cubicBezTo>
                      <a:pt x="9216" y="9466"/>
                      <a:pt x="9228" y="9466"/>
                      <a:pt x="9228" y="9455"/>
                    </a:cubicBezTo>
                    <a:lnTo>
                      <a:pt x="9859" y="9657"/>
                    </a:lnTo>
                    <a:cubicBezTo>
                      <a:pt x="9878" y="9666"/>
                      <a:pt x="9897" y="9671"/>
                      <a:pt x="9916" y="9671"/>
                    </a:cubicBezTo>
                    <a:cubicBezTo>
                      <a:pt x="9966" y="9671"/>
                      <a:pt x="10011" y="9638"/>
                      <a:pt x="10038" y="9585"/>
                    </a:cubicBezTo>
                    <a:lnTo>
                      <a:pt x="10359" y="9026"/>
                    </a:lnTo>
                    <a:cubicBezTo>
                      <a:pt x="10395" y="8966"/>
                      <a:pt x="10395" y="8871"/>
                      <a:pt x="10335" y="8823"/>
                    </a:cubicBezTo>
                    <a:lnTo>
                      <a:pt x="9847" y="8395"/>
                    </a:lnTo>
                    <a:lnTo>
                      <a:pt x="9847" y="8383"/>
                    </a:lnTo>
                    <a:lnTo>
                      <a:pt x="10454" y="8145"/>
                    </a:lnTo>
                    <a:cubicBezTo>
                      <a:pt x="10460" y="8146"/>
                      <a:pt x="10465" y="8146"/>
                      <a:pt x="10470" y="8146"/>
                    </a:cubicBezTo>
                    <a:cubicBezTo>
                      <a:pt x="10532" y="8146"/>
                      <a:pt x="10572" y="8080"/>
                      <a:pt x="10561" y="8014"/>
                    </a:cubicBezTo>
                    <a:lnTo>
                      <a:pt x="10442" y="7359"/>
                    </a:lnTo>
                    <a:cubicBezTo>
                      <a:pt x="10419" y="7288"/>
                      <a:pt x="10359" y="7240"/>
                      <a:pt x="10288" y="7228"/>
                    </a:cubicBezTo>
                    <a:lnTo>
                      <a:pt x="9633" y="7204"/>
                    </a:lnTo>
                    <a:cubicBezTo>
                      <a:pt x="9633" y="7204"/>
                      <a:pt x="9633" y="7192"/>
                      <a:pt x="9621" y="7192"/>
                    </a:cubicBezTo>
                    <a:lnTo>
                      <a:pt x="9930" y="6609"/>
                    </a:lnTo>
                    <a:cubicBezTo>
                      <a:pt x="9966" y="6549"/>
                      <a:pt x="9942" y="6466"/>
                      <a:pt x="9907" y="6418"/>
                    </a:cubicBezTo>
                    <a:lnTo>
                      <a:pt x="9395" y="5990"/>
                    </a:lnTo>
                    <a:cubicBezTo>
                      <a:pt x="9365" y="5966"/>
                      <a:pt x="9332" y="5954"/>
                      <a:pt x="9299" y="5954"/>
                    </a:cubicBezTo>
                    <a:cubicBezTo>
                      <a:pt x="9267" y="5954"/>
                      <a:pt x="9234" y="5966"/>
                      <a:pt x="9204" y="5990"/>
                    </a:cubicBezTo>
                    <a:lnTo>
                      <a:pt x="8692" y="6395"/>
                    </a:lnTo>
                    <a:lnTo>
                      <a:pt x="8680" y="6395"/>
                    </a:lnTo>
                    <a:lnTo>
                      <a:pt x="8609" y="6049"/>
                    </a:lnTo>
                    <a:lnTo>
                      <a:pt x="8609" y="6037"/>
                    </a:lnTo>
                    <a:cubicBezTo>
                      <a:pt x="8799" y="5525"/>
                      <a:pt x="8895" y="5002"/>
                      <a:pt x="8895" y="4454"/>
                    </a:cubicBezTo>
                    <a:cubicBezTo>
                      <a:pt x="8895" y="3263"/>
                      <a:pt x="8430" y="2144"/>
                      <a:pt x="7597" y="1311"/>
                    </a:cubicBezTo>
                    <a:cubicBezTo>
                      <a:pt x="6763" y="477"/>
                      <a:pt x="5644" y="1"/>
                      <a:pt x="44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9644039" y="4266934"/>
              <a:ext cx="967085" cy="452400"/>
              <a:chOff x="150503" y="4272001"/>
              <a:chExt cx="967085" cy="452400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cxnSp>
        <p:nvCxnSpPr>
          <p:cNvPr id="176" name="Straight Arrow Connector 175"/>
          <p:cNvCxnSpPr/>
          <p:nvPr/>
        </p:nvCxnSpPr>
        <p:spPr>
          <a:xfrm flipH="1">
            <a:off x="1341251" y="1801091"/>
            <a:ext cx="671972" cy="18301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1340924" y="4559213"/>
            <a:ext cx="554803" cy="12439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991365" y="5816656"/>
            <a:ext cx="189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Outliers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1111269" y="1313780"/>
            <a:ext cx="189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Correlation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dependent</a:t>
            </a:r>
            <a:r>
              <a:rPr lang="fr-FR" dirty="0">
                <a:solidFill>
                  <a:schemeClr val="tx1"/>
                </a:solidFill>
              </a:rPr>
              <a:t> variable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886544" y="1371600"/>
            <a:ext cx="1271310" cy="3726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9" name="Picture 2" descr="EMINES - School of Industrial Management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08" name="TextBox 45">
            <a:extLst>
              <a:ext uri="{FF2B5EF4-FFF2-40B4-BE49-F238E27FC236}">
                <a16:creationId xmlns:a16="http://schemas.microsoft.com/office/drawing/2014/main" id="{B493175A-7675-44B7-BD95-C04DA06575E1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19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6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18823" y="6391083"/>
            <a:ext cx="435864" cy="451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503331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3170" y="6416995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3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691736" y="1285588"/>
            <a:ext cx="4035596" cy="2224536"/>
            <a:chOff x="7051963" y="1133187"/>
            <a:chExt cx="4035596" cy="222453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963" y="1133187"/>
              <a:ext cx="4035596" cy="219908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7569949" y="3185191"/>
              <a:ext cx="2999623" cy="172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50171" y="3781550"/>
            <a:ext cx="4035596" cy="2166473"/>
            <a:chOff x="7051963" y="3781550"/>
            <a:chExt cx="4035596" cy="2166473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1963" y="3781550"/>
              <a:ext cx="4035596" cy="2141022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7569949" y="5775491"/>
              <a:ext cx="2999623" cy="172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358026" y="3795933"/>
            <a:ext cx="3966322" cy="2138666"/>
            <a:chOff x="609877" y="3795933"/>
            <a:chExt cx="3966322" cy="213866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877" y="3795933"/>
              <a:ext cx="3966322" cy="212663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1437132" y="5762067"/>
              <a:ext cx="2999623" cy="172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95702" y="1322099"/>
            <a:ext cx="3997918" cy="2120108"/>
            <a:chOff x="578281" y="1211260"/>
            <a:chExt cx="3997918" cy="212010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281" y="1211260"/>
              <a:ext cx="3997918" cy="2120108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1219200" y="3158836"/>
              <a:ext cx="2999623" cy="172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734708" y="3197021"/>
            <a:ext cx="1603448" cy="4521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B819"/>
                </a:solidFill>
                <a:latin typeface="Arial Rounded MT Bold" panose="020F0704030504030204" pitchFamily="34" charset="0"/>
              </a:rPr>
              <a:t>Weekly sales</a:t>
            </a: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7931306" y="3297129"/>
            <a:ext cx="1603448" cy="4521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B819"/>
                </a:solidFill>
                <a:latin typeface="Arial Rounded MT Bold" panose="020F0704030504030204" pitchFamily="34" charset="0"/>
              </a:rPr>
              <a:t>Temperature</a:t>
            </a:r>
          </a:p>
        </p:txBody>
      </p: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665436" y="5704687"/>
            <a:ext cx="1603448" cy="4521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FFB819"/>
                </a:solidFill>
                <a:latin typeface="Arial Rounded MT Bold" panose="020F0704030504030204" pitchFamily="34" charset="0"/>
              </a:rPr>
              <a:t>MarckDown</a:t>
            </a:r>
            <a:r>
              <a:rPr lang="en-US" sz="1400" dirty="0">
                <a:solidFill>
                  <a:srgbClr val="FFB819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solidFill>
                  <a:srgbClr val="FFB819"/>
                </a:solidFill>
                <a:latin typeface="Arial Rounded MT Bold" panose="020F0704030504030204" pitchFamily="34" charset="0"/>
              </a:rPr>
              <a:t>i</a:t>
            </a:r>
            <a:endParaRPr lang="en-US" sz="1400" dirty="0">
              <a:solidFill>
                <a:srgbClr val="FFB81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8021602" y="5730098"/>
            <a:ext cx="1603448" cy="4521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B819"/>
                </a:solidFill>
                <a:latin typeface="Arial Rounded MT Bold" panose="020F0704030504030204" pitchFamily="34" charset="0"/>
              </a:rPr>
              <a:t>Unemployment</a:t>
            </a: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Dealing with the outliers</a:t>
            </a:r>
          </a:p>
        </p:txBody>
      </p:sp>
      <p:sp>
        <p:nvSpPr>
          <p:cNvPr id="5" name="Oval 4"/>
          <p:cNvSpPr/>
          <p:nvPr/>
        </p:nvSpPr>
        <p:spPr>
          <a:xfrm>
            <a:off x="3363250" y="1352578"/>
            <a:ext cx="346363" cy="1776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Picture 2" descr="EMINES - School of Industrial Management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2B9440D-C5BA-4213-A991-5210A225AD52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20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0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18823" y="6391083"/>
            <a:ext cx="435864" cy="451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503331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3170" y="6416995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3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Dealing with the outliers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8837" y="975735"/>
            <a:ext cx="3997918" cy="2327062"/>
            <a:chOff x="1395702" y="1322099"/>
            <a:chExt cx="3997918" cy="2327062"/>
          </a:xfrm>
        </p:grpSpPr>
        <p:grpSp>
          <p:nvGrpSpPr>
            <p:cNvPr id="48" name="Group 47"/>
            <p:cNvGrpSpPr/>
            <p:nvPr/>
          </p:nvGrpSpPr>
          <p:grpSpPr>
            <a:xfrm>
              <a:off x="1395702" y="1322099"/>
              <a:ext cx="3997918" cy="2120108"/>
              <a:chOff x="578281" y="1211260"/>
              <a:chExt cx="3997918" cy="212010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281" y="1211260"/>
                <a:ext cx="3997918" cy="2120108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1219200" y="3158836"/>
                <a:ext cx="2999623" cy="172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7" name="Text Placeholder 1">
              <a:extLst>
                <a:ext uri="{FF2B5EF4-FFF2-40B4-BE49-F238E27FC236}">
                  <a16:creationId xmlns:a16="http://schemas.microsoft.com/office/drawing/2014/main" id="{D9B85F3A-0D98-4AE5-8CED-AA4A4CF82188}"/>
                </a:ext>
              </a:extLst>
            </p:cNvPr>
            <p:cNvSpPr txBox="1">
              <a:spLocks/>
            </p:cNvSpPr>
            <p:nvPr/>
          </p:nvSpPr>
          <p:spPr>
            <a:xfrm>
              <a:off x="2734708" y="3197021"/>
              <a:ext cx="1603448" cy="45214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FFB819"/>
                  </a:solidFill>
                  <a:latin typeface="Arial Rounded MT Bold" panose="020F0704030504030204" pitchFamily="34" charset="0"/>
                </a:rPr>
                <a:t>Weekly sales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63250" y="1352578"/>
              <a:ext cx="346363" cy="17762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843" y="3365879"/>
            <a:ext cx="9505950" cy="288607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7972217" y="3613004"/>
            <a:ext cx="441875" cy="1776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5011039" y="3503890"/>
            <a:ext cx="558488" cy="1776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Arrow Connector 7"/>
          <p:cNvCxnSpPr>
            <a:stCxn id="5" idx="6"/>
            <a:endCxn id="34" idx="1"/>
          </p:cNvCxnSpPr>
          <p:nvPr/>
        </p:nvCxnSpPr>
        <p:spPr>
          <a:xfrm>
            <a:off x="2752748" y="1894348"/>
            <a:ext cx="2340080" cy="186967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33" idx="2"/>
          </p:cNvCxnSpPr>
          <p:nvPr/>
        </p:nvCxnSpPr>
        <p:spPr>
          <a:xfrm>
            <a:off x="2752748" y="1894348"/>
            <a:ext cx="5219469" cy="26067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EMINES - School of Industrial Managemen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0C3D7230-8710-4978-9F46-F8CFB9000336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21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14" y="-58774"/>
            <a:ext cx="11573197" cy="724247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Missing values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18823" y="6391083"/>
            <a:ext cx="435864" cy="451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503331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3170" y="6416995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3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71" y="833784"/>
            <a:ext cx="11329990" cy="5530114"/>
          </a:xfrm>
          <a:prstGeom prst="rect">
            <a:avLst/>
          </a:prstGeom>
        </p:spPr>
      </p:pic>
      <p:pic>
        <p:nvPicPr>
          <p:cNvPr id="64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5" name="TextBox 45">
            <a:extLst>
              <a:ext uri="{FF2B5EF4-FFF2-40B4-BE49-F238E27FC236}">
                <a16:creationId xmlns:a16="http://schemas.microsoft.com/office/drawing/2014/main" id="{8B2193D3-CCE1-4F67-AE67-3AA29378055A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22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18823" y="6391083"/>
            <a:ext cx="435864" cy="451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503331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3170" y="6416995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3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09401" y="8070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Dealing with the outliers / missing values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86" y="2471011"/>
            <a:ext cx="1904386" cy="2253390"/>
            <a:chOff x="-327633" y="2471011"/>
            <a:chExt cx="1904386" cy="22533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37" y="2471011"/>
              <a:ext cx="535618" cy="535618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-314482" y="3030348"/>
              <a:ext cx="1891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MarkDown</a:t>
              </a:r>
              <a:endParaRPr lang="fr-FR" dirty="0"/>
            </a:p>
          </p:txBody>
        </p:sp>
        <p:sp>
          <p:nvSpPr>
            <p:cNvPr id="124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50504" y="3358639"/>
              <a:ext cx="1000996" cy="770962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-327633" y="3631258"/>
              <a:ext cx="1886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sz="1600" dirty="0">
                  <a:solidFill>
                    <a:schemeClr val="bg1">
                      <a:lumMod val="95000"/>
                    </a:schemeClr>
                  </a:solidFill>
                </a:rPr>
                <a:t>0.024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50503" y="4272001"/>
              <a:ext cx="967085" cy="452400"/>
              <a:chOff x="150503" y="4272001"/>
              <a:chExt cx="967085" cy="452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570284" y="2399324"/>
            <a:ext cx="1891235" cy="2326679"/>
            <a:chOff x="7819666" y="2399324"/>
            <a:chExt cx="1891235" cy="2326679"/>
          </a:xfrm>
        </p:grpSpPr>
        <p:grpSp>
          <p:nvGrpSpPr>
            <p:cNvPr id="38" name="Google Shape;11235;p60">
              <a:extLst>
                <a:ext uri="{FF2B5EF4-FFF2-40B4-BE49-F238E27FC236}">
                  <a16:creationId xmlns:a16="http://schemas.microsoft.com/office/drawing/2014/main" id="{43B2CAC9-485D-458A-B079-615104493691}"/>
                </a:ext>
              </a:extLst>
            </p:cNvPr>
            <p:cNvGrpSpPr/>
            <p:nvPr/>
          </p:nvGrpSpPr>
          <p:grpSpPr>
            <a:xfrm>
              <a:off x="8619901" y="2399324"/>
              <a:ext cx="245814" cy="569924"/>
              <a:chOff x="2749016" y="4291176"/>
              <a:chExt cx="150831" cy="33692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9" name="Google Shape;11236;p60">
                <a:extLst>
                  <a:ext uri="{FF2B5EF4-FFF2-40B4-BE49-F238E27FC236}">
                    <a16:creationId xmlns:a16="http://schemas.microsoft.com/office/drawing/2014/main" id="{4368EE8B-1638-4326-9752-F01921C9C8D4}"/>
                  </a:ext>
                </a:extLst>
              </p:cNvPr>
              <p:cNvSpPr/>
              <p:nvPr/>
            </p:nvSpPr>
            <p:spPr>
              <a:xfrm>
                <a:off x="2799399" y="4307472"/>
                <a:ext cx="51942" cy="11486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609" extrusionOk="0">
                    <a:moveTo>
                      <a:pt x="810" y="1"/>
                    </a:moveTo>
                    <a:cubicBezTo>
                      <a:pt x="727" y="1"/>
                      <a:pt x="667" y="72"/>
                      <a:pt x="667" y="144"/>
                    </a:cubicBezTo>
                    <a:lnTo>
                      <a:pt x="667" y="489"/>
                    </a:lnTo>
                    <a:cubicBezTo>
                      <a:pt x="298" y="525"/>
                      <a:pt x="1" y="846"/>
                      <a:pt x="1" y="1215"/>
                    </a:cubicBezTo>
                    <a:cubicBezTo>
                      <a:pt x="1" y="1620"/>
                      <a:pt x="322" y="1942"/>
                      <a:pt x="727" y="1942"/>
                    </a:cubicBezTo>
                    <a:lnTo>
                      <a:pt x="894" y="1942"/>
                    </a:lnTo>
                    <a:cubicBezTo>
                      <a:pt x="1132" y="1942"/>
                      <a:pt x="1322" y="2144"/>
                      <a:pt x="1322" y="2382"/>
                    </a:cubicBezTo>
                    <a:cubicBezTo>
                      <a:pt x="1322" y="2620"/>
                      <a:pt x="1132" y="2811"/>
                      <a:pt x="894" y="2811"/>
                    </a:cubicBezTo>
                    <a:lnTo>
                      <a:pt x="632" y="2811"/>
                    </a:lnTo>
                    <a:cubicBezTo>
                      <a:pt x="441" y="2811"/>
                      <a:pt x="298" y="2656"/>
                      <a:pt x="298" y="2466"/>
                    </a:cubicBezTo>
                    <a:cubicBezTo>
                      <a:pt x="298" y="2382"/>
                      <a:pt x="215" y="2323"/>
                      <a:pt x="144" y="2323"/>
                    </a:cubicBezTo>
                    <a:cubicBezTo>
                      <a:pt x="48" y="2323"/>
                      <a:pt x="1" y="2394"/>
                      <a:pt x="1" y="2466"/>
                    </a:cubicBezTo>
                    <a:cubicBezTo>
                      <a:pt x="1" y="2823"/>
                      <a:pt x="298" y="3120"/>
                      <a:pt x="644" y="3120"/>
                    </a:cubicBezTo>
                    <a:lnTo>
                      <a:pt x="667" y="3120"/>
                    </a:lnTo>
                    <a:lnTo>
                      <a:pt x="667" y="3466"/>
                    </a:lnTo>
                    <a:cubicBezTo>
                      <a:pt x="667" y="3549"/>
                      <a:pt x="739" y="3609"/>
                      <a:pt x="810" y="3609"/>
                    </a:cubicBezTo>
                    <a:cubicBezTo>
                      <a:pt x="906" y="3609"/>
                      <a:pt x="965" y="3537"/>
                      <a:pt x="965" y="3466"/>
                    </a:cubicBezTo>
                    <a:lnTo>
                      <a:pt x="965" y="3120"/>
                    </a:lnTo>
                    <a:cubicBezTo>
                      <a:pt x="1334" y="3097"/>
                      <a:pt x="1632" y="2763"/>
                      <a:pt x="1632" y="2394"/>
                    </a:cubicBezTo>
                    <a:cubicBezTo>
                      <a:pt x="1632" y="1989"/>
                      <a:pt x="1298" y="1668"/>
                      <a:pt x="906" y="1668"/>
                    </a:cubicBezTo>
                    <a:lnTo>
                      <a:pt x="739" y="1668"/>
                    </a:lnTo>
                    <a:cubicBezTo>
                      <a:pt x="501" y="1668"/>
                      <a:pt x="310" y="1477"/>
                      <a:pt x="310" y="1239"/>
                    </a:cubicBezTo>
                    <a:cubicBezTo>
                      <a:pt x="310" y="1001"/>
                      <a:pt x="501" y="799"/>
                      <a:pt x="739" y="799"/>
                    </a:cubicBezTo>
                    <a:lnTo>
                      <a:pt x="989" y="799"/>
                    </a:lnTo>
                    <a:cubicBezTo>
                      <a:pt x="1191" y="799"/>
                      <a:pt x="1334" y="953"/>
                      <a:pt x="1334" y="1144"/>
                    </a:cubicBezTo>
                    <a:lnTo>
                      <a:pt x="1334" y="1311"/>
                    </a:lnTo>
                    <a:cubicBezTo>
                      <a:pt x="1322" y="1382"/>
                      <a:pt x="1394" y="1453"/>
                      <a:pt x="1489" y="1453"/>
                    </a:cubicBezTo>
                    <a:cubicBezTo>
                      <a:pt x="1572" y="1453"/>
                      <a:pt x="1632" y="1382"/>
                      <a:pt x="1632" y="1311"/>
                    </a:cubicBezTo>
                    <a:lnTo>
                      <a:pt x="1632" y="1144"/>
                    </a:lnTo>
                    <a:cubicBezTo>
                      <a:pt x="1632" y="787"/>
                      <a:pt x="1334" y="489"/>
                      <a:pt x="977" y="489"/>
                    </a:cubicBezTo>
                    <a:lnTo>
                      <a:pt x="965" y="489"/>
                    </a:lnTo>
                    <a:lnTo>
                      <a:pt x="965" y="144"/>
                    </a:lnTo>
                    <a:cubicBezTo>
                      <a:pt x="965" y="60"/>
                      <a:pt x="894" y="1"/>
                      <a:pt x="810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237;p60">
                <a:extLst>
                  <a:ext uri="{FF2B5EF4-FFF2-40B4-BE49-F238E27FC236}">
                    <a16:creationId xmlns:a16="http://schemas.microsoft.com/office/drawing/2014/main" id="{7948B9A7-1F76-44FA-9F7C-EA9A98149D83}"/>
                  </a:ext>
                </a:extLst>
              </p:cNvPr>
              <p:cNvSpPr/>
              <p:nvPr/>
            </p:nvSpPr>
            <p:spPr>
              <a:xfrm>
                <a:off x="2750894" y="4291176"/>
                <a:ext cx="147075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0586" extrusionOk="0">
                    <a:moveTo>
                      <a:pt x="2310" y="299"/>
                    </a:moveTo>
                    <a:cubicBezTo>
                      <a:pt x="3406" y="299"/>
                      <a:pt x="4323" y="1192"/>
                      <a:pt x="4323" y="2311"/>
                    </a:cubicBezTo>
                    <a:cubicBezTo>
                      <a:pt x="4323" y="3418"/>
                      <a:pt x="3430" y="4323"/>
                      <a:pt x="2310" y="4323"/>
                    </a:cubicBezTo>
                    <a:cubicBezTo>
                      <a:pt x="1203" y="4311"/>
                      <a:pt x="298" y="3418"/>
                      <a:pt x="298" y="2311"/>
                    </a:cubicBezTo>
                    <a:cubicBezTo>
                      <a:pt x="298" y="1215"/>
                      <a:pt x="1191" y="299"/>
                      <a:pt x="2310" y="299"/>
                    </a:cubicBezTo>
                    <a:close/>
                    <a:moveTo>
                      <a:pt x="4299" y="7288"/>
                    </a:moveTo>
                    <a:lnTo>
                      <a:pt x="4299" y="7621"/>
                    </a:lnTo>
                    <a:lnTo>
                      <a:pt x="3620" y="7621"/>
                    </a:lnTo>
                    <a:cubicBezTo>
                      <a:pt x="3525" y="7621"/>
                      <a:pt x="3465" y="7704"/>
                      <a:pt x="3465" y="7776"/>
                    </a:cubicBezTo>
                    <a:cubicBezTo>
                      <a:pt x="3465" y="7859"/>
                      <a:pt x="3549" y="7919"/>
                      <a:pt x="3620" y="7919"/>
                    </a:cubicBezTo>
                    <a:lnTo>
                      <a:pt x="3787" y="7919"/>
                    </a:lnTo>
                    <a:lnTo>
                      <a:pt x="3727" y="8442"/>
                    </a:lnTo>
                    <a:lnTo>
                      <a:pt x="882" y="8442"/>
                    </a:lnTo>
                    <a:lnTo>
                      <a:pt x="822" y="7919"/>
                    </a:lnTo>
                    <a:lnTo>
                      <a:pt x="2894" y="7919"/>
                    </a:lnTo>
                    <a:cubicBezTo>
                      <a:pt x="2977" y="7919"/>
                      <a:pt x="3037" y="7847"/>
                      <a:pt x="3037" y="7776"/>
                    </a:cubicBezTo>
                    <a:cubicBezTo>
                      <a:pt x="3037" y="7680"/>
                      <a:pt x="2965" y="7621"/>
                      <a:pt x="2894" y="7621"/>
                    </a:cubicBezTo>
                    <a:lnTo>
                      <a:pt x="298" y="7621"/>
                    </a:lnTo>
                    <a:lnTo>
                      <a:pt x="298" y="7288"/>
                    </a:lnTo>
                    <a:close/>
                    <a:moveTo>
                      <a:pt x="3692" y="8776"/>
                    </a:moveTo>
                    <a:lnTo>
                      <a:pt x="3608" y="9455"/>
                    </a:lnTo>
                    <a:lnTo>
                      <a:pt x="1013" y="9455"/>
                    </a:lnTo>
                    <a:lnTo>
                      <a:pt x="929" y="8776"/>
                    </a:lnTo>
                    <a:close/>
                    <a:moveTo>
                      <a:pt x="3573" y="9764"/>
                    </a:moveTo>
                    <a:lnTo>
                      <a:pt x="3501" y="10288"/>
                    </a:lnTo>
                    <a:lnTo>
                      <a:pt x="1120" y="10288"/>
                    </a:lnTo>
                    <a:lnTo>
                      <a:pt x="1060" y="9764"/>
                    </a:lnTo>
                    <a:close/>
                    <a:moveTo>
                      <a:pt x="2310" y="1"/>
                    </a:moveTo>
                    <a:cubicBezTo>
                      <a:pt x="1048" y="1"/>
                      <a:pt x="1" y="1049"/>
                      <a:pt x="1" y="2311"/>
                    </a:cubicBezTo>
                    <a:cubicBezTo>
                      <a:pt x="1" y="3537"/>
                      <a:pt x="953" y="4549"/>
                      <a:pt x="2156" y="4621"/>
                    </a:cubicBezTo>
                    <a:lnTo>
                      <a:pt x="2156" y="6966"/>
                    </a:lnTo>
                    <a:lnTo>
                      <a:pt x="155" y="6966"/>
                    </a:lnTo>
                    <a:cubicBezTo>
                      <a:pt x="60" y="6966"/>
                      <a:pt x="1" y="7049"/>
                      <a:pt x="1" y="7121"/>
                    </a:cubicBezTo>
                    <a:lnTo>
                      <a:pt x="1" y="7788"/>
                    </a:lnTo>
                    <a:cubicBezTo>
                      <a:pt x="1" y="7883"/>
                      <a:pt x="72" y="7942"/>
                      <a:pt x="155" y="7942"/>
                    </a:cubicBezTo>
                    <a:lnTo>
                      <a:pt x="513" y="7942"/>
                    </a:lnTo>
                    <a:lnTo>
                      <a:pt x="822" y="10455"/>
                    </a:lnTo>
                    <a:cubicBezTo>
                      <a:pt x="834" y="10526"/>
                      <a:pt x="894" y="10586"/>
                      <a:pt x="965" y="10586"/>
                    </a:cubicBezTo>
                    <a:lnTo>
                      <a:pt x="3620" y="10586"/>
                    </a:lnTo>
                    <a:cubicBezTo>
                      <a:pt x="3692" y="10586"/>
                      <a:pt x="3763" y="10526"/>
                      <a:pt x="3763" y="10455"/>
                    </a:cubicBezTo>
                    <a:lnTo>
                      <a:pt x="4084" y="7942"/>
                    </a:lnTo>
                    <a:lnTo>
                      <a:pt x="4442" y="7942"/>
                    </a:lnTo>
                    <a:cubicBezTo>
                      <a:pt x="4525" y="7942"/>
                      <a:pt x="4585" y="7859"/>
                      <a:pt x="4585" y="7788"/>
                    </a:cubicBezTo>
                    <a:lnTo>
                      <a:pt x="4585" y="7121"/>
                    </a:lnTo>
                    <a:cubicBezTo>
                      <a:pt x="4620" y="7026"/>
                      <a:pt x="4549" y="6966"/>
                      <a:pt x="4465" y="6966"/>
                    </a:cubicBezTo>
                    <a:lnTo>
                      <a:pt x="2453" y="6966"/>
                    </a:lnTo>
                    <a:lnTo>
                      <a:pt x="2453" y="4621"/>
                    </a:lnTo>
                    <a:cubicBezTo>
                      <a:pt x="3668" y="4549"/>
                      <a:pt x="4620" y="3537"/>
                      <a:pt x="4620" y="2311"/>
                    </a:cubicBezTo>
                    <a:cubicBezTo>
                      <a:pt x="4620" y="1037"/>
                      <a:pt x="3573" y="1"/>
                      <a:pt x="2310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11238;p60">
                <a:extLst>
                  <a:ext uri="{FF2B5EF4-FFF2-40B4-BE49-F238E27FC236}">
                    <a16:creationId xmlns:a16="http://schemas.microsoft.com/office/drawing/2014/main" id="{D72B7185-E691-460B-BA38-A02FB95BD1AE}"/>
                  </a:ext>
                </a:extLst>
              </p:cNvPr>
              <p:cNvSpPr/>
              <p:nvPr/>
            </p:nvSpPr>
            <p:spPr>
              <a:xfrm>
                <a:off x="2749016" y="4443917"/>
                <a:ext cx="69734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656" extrusionOk="0">
                    <a:moveTo>
                      <a:pt x="1107" y="310"/>
                    </a:moveTo>
                    <a:cubicBezTo>
                      <a:pt x="1381" y="310"/>
                      <a:pt x="1643" y="441"/>
                      <a:pt x="1786" y="667"/>
                    </a:cubicBezTo>
                    <a:lnTo>
                      <a:pt x="417" y="667"/>
                    </a:lnTo>
                    <a:cubicBezTo>
                      <a:pt x="572" y="441"/>
                      <a:pt x="822" y="310"/>
                      <a:pt x="1107" y="310"/>
                    </a:cubicBezTo>
                    <a:close/>
                    <a:moveTo>
                      <a:pt x="1786" y="976"/>
                    </a:moveTo>
                    <a:cubicBezTo>
                      <a:pt x="1619" y="1203"/>
                      <a:pt x="1369" y="1334"/>
                      <a:pt x="1107" y="1334"/>
                    </a:cubicBezTo>
                    <a:cubicBezTo>
                      <a:pt x="822" y="1334"/>
                      <a:pt x="572" y="1203"/>
                      <a:pt x="417" y="976"/>
                    </a:cubicBezTo>
                    <a:close/>
                    <a:moveTo>
                      <a:pt x="1107" y="0"/>
                    </a:moveTo>
                    <a:cubicBezTo>
                      <a:pt x="607" y="0"/>
                      <a:pt x="179" y="310"/>
                      <a:pt x="12" y="774"/>
                    </a:cubicBezTo>
                    <a:cubicBezTo>
                      <a:pt x="0" y="798"/>
                      <a:pt x="0" y="846"/>
                      <a:pt x="12" y="881"/>
                    </a:cubicBezTo>
                    <a:cubicBezTo>
                      <a:pt x="179" y="1334"/>
                      <a:pt x="607" y="1655"/>
                      <a:pt x="1107" y="1655"/>
                    </a:cubicBezTo>
                    <a:cubicBezTo>
                      <a:pt x="1596" y="1655"/>
                      <a:pt x="2024" y="1334"/>
                      <a:pt x="2191" y="881"/>
                    </a:cubicBezTo>
                    <a:lnTo>
                      <a:pt x="2191" y="846"/>
                    </a:lnTo>
                    <a:lnTo>
                      <a:pt x="2191" y="822"/>
                    </a:lnTo>
                    <a:lnTo>
                      <a:pt x="2191" y="798"/>
                    </a:lnTo>
                    <a:lnTo>
                      <a:pt x="2191" y="774"/>
                    </a:lnTo>
                    <a:cubicBezTo>
                      <a:pt x="2024" y="310"/>
                      <a:pt x="1596" y="0"/>
                      <a:pt x="1107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239;p60">
                <a:extLst>
                  <a:ext uri="{FF2B5EF4-FFF2-40B4-BE49-F238E27FC236}">
                    <a16:creationId xmlns:a16="http://schemas.microsoft.com/office/drawing/2014/main" id="{DF429554-6D3F-4344-8D13-F5E1249AABA1}"/>
                  </a:ext>
                </a:extLst>
              </p:cNvPr>
              <p:cNvSpPr/>
              <p:nvPr/>
            </p:nvSpPr>
            <p:spPr>
              <a:xfrm>
                <a:off x="2829731" y="4443917"/>
                <a:ext cx="70116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656" extrusionOk="0">
                    <a:moveTo>
                      <a:pt x="1096" y="310"/>
                    </a:moveTo>
                    <a:cubicBezTo>
                      <a:pt x="1381" y="310"/>
                      <a:pt x="1631" y="441"/>
                      <a:pt x="1786" y="667"/>
                    </a:cubicBezTo>
                    <a:lnTo>
                      <a:pt x="417" y="667"/>
                    </a:lnTo>
                    <a:cubicBezTo>
                      <a:pt x="560" y="441"/>
                      <a:pt x="810" y="310"/>
                      <a:pt x="1096" y="310"/>
                    </a:cubicBezTo>
                    <a:close/>
                    <a:moveTo>
                      <a:pt x="1786" y="976"/>
                    </a:moveTo>
                    <a:cubicBezTo>
                      <a:pt x="1631" y="1203"/>
                      <a:pt x="1381" y="1334"/>
                      <a:pt x="1096" y="1334"/>
                    </a:cubicBezTo>
                    <a:cubicBezTo>
                      <a:pt x="810" y="1334"/>
                      <a:pt x="560" y="1203"/>
                      <a:pt x="417" y="976"/>
                    </a:cubicBezTo>
                    <a:close/>
                    <a:moveTo>
                      <a:pt x="1096" y="0"/>
                    </a:moveTo>
                    <a:cubicBezTo>
                      <a:pt x="607" y="0"/>
                      <a:pt x="179" y="310"/>
                      <a:pt x="12" y="774"/>
                    </a:cubicBezTo>
                    <a:cubicBezTo>
                      <a:pt x="0" y="798"/>
                      <a:pt x="0" y="846"/>
                      <a:pt x="12" y="881"/>
                    </a:cubicBezTo>
                    <a:cubicBezTo>
                      <a:pt x="179" y="1334"/>
                      <a:pt x="607" y="1655"/>
                      <a:pt x="1096" y="1655"/>
                    </a:cubicBezTo>
                    <a:cubicBezTo>
                      <a:pt x="1584" y="1655"/>
                      <a:pt x="2024" y="1334"/>
                      <a:pt x="2179" y="881"/>
                    </a:cubicBezTo>
                    <a:cubicBezTo>
                      <a:pt x="2203" y="846"/>
                      <a:pt x="2203" y="822"/>
                      <a:pt x="2179" y="774"/>
                    </a:cubicBezTo>
                    <a:cubicBezTo>
                      <a:pt x="2024" y="310"/>
                      <a:pt x="1584" y="0"/>
                      <a:pt x="1096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AD2757-190D-4DC5-973B-4FFC4CFD86D7}"/>
                </a:ext>
              </a:extLst>
            </p:cNvPr>
            <p:cNvSpPr txBox="1"/>
            <p:nvPr/>
          </p:nvSpPr>
          <p:spPr>
            <a:xfrm>
              <a:off x="7869801" y="3031153"/>
              <a:ext cx="1747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Weekly_Sales</a:t>
              </a:r>
              <a:endParaRPr lang="fr-FR" dirty="0"/>
            </a:p>
          </p:txBody>
        </p:sp>
        <p:sp>
          <p:nvSpPr>
            <p:cNvPr id="114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8270023" y="3346623"/>
              <a:ext cx="1000996" cy="78912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7819666" y="3632188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1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297327" y="4273603"/>
              <a:ext cx="967085" cy="452400"/>
              <a:chOff x="150503" y="4272001"/>
              <a:chExt cx="967085" cy="452400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35521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275806" y="2457221"/>
            <a:ext cx="1893307" cy="2267180"/>
            <a:chOff x="984855" y="2457221"/>
            <a:chExt cx="1893307" cy="22671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272" y="2457221"/>
              <a:ext cx="553553" cy="553553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1117589" y="3028283"/>
              <a:ext cx="176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Unemployment</a:t>
              </a:r>
              <a:endParaRPr lang="fr-FR" dirty="0"/>
            </a:p>
          </p:txBody>
        </p:sp>
        <p:sp>
          <p:nvSpPr>
            <p:cNvPr id="123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460786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984855" y="363332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-0.026</a:t>
              </a: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465593" y="4272001"/>
              <a:ext cx="967085" cy="452400"/>
              <a:chOff x="150503" y="4272001"/>
              <a:chExt cx="967085" cy="45240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32114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531225" y="2457135"/>
            <a:ext cx="1891235" cy="2267266"/>
            <a:chOff x="2378820" y="2457135"/>
            <a:chExt cx="1891235" cy="2267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472" y="2457135"/>
              <a:ext cx="553726" cy="55372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2499949" y="3024991"/>
              <a:ext cx="1561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Fuel </a:t>
              </a:r>
              <a:r>
                <a:rPr lang="fr-FR" dirty="0" err="1"/>
                <a:t>price</a:t>
              </a:r>
              <a:endParaRPr lang="fr-FR" dirty="0"/>
            </a:p>
          </p:txBody>
        </p:sp>
        <p:sp>
          <p:nvSpPr>
            <p:cNvPr id="122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2850099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2378820" y="365758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0.00012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882221" y="4272001"/>
              <a:ext cx="967085" cy="452400"/>
              <a:chOff x="150503" y="4272001"/>
              <a:chExt cx="967085" cy="452400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829999" y="2418491"/>
            <a:ext cx="1891235" cy="2305910"/>
            <a:chOff x="3760724" y="2418491"/>
            <a:chExt cx="1891235" cy="2305910"/>
          </a:xfrm>
        </p:grpSpPr>
        <p:grpSp>
          <p:nvGrpSpPr>
            <p:cNvPr id="103" name="Google Shape;10137;p58"/>
            <p:cNvGrpSpPr/>
            <p:nvPr/>
          </p:nvGrpSpPr>
          <p:grpSpPr>
            <a:xfrm>
              <a:off x="4494260" y="2418491"/>
              <a:ext cx="462987" cy="590709"/>
              <a:chOff x="3662144" y="4135505"/>
              <a:chExt cx="232955" cy="34031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4" name="Google Shape;10138;p58"/>
              <p:cNvSpPr/>
              <p:nvPr/>
            </p:nvSpPr>
            <p:spPr>
              <a:xfrm>
                <a:off x="3662144" y="4135505"/>
                <a:ext cx="163761" cy="340318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0717" extrusionOk="0">
                    <a:moveTo>
                      <a:pt x="2573" y="1"/>
                    </a:moveTo>
                    <a:cubicBezTo>
                      <a:pt x="1715" y="1"/>
                      <a:pt x="1013" y="703"/>
                      <a:pt x="1013" y="1572"/>
                    </a:cubicBezTo>
                    <a:lnTo>
                      <a:pt x="1013" y="6097"/>
                    </a:lnTo>
                    <a:cubicBezTo>
                      <a:pt x="370" y="6585"/>
                      <a:pt x="1" y="7347"/>
                      <a:pt x="1" y="8144"/>
                    </a:cubicBezTo>
                    <a:cubicBezTo>
                      <a:pt x="1" y="9561"/>
                      <a:pt x="1156" y="10716"/>
                      <a:pt x="2573" y="10716"/>
                    </a:cubicBezTo>
                    <a:cubicBezTo>
                      <a:pt x="3990" y="10716"/>
                      <a:pt x="5144" y="9561"/>
                      <a:pt x="5144" y="8144"/>
                    </a:cubicBezTo>
                    <a:cubicBezTo>
                      <a:pt x="5156" y="7323"/>
                      <a:pt x="4775" y="6573"/>
                      <a:pt x="4144" y="6073"/>
                    </a:cubicBezTo>
                    <a:lnTo>
                      <a:pt x="4144" y="3322"/>
                    </a:lnTo>
                    <a:cubicBezTo>
                      <a:pt x="4144" y="3239"/>
                      <a:pt x="4061" y="3156"/>
                      <a:pt x="3978" y="3156"/>
                    </a:cubicBezTo>
                    <a:cubicBezTo>
                      <a:pt x="3882" y="3156"/>
                      <a:pt x="3811" y="3239"/>
                      <a:pt x="3811" y="3322"/>
                    </a:cubicBezTo>
                    <a:lnTo>
                      <a:pt x="3811" y="6168"/>
                    </a:lnTo>
                    <a:cubicBezTo>
                      <a:pt x="3811" y="6216"/>
                      <a:pt x="3847" y="6275"/>
                      <a:pt x="3871" y="6299"/>
                    </a:cubicBezTo>
                    <a:cubicBezTo>
                      <a:pt x="4466" y="6716"/>
                      <a:pt x="4823" y="7418"/>
                      <a:pt x="4823" y="8133"/>
                    </a:cubicBezTo>
                    <a:cubicBezTo>
                      <a:pt x="4823" y="9359"/>
                      <a:pt x="3811" y="10383"/>
                      <a:pt x="2573" y="10383"/>
                    </a:cubicBezTo>
                    <a:cubicBezTo>
                      <a:pt x="1346" y="10383"/>
                      <a:pt x="322" y="9371"/>
                      <a:pt x="322" y="8133"/>
                    </a:cubicBezTo>
                    <a:cubicBezTo>
                      <a:pt x="322" y="7406"/>
                      <a:pt x="680" y="6716"/>
                      <a:pt x="1275" y="6299"/>
                    </a:cubicBezTo>
                    <a:cubicBezTo>
                      <a:pt x="1323" y="6275"/>
                      <a:pt x="1334" y="6228"/>
                      <a:pt x="1334" y="6168"/>
                    </a:cubicBezTo>
                    <a:lnTo>
                      <a:pt x="1334" y="1572"/>
                    </a:lnTo>
                    <a:cubicBezTo>
                      <a:pt x="1334" y="882"/>
                      <a:pt x="1894" y="334"/>
                      <a:pt x="2573" y="334"/>
                    </a:cubicBezTo>
                    <a:cubicBezTo>
                      <a:pt x="3263" y="334"/>
                      <a:pt x="3811" y="882"/>
                      <a:pt x="3811" y="1572"/>
                    </a:cubicBezTo>
                    <a:lnTo>
                      <a:pt x="3811" y="2703"/>
                    </a:lnTo>
                    <a:cubicBezTo>
                      <a:pt x="3811" y="2787"/>
                      <a:pt x="3882" y="2858"/>
                      <a:pt x="3978" y="2858"/>
                    </a:cubicBezTo>
                    <a:cubicBezTo>
                      <a:pt x="4061" y="2858"/>
                      <a:pt x="4132" y="2787"/>
                      <a:pt x="4132" y="2703"/>
                    </a:cubicBezTo>
                    <a:lnTo>
                      <a:pt x="4132" y="1572"/>
                    </a:lnTo>
                    <a:cubicBezTo>
                      <a:pt x="4132" y="703"/>
                      <a:pt x="3442" y="1"/>
                      <a:pt x="25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139;p58"/>
              <p:cNvSpPr/>
              <p:nvPr/>
            </p:nvSpPr>
            <p:spPr>
              <a:xfrm>
                <a:off x="3689771" y="4162719"/>
                <a:ext cx="109650" cy="28585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002" extrusionOk="0">
                    <a:moveTo>
                      <a:pt x="1727" y="310"/>
                    </a:moveTo>
                    <a:cubicBezTo>
                      <a:pt x="1941" y="310"/>
                      <a:pt x="2108" y="489"/>
                      <a:pt x="2108" y="691"/>
                    </a:cubicBezTo>
                    <a:lnTo>
                      <a:pt x="2108" y="1156"/>
                    </a:lnTo>
                    <a:lnTo>
                      <a:pt x="1322" y="1156"/>
                    </a:lnTo>
                    <a:lnTo>
                      <a:pt x="1322" y="691"/>
                    </a:lnTo>
                    <a:cubicBezTo>
                      <a:pt x="1322" y="489"/>
                      <a:pt x="1500" y="310"/>
                      <a:pt x="1727" y="310"/>
                    </a:cubicBezTo>
                    <a:close/>
                    <a:moveTo>
                      <a:pt x="2108" y="1489"/>
                    </a:moveTo>
                    <a:lnTo>
                      <a:pt x="2108" y="2382"/>
                    </a:lnTo>
                    <a:lnTo>
                      <a:pt x="1322" y="2382"/>
                    </a:lnTo>
                    <a:lnTo>
                      <a:pt x="1322" y="1489"/>
                    </a:lnTo>
                    <a:close/>
                    <a:moveTo>
                      <a:pt x="2108" y="2704"/>
                    </a:moveTo>
                    <a:lnTo>
                      <a:pt x="2108" y="3596"/>
                    </a:lnTo>
                    <a:lnTo>
                      <a:pt x="1322" y="3596"/>
                    </a:lnTo>
                    <a:lnTo>
                      <a:pt x="1322" y="2704"/>
                    </a:lnTo>
                    <a:close/>
                    <a:moveTo>
                      <a:pt x="2108" y="3906"/>
                    </a:moveTo>
                    <a:lnTo>
                      <a:pt x="2108" y="4799"/>
                    </a:lnTo>
                    <a:lnTo>
                      <a:pt x="1322" y="4799"/>
                    </a:lnTo>
                    <a:lnTo>
                      <a:pt x="1322" y="3906"/>
                    </a:lnTo>
                    <a:close/>
                    <a:moveTo>
                      <a:pt x="1727" y="1"/>
                    </a:moveTo>
                    <a:cubicBezTo>
                      <a:pt x="1334" y="1"/>
                      <a:pt x="1012" y="310"/>
                      <a:pt x="1012" y="715"/>
                    </a:cubicBezTo>
                    <a:lnTo>
                      <a:pt x="1012" y="5668"/>
                    </a:lnTo>
                    <a:lnTo>
                      <a:pt x="726" y="5871"/>
                    </a:lnTo>
                    <a:cubicBezTo>
                      <a:pt x="262" y="6204"/>
                      <a:pt x="0" y="6728"/>
                      <a:pt x="0" y="7276"/>
                    </a:cubicBezTo>
                    <a:cubicBezTo>
                      <a:pt x="0" y="7609"/>
                      <a:pt x="95" y="7954"/>
                      <a:pt x="298" y="8240"/>
                    </a:cubicBezTo>
                    <a:cubicBezTo>
                      <a:pt x="321" y="8286"/>
                      <a:pt x="374" y="8312"/>
                      <a:pt x="427" y="8312"/>
                    </a:cubicBezTo>
                    <a:cubicBezTo>
                      <a:pt x="457" y="8312"/>
                      <a:pt x="487" y="8304"/>
                      <a:pt x="512" y="8288"/>
                    </a:cubicBezTo>
                    <a:cubicBezTo>
                      <a:pt x="595" y="8240"/>
                      <a:pt x="607" y="8133"/>
                      <a:pt x="560" y="8061"/>
                    </a:cubicBezTo>
                    <a:cubicBezTo>
                      <a:pt x="393" y="7823"/>
                      <a:pt x="322" y="7549"/>
                      <a:pt x="322" y="7276"/>
                    </a:cubicBezTo>
                    <a:cubicBezTo>
                      <a:pt x="322" y="6811"/>
                      <a:pt x="548" y="6394"/>
                      <a:pt x="917" y="6121"/>
                    </a:cubicBezTo>
                    <a:lnTo>
                      <a:pt x="1274" y="5871"/>
                    </a:lnTo>
                    <a:cubicBezTo>
                      <a:pt x="1322" y="5847"/>
                      <a:pt x="1334" y="5799"/>
                      <a:pt x="1334" y="5740"/>
                    </a:cubicBezTo>
                    <a:lnTo>
                      <a:pt x="1334" y="5132"/>
                    </a:lnTo>
                    <a:lnTo>
                      <a:pt x="2119" y="5132"/>
                    </a:lnTo>
                    <a:lnTo>
                      <a:pt x="2119" y="5740"/>
                    </a:lnTo>
                    <a:cubicBezTo>
                      <a:pt x="2119" y="5787"/>
                      <a:pt x="2155" y="5847"/>
                      <a:pt x="2179" y="5871"/>
                    </a:cubicBezTo>
                    <a:lnTo>
                      <a:pt x="2536" y="6121"/>
                    </a:lnTo>
                    <a:cubicBezTo>
                      <a:pt x="2917" y="6394"/>
                      <a:pt x="3131" y="6823"/>
                      <a:pt x="3131" y="7276"/>
                    </a:cubicBezTo>
                    <a:cubicBezTo>
                      <a:pt x="3120" y="8049"/>
                      <a:pt x="2500" y="8669"/>
                      <a:pt x="1727" y="8669"/>
                    </a:cubicBezTo>
                    <a:cubicBezTo>
                      <a:pt x="1441" y="8669"/>
                      <a:pt x="1155" y="8585"/>
                      <a:pt x="917" y="8419"/>
                    </a:cubicBezTo>
                    <a:cubicBezTo>
                      <a:pt x="892" y="8402"/>
                      <a:pt x="863" y="8394"/>
                      <a:pt x="835" y="8394"/>
                    </a:cubicBezTo>
                    <a:cubicBezTo>
                      <a:pt x="782" y="8394"/>
                      <a:pt x="729" y="8420"/>
                      <a:pt x="691" y="8466"/>
                    </a:cubicBezTo>
                    <a:cubicBezTo>
                      <a:pt x="655" y="8538"/>
                      <a:pt x="667" y="8633"/>
                      <a:pt x="738" y="8692"/>
                    </a:cubicBezTo>
                    <a:cubicBezTo>
                      <a:pt x="1036" y="8895"/>
                      <a:pt x="1369" y="9002"/>
                      <a:pt x="1727" y="9002"/>
                    </a:cubicBezTo>
                    <a:cubicBezTo>
                      <a:pt x="2679" y="9002"/>
                      <a:pt x="3453" y="8228"/>
                      <a:pt x="3453" y="7276"/>
                    </a:cubicBezTo>
                    <a:cubicBezTo>
                      <a:pt x="3453" y="6716"/>
                      <a:pt x="3179" y="6192"/>
                      <a:pt x="2715" y="5871"/>
                    </a:cubicBezTo>
                    <a:lnTo>
                      <a:pt x="2441" y="5668"/>
                    </a:lnTo>
                    <a:lnTo>
                      <a:pt x="2441" y="715"/>
                    </a:lnTo>
                    <a:cubicBezTo>
                      <a:pt x="2441" y="322"/>
                      <a:pt x="2119" y="1"/>
                      <a:pt x="17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140;p58"/>
              <p:cNvSpPr/>
              <p:nvPr/>
            </p:nvSpPr>
            <p:spPr>
              <a:xfrm>
                <a:off x="3838352" y="4182375"/>
                <a:ext cx="56746" cy="9494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990" extrusionOk="0">
                    <a:moveTo>
                      <a:pt x="881" y="1"/>
                    </a:moveTo>
                    <a:cubicBezTo>
                      <a:pt x="334" y="1"/>
                      <a:pt x="0" y="334"/>
                      <a:pt x="0" y="894"/>
                    </a:cubicBezTo>
                    <a:lnTo>
                      <a:pt x="0" y="2096"/>
                    </a:lnTo>
                    <a:cubicBezTo>
                      <a:pt x="0" y="2394"/>
                      <a:pt x="96" y="2632"/>
                      <a:pt x="262" y="2787"/>
                    </a:cubicBezTo>
                    <a:cubicBezTo>
                      <a:pt x="405" y="2918"/>
                      <a:pt x="619" y="2989"/>
                      <a:pt x="869" y="2989"/>
                    </a:cubicBezTo>
                    <a:cubicBezTo>
                      <a:pt x="1393" y="2989"/>
                      <a:pt x="1751" y="2692"/>
                      <a:pt x="1751" y="2263"/>
                    </a:cubicBezTo>
                    <a:cubicBezTo>
                      <a:pt x="1786" y="2120"/>
                      <a:pt x="1715" y="2073"/>
                      <a:pt x="1596" y="2073"/>
                    </a:cubicBezTo>
                    <a:cubicBezTo>
                      <a:pt x="1489" y="2073"/>
                      <a:pt x="1417" y="2120"/>
                      <a:pt x="1417" y="2192"/>
                    </a:cubicBezTo>
                    <a:cubicBezTo>
                      <a:pt x="1393" y="2382"/>
                      <a:pt x="1358" y="2668"/>
                      <a:pt x="917" y="2668"/>
                    </a:cubicBezTo>
                    <a:cubicBezTo>
                      <a:pt x="560" y="2668"/>
                      <a:pt x="381" y="2489"/>
                      <a:pt x="381" y="2096"/>
                    </a:cubicBezTo>
                    <a:lnTo>
                      <a:pt x="381" y="894"/>
                    </a:lnTo>
                    <a:cubicBezTo>
                      <a:pt x="381" y="525"/>
                      <a:pt x="560" y="334"/>
                      <a:pt x="893" y="334"/>
                    </a:cubicBezTo>
                    <a:cubicBezTo>
                      <a:pt x="1298" y="334"/>
                      <a:pt x="1405" y="584"/>
                      <a:pt x="1405" y="775"/>
                    </a:cubicBezTo>
                    <a:cubicBezTo>
                      <a:pt x="1405" y="846"/>
                      <a:pt x="1477" y="906"/>
                      <a:pt x="1584" y="906"/>
                    </a:cubicBezTo>
                    <a:cubicBezTo>
                      <a:pt x="1703" y="906"/>
                      <a:pt x="1762" y="882"/>
                      <a:pt x="1762" y="715"/>
                    </a:cubicBezTo>
                    <a:cubicBezTo>
                      <a:pt x="1762" y="299"/>
                      <a:pt x="1405" y="1"/>
                      <a:pt x="8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141;p58"/>
              <p:cNvSpPr/>
              <p:nvPr/>
            </p:nvSpPr>
            <p:spPr>
              <a:xfrm>
                <a:off x="3813012" y="4151763"/>
                <a:ext cx="32930" cy="3293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7" extrusionOk="0">
                    <a:moveTo>
                      <a:pt x="536" y="310"/>
                    </a:moveTo>
                    <a:cubicBezTo>
                      <a:pt x="644" y="310"/>
                      <a:pt x="739" y="405"/>
                      <a:pt x="739" y="524"/>
                    </a:cubicBezTo>
                    <a:cubicBezTo>
                      <a:pt x="727" y="620"/>
                      <a:pt x="644" y="727"/>
                      <a:pt x="536" y="727"/>
                    </a:cubicBezTo>
                    <a:cubicBezTo>
                      <a:pt x="429" y="727"/>
                      <a:pt x="322" y="643"/>
                      <a:pt x="322" y="524"/>
                    </a:cubicBezTo>
                    <a:cubicBezTo>
                      <a:pt x="322" y="417"/>
                      <a:pt x="417" y="310"/>
                      <a:pt x="536" y="310"/>
                    </a:cubicBezTo>
                    <a:close/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798"/>
                      <a:pt x="239" y="1036"/>
                      <a:pt x="524" y="1036"/>
                    </a:cubicBezTo>
                    <a:cubicBezTo>
                      <a:pt x="822" y="1036"/>
                      <a:pt x="1036" y="798"/>
                      <a:pt x="1036" y="524"/>
                    </a:cubicBezTo>
                    <a:cubicBezTo>
                      <a:pt x="1036" y="239"/>
                      <a:pt x="798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4059001" y="3024991"/>
              <a:ext cx="1266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 err="1"/>
                <a:t>Temperature</a:t>
              </a:r>
              <a:endParaRPr lang="fr-FR" dirty="0"/>
            </a:p>
          </p:txBody>
        </p:sp>
        <p:sp>
          <p:nvSpPr>
            <p:cNvPr id="121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4209072" y="3348924"/>
              <a:ext cx="1000996" cy="78067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3760724" y="3643125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0.023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4197311" y="4272001"/>
              <a:ext cx="967085" cy="452400"/>
              <a:chOff x="150503" y="4272001"/>
              <a:chExt cx="967085" cy="452400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69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090477" y="2500956"/>
            <a:ext cx="1891235" cy="2223445"/>
            <a:chOff x="5090477" y="2500956"/>
            <a:chExt cx="1891235" cy="2223445"/>
          </a:xfrm>
        </p:grpSpPr>
        <p:grpSp>
          <p:nvGrpSpPr>
            <p:cNvPr id="64" name="Google Shape;9903;p58">
              <a:extLst>
                <a:ext uri="{FF2B5EF4-FFF2-40B4-BE49-F238E27FC236}">
                  <a16:creationId xmlns:a16="http://schemas.microsoft.com/office/drawing/2014/main" id="{42261441-52EB-450B-9397-CFB1C11AAA06}"/>
                </a:ext>
              </a:extLst>
            </p:cNvPr>
            <p:cNvGrpSpPr/>
            <p:nvPr/>
          </p:nvGrpSpPr>
          <p:grpSpPr>
            <a:xfrm>
              <a:off x="5700784" y="2500956"/>
              <a:ext cx="583252" cy="531578"/>
              <a:chOff x="1952836" y="2774422"/>
              <a:chExt cx="372835" cy="34257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6" name="Google Shape;9904;p58">
                <a:extLst>
                  <a:ext uri="{FF2B5EF4-FFF2-40B4-BE49-F238E27FC236}">
                    <a16:creationId xmlns:a16="http://schemas.microsoft.com/office/drawing/2014/main" id="{E339F531-9374-4B14-AD67-A10CDB497C1F}"/>
                  </a:ext>
                </a:extLst>
              </p:cNvPr>
              <p:cNvSpPr/>
              <p:nvPr/>
            </p:nvSpPr>
            <p:spPr>
              <a:xfrm>
                <a:off x="2076490" y="3057581"/>
                <a:ext cx="40869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6" y="941"/>
                      <a:pt x="345" y="811"/>
                      <a:pt x="345" y="644"/>
                    </a:cubicBezTo>
                    <a:cubicBezTo>
                      <a:pt x="345" y="477"/>
                      <a:pt x="476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0" y="1287"/>
                      <a:pt x="1286" y="1001"/>
                      <a:pt x="1286" y="644"/>
                    </a:cubicBezTo>
                    <a:cubicBezTo>
                      <a:pt x="1286" y="287"/>
                      <a:pt x="1000" y="1"/>
                      <a:pt x="643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905;p58">
                <a:extLst>
                  <a:ext uri="{FF2B5EF4-FFF2-40B4-BE49-F238E27FC236}">
                    <a16:creationId xmlns:a16="http://schemas.microsoft.com/office/drawing/2014/main" id="{BF4B0D6C-197F-4D2C-BD83-022C5DD5601E}"/>
                  </a:ext>
                </a:extLst>
              </p:cNvPr>
              <p:cNvSpPr/>
              <p:nvPr/>
            </p:nvSpPr>
            <p:spPr>
              <a:xfrm>
                <a:off x="2208432" y="3057581"/>
                <a:ext cx="40869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3" y="346"/>
                    </a:moveTo>
                    <a:cubicBezTo>
                      <a:pt x="810" y="346"/>
                      <a:pt x="941" y="477"/>
                      <a:pt x="941" y="644"/>
                    </a:cubicBezTo>
                    <a:cubicBezTo>
                      <a:pt x="941" y="811"/>
                      <a:pt x="810" y="941"/>
                      <a:pt x="643" y="941"/>
                    </a:cubicBezTo>
                    <a:cubicBezTo>
                      <a:pt x="477" y="941"/>
                      <a:pt x="346" y="811"/>
                      <a:pt x="346" y="644"/>
                    </a:cubicBezTo>
                    <a:cubicBezTo>
                      <a:pt x="346" y="477"/>
                      <a:pt x="477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1" y="1287"/>
                      <a:pt x="1286" y="1001"/>
                      <a:pt x="1286" y="644"/>
                    </a:cubicBezTo>
                    <a:cubicBezTo>
                      <a:pt x="1286" y="287"/>
                      <a:pt x="1001" y="1"/>
                      <a:pt x="643" y="1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906;p58">
                <a:extLst>
                  <a:ext uri="{FF2B5EF4-FFF2-40B4-BE49-F238E27FC236}">
                    <a16:creationId xmlns:a16="http://schemas.microsoft.com/office/drawing/2014/main" id="{3CCFF810-1A94-444E-AFBF-38BB613C5FE8}"/>
                  </a:ext>
                </a:extLst>
              </p:cNvPr>
              <p:cNvSpPr/>
              <p:nvPr/>
            </p:nvSpPr>
            <p:spPr>
              <a:xfrm>
                <a:off x="1952836" y="2774422"/>
                <a:ext cx="372835" cy="342573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10788" extrusionOk="0">
                    <a:moveTo>
                      <a:pt x="5382" y="1988"/>
                    </a:moveTo>
                    <a:lnTo>
                      <a:pt x="5382" y="3001"/>
                    </a:lnTo>
                    <a:lnTo>
                      <a:pt x="4359" y="3001"/>
                    </a:lnTo>
                    <a:lnTo>
                      <a:pt x="4359" y="1988"/>
                    </a:lnTo>
                    <a:close/>
                    <a:moveTo>
                      <a:pt x="6752" y="1988"/>
                    </a:moveTo>
                    <a:lnTo>
                      <a:pt x="6752" y="3001"/>
                    </a:lnTo>
                    <a:lnTo>
                      <a:pt x="5728" y="3001"/>
                    </a:lnTo>
                    <a:lnTo>
                      <a:pt x="5728" y="1988"/>
                    </a:lnTo>
                    <a:close/>
                    <a:moveTo>
                      <a:pt x="8121" y="1988"/>
                    </a:moveTo>
                    <a:lnTo>
                      <a:pt x="8121" y="3001"/>
                    </a:lnTo>
                    <a:lnTo>
                      <a:pt x="7097" y="3001"/>
                    </a:lnTo>
                    <a:lnTo>
                      <a:pt x="7097" y="1988"/>
                    </a:lnTo>
                    <a:close/>
                    <a:moveTo>
                      <a:pt x="9490" y="1988"/>
                    </a:moveTo>
                    <a:lnTo>
                      <a:pt x="9490" y="3001"/>
                    </a:lnTo>
                    <a:lnTo>
                      <a:pt x="8466" y="3001"/>
                    </a:lnTo>
                    <a:lnTo>
                      <a:pt x="8466" y="1988"/>
                    </a:lnTo>
                    <a:close/>
                    <a:moveTo>
                      <a:pt x="10324" y="1988"/>
                    </a:moveTo>
                    <a:lnTo>
                      <a:pt x="10085" y="3001"/>
                    </a:lnTo>
                    <a:lnTo>
                      <a:pt x="9847" y="3001"/>
                    </a:lnTo>
                    <a:lnTo>
                      <a:pt x="9847" y="1988"/>
                    </a:lnTo>
                    <a:close/>
                    <a:moveTo>
                      <a:pt x="4001" y="2000"/>
                    </a:moveTo>
                    <a:lnTo>
                      <a:pt x="4001" y="3012"/>
                    </a:lnTo>
                    <a:lnTo>
                      <a:pt x="3311" y="3012"/>
                    </a:lnTo>
                    <a:lnTo>
                      <a:pt x="2965" y="2000"/>
                    </a:lnTo>
                    <a:close/>
                    <a:moveTo>
                      <a:pt x="10014" y="3334"/>
                    </a:moveTo>
                    <a:lnTo>
                      <a:pt x="9847" y="4048"/>
                    </a:lnTo>
                    <a:lnTo>
                      <a:pt x="9847" y="3334"/>
                    </a:lnTo>
                    <a:close/>
                    <a:moveTo>
                      <a:pt x="4013" y="3334"/>
                    </a:moveTo>
                    <a:lnTo>
                      <a:pt x="4013" y="4370"/>
                    </a:lnTo>
                    <a:lnTo>
                      <a:pt x="3823" y="4370"/>
                    </a:lnTo>
                    <a:lnTo>
                      <a:pt x="3454" y="3334"/>
                    </a:lnTo>
                    <a:close/>
                    <a:moveTo>
                      <a:pt x="5371" y="3334"/>
                    </a:moveTo>
                    <a:lnTo>
                      <a:pt x="5371" y="4370"/>
                    </a:lnTo>
                    <a:lnTo>
                      <a:pt x="4347" y="4370"/>
                    </a:lnTo>
                    <a:lnTo>
                      <a:pt x="4347" y="3334"/>
                    </a:lnTo>
                    <a:close/>
                    <a:moveTo>
                      <a:pt x="6752" y="3334"/>
                    </a:moveTo>
                    <a:lnTo>
                      <a:pt x="6752" y="4370"/>
                    </a:lnTo>
                    <a:lnTo>
                      <a:pt x="5728" y="4370"/>
                    </a:lnTo>
                    <a:lnTo>
                      <a:pt x="5728" y="3334"/>
                    </a:lnTo>
                    <a:close/>
                    <a:moveTo>
                      <a:pt x="8121" y="3358"/>
                    </a:moveTo>
                    <a:lnTo>
                      <a:pt x="8121" y="4382"/>
                    </a:lnTo>
                    <a:lnTo>
                      <a:pt x="7097" y="4382"/>
                    </a:lnTo>
                    <a:lnTo>
                      <a:pt x="7097" y="3358"/>
                    </a:lnTo>
                    <a:close/>
                    <a:moveTo>
                      <a:pt x="9514" y="3358"/>
                    </a:moveTo>
                    <a:lnTo>
                      <a:pt x="9514" y="4382"/>
                    </a:lnTo>
                    <a:lnTo>
                      <a:pt x="8478" y="4382"/>
                    </a:lnTo>
                    <a:lnTo>
                      <a:pt x="8478" y="3358"/>
                    </a:lnTo>
                    <a:close/>
                    <a:moveTo>
                      <a:pt x="4001" y="4727"/>
                    </a:moveTo>
                    <a:lnTo>
                      <a:pt x="4001" y="4941"/>
                    </a:lnTo>
                    <a:lnTo>
                      <a:pt x="3930" y="4727"/>
                    </a:lnTo>
                    <a:close/>
                    <a:moveTo>
                      <a:pt x="5371" y="4715"/>
                    </a:moveTo>
                    <a:lnTo>
                      <a:pt x="5371" y="5525"/>
                    </a:lnTo>
                    <a:cubicBezTo>
                      <a:pt x="5297" y="5521"/>
                      <a:pt x="5230" y="5520"/>
                      <a:pt x="5167" y="5520"/>
                    </a:cubicBezTo>
                    <a:cubicBezTo>
                      <a:pt x="5049" y="5520"/>
                      <a:pt x="4947" y="5524"/>
                      <a:pt x="4854" y="5524"/>
                    </a:cubicBezTo>
                    <a:cubicBezTo>
                      <a:pt x="4666" y="5524"/>
                      <a:pt x="4516" y="5507"/>
                      <a:pt x="4347" y="5406"/>
                    </a:cubicBezTo>
                    <a:lnTo>
                      <a:pt x="4347" y="4715"/>
                    </a:lnTo>
                    <a:close/>
                    <a:moveTo>
                      <a:pt x="6752" y="4727"/>
                    </a:moveTo>
                    <a:lnTo>
                      <a:pt x="6752" y="5525"/>
                    </a:lnTo>
                    <a:lnTo>
                      <a:pt x="5728" y="5525"/>
                    </a:lnTo>
                    <a:lnTo>
                      <a:pt x="5728" y="4727"/>
                    </a:lnTo>
                    <a:close/>
                    <a:moveTo>
                      <a:pt x="8121" y="4727"/>
                    </a:moveTo>
                    <a:lnTo>
                      <a:pt x="8121" y="5525"/>
                    </a:lnTo>
                    <a:lnTo>
                      <a:pt x="7097" y="5525"/>
                    </a:lnTo>
                    <a:lnTo>
                      <a:pt x="7097" y="4727"/>
                    </a:lnTo>
                    <a:close/>
                    <a:moveTo>
                      <a:pt x="9490" y="4727"/>
                    </a:moveTo>
                    <a:lnTo>
                      <a:pt x="9490" y="5525"/>
                    </a:lnTo>
                    <a:lnTo>
                      <a:pt x="8466" y="5525"/>
                    </a:lnTo>
                    <a:lnTo>
                      <a:pt x="8466" y="4727"/>
                    </a:lnTo>
                    <a:close/>
                    <a:moveTo>
                      <a:pt x="4537" y="8680"/>
                    </a:moveTo>
                    <a:cubicBezTo>
                      <a:pt x="5025" y="8680"/>
                      <a:pt x="5418" y="9085"/>
                      <a:pt x="5418" y="9561"/>
                    </a:cubicBezTo>
                    <a:cubicBezTo>
                      <a:pt x="5418" y="10037"/>
                      <a:pt x="5025" y="10442"/>
                      <a:pt x="4537" y="10442"/>
                    </a:cubicBezTo>
                    <a:cubicBezTo>
                      <a:pt x="4049" y="10442"/>
                      <a:pt x="3656" y="10049"/>
                      <a:pt x="3656" y="9561"/>
                    </a:cubicBezTo>
                    <a:cubicBezTo>
                      <a:pt x="3656" y="9085"/>
                      <a:pt x="4049" y="8680"/>
                      <a:pt x="4537" y="8680"/>
                    </a:cubicBezTo>
                    <a:close/>
                    <a:moveTo>
                      <a:pt x="8692" y="8680"/>
                    </a:moveTo>
                    <a:cubicBezTo>
                      <a:pt x="9181" y="8680"/>
                      <a:pt x="9573" y="9085"/>
                      <a:pt x="9573" y="9561"/>
                    </a:cubicBezTo>
                    <a:cubicBezTo>
                      <a:pt x="9573" y="10037"/>
                      <a:pt x="9181" y="10442"/>
                      <a:pt x="8692" y="10442"/>
                    </a:cubicBezTo>
                    <a:cubicBezTo>
                      <a:pt x="8204" y="10442"/>
                      <a:pt x="7811" y="10049"/>
                      <a:pt x="7811" y="9561"/>
                    </a:cubicBezTo>
                    <a:cubicBezTo>
                      <a:pt x="7811" y="9085"/>
                      <a:pt x="8204" y="8680"/>
                      <a:pt x="8692" y="8680"/>
                    </a:cubicBezTo>
                    <a:close/>
                    <a:moveTo>
                      <a:pt x="620" y="0"/>
                    </a:moveTo>
                    <a:cubicBezTo>
                      <a:pt x="287" y="0"/>
                      <a:pt x="1" y="286"/>
                      <a:pt x="1" y="631"/>
                    </a:cubicBezTo>
                    <a:cubicBezTo>
                      <a:pt x="1" y="976"/>
                      <a:pt x="287" y="1250"/>
                      <a:pt x="620" y="1250"/>
                    </a:cubicBezTo>
                    <a:lnTo>
                      <a:pt x="1394" y="1250"/>
                    </a:lnTo>
                    <a:lnTo>
                      <a:pt x="2346" y="3965"/>
                    </a:lnTo>
                    <a:cubicBezTo>
                      <a:pt x="2374" y="4029"/>
                      <a:pt x="2444" y="4072"/>
                      <a:pt x="2513" y="4072"/>
                    </a:cubicBezTo>
                    <a:cubicBezTo>
                      <a:pt x="2533" y="4072"/>
                      <a:pt x="2553" y="4068"/>
                      <a:pt x="2573" y="4060"/>
                    </a:cubicBezTo>
                    <a:cubicBezTo>
                      <a:pt x="2668" y="4036"/>
                      <a:pt x="2704" y="3929"/>
                      <a:pt x="2680" y="3846"/>
                    </a:cubicBezTo>
                    <a:cubicBezTo>
                      <a:pt x="1739" y="1191"/>
                      <a:pt x="1692" y="1072"/>
                      <a:pt x="1692" y="1072"/>
                    </a:cubicBezTo>
                    <a:cubicBezTo>
                      <a:pt x="1656" y="965"/>
                      <a:pt x="1561" y="905"/>
                      <a:pt x="1441" y="905"/>
                    </a:cubicBezTo>
                    <a:lnTo>
                      <a:pt x="620" y="905"/>
                    </a:lnTo>
                    <a:cubicBezTo>
                      <a:pt x="465" y="905"/>
                      <a:pt x="346" y="774"/>
                      <a:pt x="346" y="631"/>
                    </a:cubicBezTo>
                    <a:cubicBezTo>
                      <a:pt x="346" y="464"/>
                      <a:pt x="477" y="345"/>
                      <a:pt x="620" y="345"/>
                    </a:cubicBezTo>
                    <a:lnTo>
                      <a:pt x="1441" y="345"/>
                    </a:lnTo>
                    <a:cubicBezTo>
                      <a:pt x="1787" y="345"/>
                      <a:pt x="2084" y="536"/>
                      <a:pt x="2215" y="845"/>
                    </a:cubicBezTo>
                    <a:cubicBezTo>
                      <a:pt x="2418" y="1429"/>
                      <a:pt x="3585" y="4703"/>
                      <a:pt x="3751" y="5191"/>
                    </a:cubicBezTo>
                    <a:cubicBezTo>
                      <a:pt x="3870" y="5548"/>
                      <a:pt x="4287" y="5882"/>
                      <a:pt x="4775" y="5882"/>
                    </a:cubicBezTo>
                    <a:lnTo>
                      <a:pt x="10978" y="5882"/>
                    </a:lnTo>
                    <a:cubicBezTo>
                      <a:pt x="11145" y="5882"/>
                      <a:pt x="11264" y="6013"/>
                      <a:pt x="11264" y="6168"/>
                    </a:cubicBezTo>
                    <a:cubicBezTo>
                      <a:pt x="11264" y="6322"/>
                      <a:pt x="11133" y="6441"/>
                      <a:pt x="10978" y="6441"/>
                    </a:cubicBezTo>
                    <a:lnTo>
                      <a:pt x="4775" y="6441"/>
                    </a:lnTo>
                    <a:cubicBezTo>
                      <a:pt x="4108" y="6441"/>
                      <a:pt x="3489" y="6049"/>
                      <a:pt x="3227" y="5417"/>
                    </a:cubicBezTo>
                    <a:lnTo>
                      <a:pt x="2882" y="4453"/>
                    </a:lnTo>
                    <a:cubicBezTo>
                      <a:pt x="2863" y="4377"/>
                      <a:pt x="2791" y="4339"/>
                      <a:pt x="2720" y="4339"/>
                    </a:cubicBezTo>
                    <a:cubicBezTo>
                      <a:pt x="2702" y="4339"/>
                      <a:pt x="2684" y="4341"/>
                      <a:pt x="2668" y="4346"/>
                    </a:cubicBezTo>
                    <a:cubicBezTo>
                      <a:pt x="2573" y="4382"/>
                      <a:pt x="2525" y="4477"/>
                      <a:pt x="2561" y="4572"/>
                    </a:cubicBezTo>
                    <a:cubicBezTo>
                      <a:pt x="2846" y="5275"/>
                      <a:pt x="2846" y="5596"/>
                      <a:pt x="3180" y="6013"/>
                    </a:cubicBezTo>
                    <a:lnTo>
                      <a:pt x="2799" y="6560"/>
                    </a:lnTo>
                    <a:cubicBezTo>
                      <a:pt x="2215" y="7394"/>
                      <a:pt x="2715" y="8549"/>
                      <a:pt x="3716" y="8680"/>
                    </a:cubicBezTo>
                    <a:cubicBezTo>
                      <a:pt x="2918" y="9418"/>
                      <a:pt x="3442" y="10787"/>
                      <a:pt x="4549" y="10787"/>
                    </a:cubicBezTo>
                    <a:cubicBezTo>
                      <a:pt x="5656" y="10787"/>
                      <a:pt x="6168" y="9454"/>
                      <a:pt x="5394" y="8692"/>
                    </a:cubicBezTo>
                    <a:lnTo>
                      <a:pt x="7871" y="8692"/>
                    </a:lnTo>
                    <a:cubicBezTo>
                      <a:pt x="7085" y="9454"/>
                      <a:pt x="7621" y="10787"/>
                      <a:pt x="8716" y="10787"/>
                    </a:cubicBezTo>
                    <a:cubicBezTo>
                      <a:pt x="9823" y="10787"/>
                      <a:pt x="10335" y="9454"/>
                      <a:pt x="9562" y="8692"/>
                    </a:cubicBezTo>
                    <a:lnTo>
                      <a:pt x="9788" y="8692"/>
                    </a:lnTo>
                    <a:cubicBezTo>
                      <a:pt x="10133" y="8692"/>
                      <a:pt x="10419" y="8406"/>
                      <a:pt x="10419" y="8073"/>
                    </a:cubicBezTo>
                    <a:cubicBezTo>
                      <a:pt x="10419" y="7727"/>
                      <a:pt x="10133" y="7442"/>
                      <a:pt x="9788" y="7442"/>
                    </a:cubicBezTo>
                    <a:lnTo>
                      <a:pt x="8228" y="7442"/>
                    </a:lnTo>
                    <a:cubicBezTo>
                      <a:pt x="8133" y="7442"/>
                      <a:pt x="8061" y="7513"/>
                      <a:pt x="8061" y="7608"/>
                    </a:cubicBezTo>
                    <a:cubicBezTo>
                      <a:pt x="8061" y="7692"/>
                      <a:pt x="8133" y="7775"/>
                      <a:pt x="8228" y="7775"/>
                    </a:cubicBezTo>
                    <a:lnTo>
                      <a:pt x="9788" y="7775"/>
                    </a:lnTo>
                    <a:cubicBezTo>
                      <a:pt x="9954" y="7775"/>
                      <a:pt x="10074" y="7906"/>
                      <a:pt x="10074" y="8049"/>
                    </a:cubicBezTo>
                    <a:cubicBezTo>
                      <a:pt x="10074" y="8215"/>
                      <a:pt x="9943" y="8335"/>
                      <a:pt x="9788" y="8335"/>
                    </a:cubicBezTo>
                    <a:lnTo>
                      <a:pt x="3930" y="8335"/>
                    </a:lnTo>
                    <a:cubicBezTo>
                      <a:pt x="3108" y="8335"/>
                      <a:pt x="2620" y="7418"/>
                      <a:pt x="3096" y="6739"/>
                    </a:cubicBezTo>
                    <a:lnTo>
                      <a:pt x="3442" y="6251"/>
                    </a:lnTo>
                    <a:cubicBezTo>
                      <a:pt x="3573" y="6382"/>
                      <a:pt x="3739" y="6489"/>
                      <a:pt x="3906" y="6560"/>
                    </a:cubicBezTo>
                    <a:lnTo>
                      <a:pt x="3573" y="7072"/>
                    </a:lnTo>
                    <a:cubicBezTo>
                      <a:pt x="3358" y="7370"/>
                      <a:pt x="3573" y="7775"/>
                      <a:pt x="3942" y="7775"/>
                    </a:cubicBezTo>
                    <a:lnTo>
                      <a:pt x="7609" y="7775"/>
                    </a:lnTo>
                    <a:cubicBezTo>
                      <a:pt x="7692" y="7775"/>
                      <a:pt x="7764" y="7692"/>
                      <a:pt x="7764" y="7608"/>
                    </a:cubicBezTo>
                    <a:cubicBezTo>
                      <a:pt x="7764" y="7513"/>
                      <a:pt x="7692" y="7442"/>
                      <a:pt x="7609" y="7442"/>
                    </a:cubicBezTo>
                    <a:lnTo>
                      <a:pt x="3942" y="7442"/>
                    </a:lnTo>
                    <a:cubicBezTo>
                      <a:pt x="3847" y="7442"/>
                      <a:pt x="3811" y="7334"/>
                      <a:pt x="3847" y="7263"/>
                    </a:cubicBezTo>
                    <a:lnTo>
                      <a:pt x="4251" y="6703"/>
                    </a:lnTo>
                    <a:cubicBezTo>
                      <a:pt x="4465" y="6762"/>
                      <a:pt x="4535" y="6775"/>
                      <a:pt x="5134" y="6775"/>
                    </a:cubicBezTo>
                    <a:cubicBezTo>
                      <a:pt x="5630" y="6775"/>
                      <a:pt x="6490" y="6766"/>
                      <a:pt x="8097" y="6766"/>
                    </a:cubicBezTo>
                    <a:cubicBezTo>
                      <a:pt x="8881" y="6766"/>
                      <a:pt x="9842" y="6768"/>
                      <a:pt x="11026" y="6775"/>
                    </a:cubicBezTo>
                    <a:cubicBezTo>
                      <a:pt x="11371" y="6775"/>
                      <a:pt x="11645" y="6489"/>
                      <a:pt x="11645" y="6144"/>
                    </a:cubicBezTo>
                    <a:cubicBezTo>
                      <a:pt x="11598" y="5810"/>
                      <a:pt x="11312" y="5525"/>
                      <a:pt x="10966" y="5525"/>
                    </a:cubicBezTo>
                    <a:lnTo>
                      <a:pt x="10788" y="5525"/>
                    </a:lnTo>
                    <a:lnTo>
                      <a:pt x="11598" y="2048"/>
                    </a:lnTo>
                    <a:cubicBezTo>
                      <a:pt x="11740" y="1393"/>
                      <a:pt x="11252" y="762"/>
                      <a:pt x="10562" y="762"/>
                    </a:cubicBezTo>
                    <a:lnTo>
                      <a:pt x="7252" y="762"/>
                    </a:lnTo>
                    <a:cubicBezTo>
                      <a:pt x="7156" y="762"/>
                      <a:pt x="7085" y="834"/>
                      <a:pt x="7085" y="929"/>
                    </a:cubicBezTo>
                    <a:cubicBezTo>
                      <a:pt x="7085" y="1012"/>
                      <a:pt x="7156" y="1096"/>
                      <a:pt x="7252" y="1096"/>
                    </a:cubicBezTo>
                    <a:lnTo>
                      <a:pt x="10562" y="1096"/>
                    </a:lnTo>
                    <a:cubicBezTo>
                      <a:pt x="11026" y="1096"/>
                      <a:pt x="11359" y="1524"/>
                      <a:pt x="11252" y="1953"/>
                    </a:cubicBezTo>
                    <a:lnTo>
                      <a:pt x="10431" y="5525"/>
                    </a:lnTo>
                    <a:lnTo>
                      <a:pt x="9847" y="5525"/>
                    </a:lnTo>
                    <a:cubicBezTo>
                      <a:pt x="9943" y="5144"/>
                      <a:pt x="10585" y="2369"/>
                      <a:pt x="10705" y="1869"/>
                    </a:cubicBezTo>
                    <a:cubicBezTo>
                      <a:pt x="10728" y="1762"/>
                      <a:pt x="10645" y="1655"/>
                      <a:pt x="10538" y="1655"/>
                    </a:cubicBezTo>
                    <a:lnTo>
                      <a:pt x="2858" y="1655"/>
                    </a:lnTo>
                    <a:lnTo>
                      <a:pt x="2668" y="1096"/>
                    </a:lnTo>
                    <a:lnTo>
                      <a:pt x="6621" y="1096"/>
                    </a:lnTo>
                    <a:cubicBezTo>
                      <a:pt x="6716" y="1096"/>
                      <a:pt x="6787" y="1012"/>
                      <a:pt x="6787" y="929"/>
                    </a:cubicBezTo>
                    <a:cubicBezTo>
                      <a:pt x="6787" y="834"/>
                      <a:pt x="6716" y="762"/>
                      <a:pt x="6621" y="762"/>
                    </a:cubicBezTo>
                    <a:lnTo>
                      <a:pt x="2549" y="762"/>
                    </a:lnTo>
                    <a:cubicBezTo>
                      <a:pt x="2394" y="334"/>
                      <a:pt x="1965" y="0"/>
                      <a:pt x="1441" y="0"/>
                    </a:cubicBezTo>
                    <a:close/>
                  </a:path>
                </a:pathLst>
              </a:custGeom>
              <a:grpFill/>
              <a:ln>
                <a:solidFill>
                  <a:srgbClr val="19A5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5629949" y="3063373"/>
              <a:ext cx="86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Store</a:t>
              </a:r>
            </a:p>
          </p:txBody>
        </p:sp>
        <p:sp>
          <p:nvSpPr>
            <p:cNvPr id="120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5535597" y="3345294"/>
              <a:ext cx="1000996" cy="784307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5090477" y="3646172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0.085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538250" y="4272001"/>
              <a:ext cx="967085" cy="452400"/>
              <a:chOff x="150503" y="4272001"/>
              <a:chExt cx="967085" cy="45240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326979" y="2567339"/>
            <a:ext cx="1891235" cy="2137738"/>
            <a:chOff x="6451673" y="2567339"/>
            <a:chExt cx="1891235" cy="2137738"/>
          </a:xfrm>
        </p:grpSpPr>
        <p:sp>
          <p:nvSpPr>
            <p:cNvPr id="35" name="Google Shape;10367;p59">
              <a:extLst>
                <a:ext uri="{FF2B5EF4-FFF2-40B4-BE49-F238E27FC236}">
                  <a16:creationId xmlns:a16="http://schemas.microsoft.com/office/drawing/2014/main" id="{1D7740FD-0C6A-485D-B5BB-B6D5CFB2A441}"/>
                </a:ext>
              </a:extLst>
            </p:cNvPr>
            <p:cNvSpPr/>
            <p:nvPr/>
          </p:nvSpPr>
          <p:spPr>
            <a:xfrm>
              <a:off x="7085542" y="2567339"/>
              <a:ext cx="507573" cy="431133"/>
            </a:xfrm>
            <a:custGeom>
              <a:avLst/>
              <a:gdLst/>
              <a:ahLst/>
              <a:cxnLst/>
              <a:rect l="l" t="t" r="r" b="b"/>
              <a:pathLst>
                <a:path w="10752" h="10491" extrusionOk="0">
                  <a:moveTo>
                    <a:pt x="9632" y="1406"/>
                  </a:moveTo>
                  <a:lnTo>
                    <a:pt x="9632" y="2418"/>
                  </a:lnTo>
                  <a:lnTo>
                    <a:pt x="3584" y="2418"/>
                  </a:lnTo>
                  <a:lnTo>
                    <a:pt x="3584" y="1918"/>
                  </a:lnTo>
                  <a:cubicBezTo>
                    <a:pt x="3584" y="1787"/>
                    <a:pt x="3477" y="1680"/>
                    <a:pt x="3346" y="1680"/>
                  </a:cubicBezTo>
                  <a:lnTo>
                    <a:pt x="1905" y="1680"/>
                  </a:lnTo>
                  <a:cubicBezTo>
                    <a:pt x="1774" y="1680"/>
                    <a:pt x="1667" y="1787"/>
                    <a:pt x="1667" y="1918"/>
                  </a:cubicBezTo>
                  <a:lnTo>
                    <a:pt x="1667" y="2358"/>
                  </a:lnTo>
                  <a:cubicBezTo>
                    <a:pt x="1500" y="2275"/>
                    <a:pt x="1381" y="2108"/>
                    <a:pt x="1381" y="1918"/>
                  </a:cubicBezTo>
                  <a:cubicBezTo>
                    <a:pt x="1381" y="1632"/>
                    <a:pt x="1607" y="1406"/>
                    <a:pt x="1893" y="1406"/>
                  </a:cubicBezTo>
                  <a:close/>
                  <a:moveTo>
                    <a:pt x="3131" y="2156"/>
                  </a:moveTo>
                  <a:lnTo>
                    <a:pt x="3131" y="3168"/>
                  </a:lnTo>
                  <a:lnTo>
                    <a:pt x="2739" y="3001"/>
                  </a:lnTo>
                  <a:cubicBezTo>
                    <a:pt x="2709" y="2989"/>
                    <a:pt x="2679" y="2983"/>
                    <a:pt x="2649" y="2983"/>
                  </a:cubicBezTo>
                  <a:cubicBezTo>
                    <a:pt x="2620" y="2983"/>
                    <a:pt x="2590" y="2989"/>
                    <a:pt x="2560" y="3001"/>
                  </a:cubicBezTo>
                  <a:lnTo>
                    <a:pt x="2143" y="3180"/>
                  </a:lnTo>
                  <a:lnTo>
                    <a:pt x="2143" y="2156"/>
                  </a:lnTo>
                  <a:close/>
                  <a:moveTo>
                    <a:pt x="10275" y="2882"/>
                  </a:moveTo>
                  <a:lnTo>
                    <a:pt x="10275" y="3346"/>
                  </a:lnTo>
                  <a:lnTo>
                    <a:pt x="3584" y="3346"/>
                  </a:lnTo>
                  <a:lnTo>
                    <a:pt x="3584" y="2882"/>
                  </a:lnTo>
                  <a:close/>
                  <a:moveTo>
                    <a:pt x="8823" y="4728"/>
                  </a:moveTo>
                  <a:cubicBezTo>
                    <a:pt x="9108" y="4728"/>
                    <a:pt x="9335" y="4954"/>
                    <a:pt x="9335" y="5239"/>
                  </a:cubicBezTo>
                  <a:cubicBezTo>
                    <a:pt x="9335" y="5430"/>
                    <a:pt x="9216" y="5609"/>
                    <a:pt x="9049" y="5680"/>
                  </a:cubicBezTo>
                  <a:lnTo>
                    <a:pt x="9049" y="5239"/>
                  </a:lnTo>
                  <a:cubicBezTo>
                    <a:pt x="9049" y="5097"/>
                    <a:pt x="8942" y="4989"/>
                    <a:pt x="8811" y="4989"/>
                  </a:cubicBezTo>
                  <a:lnTo>
                    <a:pt x="7358" y="4989"/>
                  </a:lnTo>
                  <a:cubicBezTo>
                    <a:pt x="7215" y="4989"/>
                    <a:pt x="7120" y="5097"/>
                    <a:pt x="7120" y="5239"/>
                  </a:cubicBezTo>
                  <a:lnTo>
                    <a:pt x="7120" y="5740"/>
                  </a:lnTo>
                  <a:lnTo>
                    <a:pt x="1060" y="5740"/>
                  </a:lnTo>
                  <a:lnTo>
                    <a:pt x="1060" y="4728"/>
                  </a:lnTo>
                  <a:close/>
                  <a:moveTo>
                    <a:pt x="8608" y="5454"/>
                  </a:moveTo>
                  <a:lnTo>
                    <a:pt x="8608" y="6502"/>
                  </a:lnTo>
                  <a:lnTo>
                    <a:pt x="8192" y="6323"/>
                  </a:lnTo>
                  <a:cubicBezTo>
                    <a:pt x="8156" y="6311"/>
                    <a:pt x="8132" y="6311"/>
                    <a:pt x="8096" y="6311"/>
                  </a:cubicBezTo>
                  <a:cubicBezTo>
                    <a:pt x="8073" y="6311"/>
                    <a:pt x="8037" y="6311"/>
                    <a:pt x="8013" y="6323"/>
                  </a:cubicBezTo>
                  <a:lnTo>
                    <a:pt x="7620" y="6490"/>
                  </a:lnTo>
                  <a:lnTo>
                    <a:pt x="7620" y="5454"/>
                  </a:lnTo>
                  <a:close/>
                  <a:moveTo>
                    <a:pt x="8846" y="3811"/>
                  </a:moveTo>
                  <a:cubicBezTo>
                    <a:pt x="9632" y="3811"/>
                    <a:pt x="10275" y="4442"/>
                    <a:pt x="10275" y="5251"/>
                  </a:cubicBezTo>
                  <a:cubicBezTo>
                    <a:pt x="10275" y="5632"/>
                    <a:pt x="10120" y="5990"/>
                    <a:pt x="9859" y="6263"/>
                  </a:cubicBezTo>
                  <a:cubicBezTo>
                    <a:pt x="9632" y="6490"/>
                    <a:pt x="9358" y="6621"/>
                    <a:pt x="9061" y="6668"/>
                  </a:cubicBezTo>
                  <a:lnTo>
                    <a:pt x="9061" y="6192"/>
                  </a:lnTo>
                  <a:cubicBezTo>
                    <a:pt x="9501" y="6085"/>
                    <a:pt x="9811" y="5692"/>
                    <a:pt x="9811" y="5239"/>
                  </a:cubicBezTo>
                  <a:cubicBezTo>
                    <a:pt x="9811" y="4704"/>
                    <a:pt x="9382" y="4263"/>
                    <a:pt x="8846" y="4263"/>
                  </a:cubicBezTo>
                  <a:lnTo>
                    <a:pt x="476" y="4263"/>
                  </a:lnTo>
                  <a:lnTo>
                    <a:pt x="476" y="3811"/>
                  </a:lnTo>
                  <a:close/>
                  <a:moveTo>
                    <a:pt x="7144" y="6216"/>
                  </a:moveTo>
                  <a:lnTo>
                    <a:pt x="7144" y="6680"/>
                  </a:lnTo>
                  <a:lnTo>
                    <a:pt x="464" y="6680"/>
                  </a:lnTo>
                  <a:lnTo>
                    <a:pt x="464" y="6216"/>
                  </a:lnTo>
                  <a:close/>
                  <a:moveTo>
                    <a:pt x="9632" y="8073"/>
                  </a:moveTo>
                  <a:lnTo>
                    <a:pt x="9632" y="9085"/>
                  </a:lnTo>
                  <a:lnTo>
                    <a:pt x="3584" y="9085"/>
                  </a:lnTo>
                  <a:lnTo>
                    <a:pt x="3584" y="8585"/>
                  </a:lnTo>
                  <a:cubicBezTo>
                    <a:pt x="3584" y="8454"/>
                    <a:pt x="3477" y="8347"/>
                    <a:pt x="3346" y="8347"/>
                  </a:cubicBezTo>
                  <a:lnTo>
                    <a:pt x="1905" y="8347"/>
                  </a:lnTo>
                  <a:cubicBezTo>
                    <a:pt x="1774" y="8347"/>
                    <a:pt x="1667" y="8454"/>
                    <a:pt x="1667" y="8585"/>
                  </a:cubicBezTo>
                  <a:lnTo>
                    <a:pt x="1667" y="9026"/>
                  </a:lnTo>
                  <a:cubicBezTo>
                    <a:pt x="1500" y="8942"/>
                    <a:pt x="1381" y="8776"/>
                    <a:pt x="1381" y="8585"/>
                  </a:cubicBezTo>
                  <a:cubicBezTo>
                    <a:pt x="1381" y="8299"/>
                    <a:pt x="1607" y="8073"/>
                    <a:pt x="1893" y="8073"/>
                  </a:cubicBezTo>
                  <a:close/>
                  <a:moveTo>
                    <a:pt x="3131" y="8823"/>
                  </a:moveTo>
                  <a:lnTo>
                    <a:pt x="3131" y="9835"/>
                  </a:lnTo>
                  <a:lnTo>
                    <a:pt x="2739" y="9669"/>
                  </a:lnTo>
                  <a:cubicBezTo>
                    <a:pt x="2709" y="9657"/>
                    <a:pt x="2679" y="9651"/>
                    <a:pt x="2649" y="9651"/>
                  </a:cubicBezTo>
                  <a:cubicBezTo>
                    <a:pt x="2620" y="9651"/>
                    <a:pt x="2590" y="9657"/>
                    <a:pt x="2560" y="9669"/>
                  </a:cubicBezTo>
                  <a:lnTo>
                    <a:pt x="2143" y="9847"/>
                  </a:lnTo>
                  <a:lnTo>
                    <a:pt x="2143" y="8823"/>
                  </a:lnTo>
                  <a:close/>
                  <a:moveTo>
                    <a:pt x="10275" y="7144"/>
                  </a:moveTo>
                  <a:lnTo>
                    <a:pt x="10275" y="7597"/>
                  </a:lnTo>
                  <a:lnTo>
                    <a:pt x="1905" y="7597"/>
                  </a:lnTo>
                  <a:cubicBezTo>
                    <a:pt x="1369" y="7597"/>
                    <a:pt x="941" y="8037"/>
                    <a:pt x="941" y="8573"/>
                  </a:cubicBezTo>
                  <a:cubicBezTo>
                    <a:pt x="941" y="9026"/>
                    <a:pt x="1250" y="9419"/>
                    <a:pt x="1679" y="9526"/>
                  </a:cubicBezTo>
                  <a:lnTo>
                    <a:pt x="1679" y="10002"/>
                  </a:lnTo>
                  <a:cubicBezTo>
                    <a:pt x="1381" y="9954"/>
                    <a:pt x="1119" y="9800"/>
                    <a:pt x="893" y="9597"/>
                  </a:cubicBezTo>
                  <a:cubicBezTo>
                    <a:pt x="631" y="9323"/>
                    <a:pt x="476" y="8954"/>
                    <a:pt x="476" y="8585"/>
                  </a:cubicBezTo>
                  <a:cubicBezTo>
                    <a:pt x="476" y="7787"/>
                    <a:pt x="1119" y="7144"/>
                    <a:pt x="1917" y="7144"/>
                  </a:cubicBezTo>
                  <a:close/>
                  <a:moveTo>
                    <a:pt x="1917" y="1"/>
                  </a:moveTo>
                  <a:cubicBezTo>
                    <a:pt x="881" y="1"/>
                    <a:pt x="12" y="846"/>
                    <a:pt x="12" y="1906"/>
                  </a:cubicBezTo>
                  <a:cubicBezTo>
                    <a:pt x="12" y="2406"/>
                    <a:pt x="214" y="2882"/>
                    <a:pt x="572" y="3239"/>
                  </a:cubicBezTo>
                  <a:cubicBezTo>
                    <a:pt x="595" y="3275"/>
                    <a:pt x="631" y="3299"/>
                    <a:pt x="667" y="3334"/>
                  </a:cubicBezTo>
                  <a:lnTo>
                    <a:pt x="238" y="3334"/>
                  </a:lnTo>
                  <a:cubicBezTo>
                    <a:pt x="107" y="3334"/>
                    <a:pt x="0" y="3430"/>
                    <a:pt x="0" y="3573"/>
                  </a:cubicBezTo>
                  <a:lnTo>
                    <a:pt x="0" y="4489"/>
                  </a:lnTo>
                  <a:cubicBezTo>
                    <a:pt x="0" y="4620"/>
                    <a:pt x="107" y="4728"/>
                    <a:pt x="238" y="4728"/>
                  </a:cubicBezTo>
                  <a:lnTo>
                    <a:pt x="631" y="4728"/>
                  </a:lnTo>
                  <a:lnTo>
                    <a:pt x="631" y="5751"/>
                  </a:lnTo>
                  <a:lnTo>
                    <a:pt x="238" y="5751"/>
                  </a:lnTo>
                  <a:cubicBezTo>
                    <a:pt x="107" y="5751"/>
                    <a:pt x="0" y="5859"/>
                    <a:pt x="0" y="5990"/>
                  </a:cubicBezTo>
                  <a:lnTo>
                    <a:pt x="0" y="6918"/>
                  </a:lnTo>
                  <a:cubicBezTo>
                    <a:pt x="0" y="7049"/>
                    <a:pt x="107" y="7156"/>
                    <a:pt x="238" y="7156"/>
                  </a:cubicBezTo>
                  <a:lnTo>
                    <a:pt x="667" y="7156"/>
                  </a:lnTo>
                  <a:cubicBezTo>
                    <a:pt x="274" y="7502"/>
                    <a:pt x="12" y="8014"/>
                    <a:pt x="12" y="8597"/>
                  </a:cubicBezTo>
                  <a:cubicBezTo>
                    <a:pt x="12" y="9109"/>
                    <a:pt x="214" y="9585"/>
                    <a:pt x="572" y="9942"/>
                  </a:cubicBezTo>
                  <a:cubicBezTo>
                    <a:pt x="929" y="10300"/>
                    <a:pt x="1405" y="10490"/>
                    <a:pt x="1905" y="10490"/>
                  </a:cubicBezTo>
                  <a:lnTo>
                    <a:pt x="5394" y="10490"/>
                  </a:lnTo>
                  <a:cubicBezTo>
                    <a:pt x="5525" y="10490"/>
                    <a:pt x="5632" y="10383"/>
                    <a:pt x="5632" y="10252"/>
                  </a:cubicBezTo>
                  <a:cubicBezTo>
                    <a:pt x="5632" y="10121"/>
                    <a:pt x="5525" y="10014"/>
                    <a:pt x="5394" y="10014"/>
                  </a:cubicBezTo>
                  <a:lnTo>
                    <a:pt x="3584" y="10014"/>
                  </a:lnTo>
                  <a:lnTo>
                    <a:pt x="3584" y="9550"/>
                  </a:lnTo>
                  <a:lnTo>
                    <a:pt x="10275" y="9550"/>
                  </a:lnTo>
                  <a:lnTo>
                    <a:pt x="10275" y="10014"/>
                  </a:lnTo>
                  <a:lnTo>
                    <a:pt x="6477" y="10014"/>
                  </a:lnTo>
                  <a:cubicBezTo>
                    <a:pt x="6346" y="10014"/>
                    <a:pt x="6239" y="10121"/>
                    <a:pt x="6239" y="10252"/>
                  </a:cubicBezTo>
                  <a:cubicBezTo>
                    <a:pt x="6239" y="10383"/>
                    <a:pt x="6346" y="10490"/>
                    <a:pt x="6477" y="10490"/>
                  </a:cubicBezTo>
                  <a:lnTo>
                    <a:pt x="10513" y="10490"/>
                  </a:lnTo>
                  <a:cubicBezTo>
                    <a:pt x="10644" y="10490"/>
                    <a:pt x="10751" y="10383"/>
                    <a:pt x="10751" y="10252"/>
                  </a:cubicBezTo>
                  <a:lnTo>
                    <a:pt x="10751" y="9323"/>
                  </a:lnTo>
                  <a:cubicBezTo>
                    <a:pt x="10751" y="9192"/>
                    <a:pt x="10644" y="9085"/>
                    <a:pt x="10513" y="9085"/>
                  </a:cubicBezTo>
                  <a:lnTo>
                    <a:pt x="10120" y="9085"/>
                  </a:lnTo>
                  <a:lnTo>
                    <a:pt x="10120" y="8061"/>
                  </a:lnTo>
                  <a:lnTo>
                    <a:pt x="10513" y="8061"/>
                  </a:lnTo>
                  <a:cubicBezTo>
                    <a:pt x="10644" y="8061"/>
                    <a:pt x="10751" y="7954"/>
                    <a:pt x="10751" y="7823"/>
                  </a:cubicBezTo>
                  <a:lnTo>
                    <a:pt x="10751" y="6906"/>
                  </a:lnTo>
                  <a:cubicBezTo>
                    <a:pt x="10751" y="6763"/>
                    <a:pt x="10644" y="6668"/>
                    <a:pt x="10513" y="6668"/>
                  </a:cubicBezTo>
                  <a:lnTo>
                    <a:pt x="10073" y="6668"/>
                  </a:lnTo>
                  <a:cubicBezTo>
                    <a:pt x="10109" y="6633"/>
                    <a:pt x="10156" y="6609"/>
                    <a:pt x="10180" y="6573"/>
                  </a:cubicBezTo>
                  <a:cubicBezTo>
                    <a:pt x="10537" y="6216"/>
                    <a:pt x="10728" y="5740"/>
                    <a:pt x="10728" y="5239"/>
                  </a:cubicBezTo>
                  <a:cubicBezTo>
                    <a:pt x="10728" y="4656"/>
                    <a:pt x="10478" y="4144"/>
                    <a:pt x="10073" y="3787"/>
                  </a:cubicBezTo>
                  <a:lnTo>
                    <a:pt x="10513" y="3787"/>
                  </a:lnTo>
                  <a:cubicBezTo>
                    <a:pt x="10644" y="3787"/>
                    <a:pt x="10751" y="3692"/>
                    <a:pt x="10751" y="3549"/>
                  </a:cubicBezTo>
                  <a:lnTo>
                    <a:pt x="10751" y="2632"/>
                  </a:lnTo>
                  <a:cubicBezTo>
                    <a:pt x="10751" y="2501"/>
                    <a:pt x="10644" y="2394"/>
                    <a:pt x="10513" y="2394"/>
                  </a:cubicBezTo>
                  <a:lnTo>
                    <a:pt x="10120" y="2394"/>
                  </a:lnTo>
                  <a:lnTo>
                    <a:pt x="10120" y="1370"/>
                  </a:lnTo>
                  <a:lnTo>
                    <a:pt x="10513" y="1394"/>
                  </a:lnTo>
                  <a:cubicBezTo>
                    <a:pt x="10644" y="1394"/>
                    <a:pt x="10751" y="1287"/>
                    <a:pt x="10751" y="1156"/>
                  </a:cubicBezTo>
                  <a:lnTo>
                    <a:pt x="10751" y="239"/>
                  </a:lnTo>
                  <a:cubicBezTo>
                    <a:pt x="10751" y="96"/>
                    <a:pt x="10644" y="1"/>
                    <a:pt x="10513" y="1"/>
                  </a:cubicBezTo>
                  <a:lnTo>
                    <a:pt x="8942" y="1"/>
                  </a:lnTo>
                  <a:cubicBezTo>
                    <a:pt x="8811" y="1"/>
                    <a:pt x="8704" y="96"/>
                    <a:pt x="8704" y="239"/>
                  </a:cubicBezTo>
                  <a:cubicBezTo>
                    <a:pt x="8704" y="370"/>
                    <a:pt x="8811" y="477"/>
                    <a:pt x="8942" y="477"/>
                  </a:cubicBezTo>
                  <a:lnTo>
                    <a:pt x="10287" y="477"/>
                  </a:lnTo>
                  <a:lnTo>
                    <a:pt x="10287" y="929"/>
                  </a:lnTo>
                  <a:lnTo>
                    <a:pt x="1905" y="929"/>
                  </a:lnTo>
                  <a:cubicBezTo>
                    <a:pt x="1369" y="929"/>
                    <a:pt x="941" y="1370"/>
                    <a:pt x="941" y="1906"/>
                  </a:cubicBezTo>
                  <a:cubicBezTo>
                    <a:pt x="941" y="2358"/>
                    <a:pt x="1250" y="2751"/>
                    <a:pt x="1679" y="2858"/>
                  </a:cubicBezTo>
                  <a:lnTo>
                    <a:pt x="1679" y="3334"/>
                  </a:lnTo>
                  <a:cubicBezTo>
                    <a:pt x="1381" y="3287"/>
                    <a:pt x="1119" y="3156"/>
                    <a:pt x="893" y="2930"/>
                  </a:cubicBezTo>
                  <a:cubicBezTo>
                    <a:pt x="631" y="2656"/>
                    <a:pt x="476" y="2287"/>
                    <a:pt x="476" y="1918"/>
                  </a:cubicBezTo>
                  <a:cubicBezTo>
                    <a:pt x="476" y="1132"/>
                    <a:pt x="1119" y="477"/>
                    <a:pt x="1917" y="477"/>
                  </a:cubicBezTo>
                  <a:lnTo>
                    <a:pt x="7870" y="477"/>
                  </a:lnTo>
                  <a:cubicBezTo>
                    <a:pt x="8013" y="477"/>
                    <a:pt x="8108" y="370"/>
                    <a:pt x="8108" y="239"/>
                  </a:cubicBezTo>
                  <a:cubicBezTo>
                    <a:pt x="8108" y="96"/>
                    <a:pt x="8013" y="1"/>
                    <a:pt x="787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93073A-310F-4BFB-87F7-8A5E7E99751D}"/>
                </a:ext>
              </a:extLst>
            </p:cNvPr>
            <p:cNvSpPr txBox="1"/>
            <p:nvPr/>
          </p:nvSpPr>
          <p:spPr>
            <a:xfrm>
              <a:off x="6939028" y="3025532"/>
              <a:ext cx="838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Dept</a:t>
              </a:r>
            </a:p>
          </p:txBody>
        </p:sp>
        <p:sp>
          <p:nvSpPr>
            <p:cNvPr id="115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6908419" y="3346623"/>
              <a:ext cx="1000996" cy="78297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6451673" y="3646183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0.15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942330" y="4252677"/>
              <a:ext cx="967085" cy="452400"/>
              <a:chOff x="150503" y="4272001"/>
              <a:chExt cx="967085" cy="452400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10059750" y="2539810"/>
            <a:ext cx="1891235" cy="2172740"/>
            <a:chOff x="10419973" y="2539810"/>
            <a:chExt cx="1891235" cy="217274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498817-41E6-4C32-9119-F20504CF0529}"/>
                </a:ext>
              </a:extLst>
            </p:cNvPr>
            <p:cNvSpPr txBox="1"/>
            <p:nvPr/>
          </p:nvSpPr>
          <p:spPr>
            <a:xfrm>
              <a:off x="10783866" y="3039387"/>
              <a:ext cx="12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Size</a:t>
              </a:r>
              <a:endParaRPr lang="fr-FR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10900096" y="3346623"/>
              <a:ext cx="1000996" cy="78297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10419973" y="3646604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0.24</a:t>
              </a:r>
            </a:p>
          </p:txBody>
        </p:sp>
        <p:grpSp>
          <p:nvGrpSpPr>
            <p:cNvPr id="139" name="Google Shape;12468;p62"/>
            <p:cNvGrpSpPr/>
            <p:nvPr/>
          </p:nvGrpSpPr>
          <p:grpSpPr>
            <a:xfrm>
              <a:off x="11015807" y="2539810"/>
              <a:ext cx="619667" cy="546256"/>
              <a:chOff x="2639038" y="2894942"/>
              <a:chExt cx="355612" cy="35561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0" name="Google Shape;12469;p62"/>
              <p:cNvSpPr/>
              <p:nvPr/>
            </p:nvSpPr>
            <p:spPr>
              <a:xfrm>
                <a:off x="2748479" y="2894942"/>
                <a:ext cx="246171" cy="304119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562" extrusionOk="0">
                    <a:moveTo>
                      <a:pt x="7168" y="1930"/>
                    </a:moveTo>
                    <a:cubicBezTo>
                      <a:pt x="7299" y="1930"/>
                      <a:pt x="7406" y="2037"/>
                      <a:pt x="7406" y="2168"/>
                    </a:cubicBezTo>
                    <a:lnTo>
                      <a:pt x="7418" y="3156"/>
                    </a:lnTo>
                    <a:cubicBezTo>
                      <a:pt x="7418" y="3287"/>
                      <a:pt x="7311" y="3394"/>
                      <a:pt x="7180" y="3394"/>
                    </a:cubicBezTo>
                    <a:lnTo>
                      <a:pt x="6882" y="3394"/>
                    </a:lnTo>
                    <a:lnTo>
                      <a:pt x="6882" y="2715"/>
                    </a:lnTo>
                    <a:cubicBezTo>
                      <a:pt x="6882" y="2632"/>
                      <a:pt x="6811" y="2561"/>
                      <a:pt x="6715" y="2561"/>
                    </a:cubicBezTo>
                    <a:cubicBezTo>
                      <a:pt x="6632" y="2561"/>
                      <a:pt x="6549" y="2632"/>
                      <a:pt x="6549" y="2715"/>
                    </a:cubicBezTo>
                    <a:lnTo>
                      <a:pt x="6549" y="3394"/>
                    </a:lnTo>
                    <a:lnTo>
                      <a:pt x="6096" y="3394"/>
                    </a:lnTo>
                    <a:lnTo>
                      <a:pt x="6096" y="1930"/>
                    </a:lnTo>
                    <a:close/>
                    <a:moveTo>
                      <a:pt x="4549" y="1"/>
                    </a:moveTo>
                    <a:cubicBezTo>
                      <a:pt x="4227" y="1"/>
                      <a:pt x="3965" y="251"/>
                      <a:pt x="3965" y="572"/>
                    </a:cubicBezTo>
                    <a:lnTo>
                      <a:pt x="3965" y="1608"/>
                    </a:lnTo>
                    <a:lnTo>
                      <a:pt x="3239" y="1608"/>
                    </a:lnTo>
                    <a:cubicBezTo>
                      <a:pt x="3144" y="1608"/>
                      <a:pt x="3072" y="1680"/>
                      <a:pt x="3072" y="1763"/>
                    </a:cubicBezTo>
                    <a:cubicBezTo>
                      <a:pt x="3072" y="1858"/>
                      <a:pt x="3144" y="1930"/>
                      <a:pt x="3239" y="1930"/>
                    </a:cubicBezTo>
                    <a:lnTo>
                      <a:pt x="3965" y="1930"/>
                    </a:lnTo>
                    <a:lnTo>
                      <a:pt x="3965" y="3394"/>
                    </a:lnTo>
                    <a:lnTo>
                      <a:pt x="3417" y="3394"/>
                    </a:lnTo>
                    <a:lnTo>
                      <a:pt x="3417" y="3013"/>
                    </a:lnTo>
                    <a:cubicBezTo>
                      <a:pt x="3417" y="2930"/>
                      <a:pt x="3334" y="2858"/>
                      <a:pt x="3251" y="2858"/>
                    </a:cubicBezTo>
                    <a:cubicBezTo>
                      <a:pt x="3155" y="2858"/>
                      <a:pt x="3084" y="2930"/>
                      <a:pt x="3084" y="3013"/>
                    </a:cubicBezTo>
                    <a:lnTo>
                      <a:pt x="3084" y="3394"/>
                    </a:lnTo>
                    <a:lnTo>
                      <a:pt x="2382" y="3394"/>
                    </a:lnTo>
                    <a:lnTo>
                      <a:pt x="2382" y="2715"/>
                    </a:lnTo>
                    <a:cubicBezTo>
                      <a:pt x="2382" y="2632"/>
                      <a:pt x="2310" y="2561"/>
                      <a:pt x="2227" y="2561"/>
                    </a:cubicBezTo>
                    <a:cubicBezTo>
                      <a:pt x="2132" y="2561"/>
                      <a:pt x="2060" y="2632"/>
                      <a:pt x="2060" y="2715"/>
                    </a:cubicBezTo>
                    <a:lnTo>
                      <a:pt x="2060" y="3394"/>
                    </a:lnTo>
                    <a:lnTo>
                      <a:pt x="1358" y="3394"/>
                    </a:lnTo>
                    <a:lnTo>
                      <a:pt x="1358" y="3013"/>
                    </a:lnTo>
                    <a:cubicBezTo>
                      <a:pt x="1358" y="2930"/>
                      <a:pt x="1286" y="2858"/>
                      <a:pt x="1191" y="2858"/>
                    </a:cubicBezTo>
                    <a:cubicBezTo>
                      <a:pt x="1108" y="2858"/>
                      <a:pt x="1036" y="2930"/>
                      <a:pt x="1036" y="3013"/>
                    </a:cubicBezTo>
                    <a:lnTo>
                      <a:pt x="1036" y="3394"/>
                    </a:lnTo>
                    <a:lnTo>
                      <a:pt x="334" y="3394"/>
                    </a:lnTo>
                    <a:lnTo>
                      <a:pt x="334" y="2715"/>
                    </a:lnTo>
                    <a:cubicBezTo>
                      <a:pt x="334" y="2632"/>
                      <a:pt x="262" y="2561"/>
                      <a:pt x="167" y="2561"/>
                    </a:cubicBezTo>
                    <a:cubicBezTo>
                      <a:pt x="84" y="2561"/>
                      <a:pt x="0" y="2632"/>
                      <a:pt x="0" y="2715"/>
                    </a:cubicBezTo>
                    <a:lnTo>
                      <a:pt x="0" y="3549"/>
                    </a:lnTo>
                    <a:lnTo>
                      <a:pt x="0" y="4799"/>
                    </a:lnTo>
                    <a:cubicBezTo>
                      <a:pt x="0" y="4894"/>
                      <a:pt x="84" y="4966"/>
                      <a:pt x="167" y="4966"/>
                    </a:cubicBezTo>
                    <a:cubicBezTo>
                      <a:pt x="262" y="4966"/>
                      <a:pt x="334" y="4894"/>
                      <a:pt x="334" y="4799"/>
                    </a:cubicBezTo>
                    <a:lnTo>
                      <a:pt x="334" y="3716"/>
                    </a:lnTo>
                    <a:lnTo>
                      <a:pt x="3977" y="3716"/>
                    </a:lnTo>
                    <a:lnTo>
                      <a:pt x="3977" y="5692"/>
                    </a:lnTo>
                    <a:cubicBezTo>
                      <a:pt x="3977" y="5787"/>
                      <a:pt x="4048" y="5859"/>
                      <a:pt x="4144" y="5859"/>
                    </a:cubicBezTo>
                    <a:cubicBezTo>
                      <a:pt x="4227" y="5859"/>
                      <a:pt x="4310" y="5787"/>
                      <a:pt x="4310" y="5692"/>
                    </a:cubicBezTo>
                    <a:lnTo>
                      <a:pt x="4310" y="560"/>
                    </a:lnTo>
                    <a:cubicBezTo>
                      <a:pt x="4310" y="429"/>
                      <a:pt x="4406" y="322"/>
                      <a:pt x="4549" y="322"/>
                    </a:cubicBezTo>
                    <a:lnTo>
                      <a:pt x="5525" y="322"/>
                    </a:lnTo>
                    <a:cubicBezTo>
                      <a:pt x="5656" y="322"/>
                      <a:pt x="5763" y="429"/>
                      <a:pt x="5763" y="560"/>
                    </a:cubicBezTo>
                    <a:lnTo>
                      <a:pt x="5763" y="8871"/>
                    </a:lnTo>
                    <a:cubicBezTo>
                      <a:pt x="5763" y="9073"/>
                      <a:pt x="5596" y="9240"/>
                      <a:pt x="5394" y="9240"/>
                    </a:cubicBezTo>
                    <a:lnTo>
                      <a:pt x="1727" y="9240"/>
                    </a:lnTo>
                    <a:cubicBezTo>
                      <a:pt x="1643" y="9240"/>
                      <a:pt x="1572" y="9312"/>
                      <a:pt x="1572" y="9407"/>
                    </a:cubicBezTo>
                    <a:cubicBezTo>
                      <a:pt x="1572" y="9490"/>
                      <a:pt x="1643" y="9562"/>
                      <a:pt x="1727" y="9562"/>
                    </a:cubicBezTo>
                    <a:lnTo>
                      <a:pt x="5394" y="9562"/>
                    </a:lnTo>
                    <a:cubicBezTo>
                      <a:pt x="5787" y="9562"/>
                      <a:pt x="6108" y="9252"/>
                      <a:pt x="6108" y="8847"/>
                    </a:cubicBezTo>
                    <a:lnTo>
                      <a:pt x="6108" y="3704"/>
                    </a:lnTo>
                    <a:lnTo>
                      <a:pt x="7180" y="3704"/>
                    </a:lnTo>
                    <a:cubicBezTo>
                      <a:pt x="7489" y="3704"/>
                      <a:pt x="7739" y="3454"/>
                      <a:pt x="7739" y="3120"/>
                    </a:cubicBezTo>
                    <a:lnTo>
                      <a:pt x="7739" y="2144"/>
                    </a:lnTo>
                    <a:cubicBezTo>
                      <a:pt x="7739" y="1858"/>
                      <a:pt x="7489" y="1608"/>
                      <a:pt x="7180" y="1608"/>
                    </a:cubicBezTo>
                    <a:lnTo>
                      <a:pt x="6108" y="1608"/>
                    </a:lnTo>
                    <a:lnTo>
                      <a:pt x="6108" y="572"/>
                    </a:lnTo>
                    <a:cubicBezTo>
                      <a:pt x="6108" y="263"/>
                      <a:pt x="5858" y="1"/>
                      <a:pt x="5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470;p62"/>
              <p:cNvSpPr/>
              <p:nvPr/>
            </p:nvSpPr>
            <p:spPr>
              <a:xfrm>
                <a:off x="2639038" y="2945703"/>
                <a:ext cx="246552" cy="304851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9585" extrusionOk="0">
                    <a:moveTo>
                      <a:pt x="3429" y="7989"/>
                    </a:moveTo>
                    <a:lnTo>
                      <a:pt x="3429" y="9013"/>
                    </a:lnTo>
                    <a:cubicBezTo>
                      <a:pt x="3429" y="9144"/>
                      <a:pt x="3322" y="9251"/>
                      <a:pt x="3191" y="9251"/>
                    </a:cubicBezTo>
                    <a:lnTo>
                      <a:pt x="2215" y="9251"/>
                    </a:lnTo>
                    <a:cubicBezTo>
                      <a:pt x="2072" y="9251"/>
                      <a:pt x="1977" y="9144"/>
                      <a:pt x="1977" y="9013"/>
                    </a:cubicBezTo>
                    <a:lnTo>
                      <a:pt x="1977" y="7989"/>
                    </a:lnTo>
                    <a:close/>
                    <a:moveTo>
                      <a:pt x="2358" y="0"/>
                    </a:moveTo>
                    <a:cubicBezTo>
                      <a:pt x="1977" y="0"/>
                      <a:pt x="1643" y="322"/>
                      <a:pt x="1643" y="715"/>
                    </a:cubicBezTo>
                    <a:lnTo>
                      <a:pt x="1643" y="5870"/>
                    </a:lnTo>
                    <a:lnTo>
                      <a:pt x="572" y="5870"/>
                    </a:lnTo>
                    <a:cubicBezTo>
                      <a:pt x="262" y="5870"/>
                      <a:pt x="0" y="6120"/>
                      <a:pt x="0" y="6430"/>
                    </a:cubicBezTo>
                    <a:lnTo>
                      <a:pt x="0" y="7418"/>
                    </a:lnTo>
                    <a:cubicBezTo>
                      <a:pt x="0" y="7727"/>
                      <a:pt x="250" y="7977"/>
                      <a:pt x="572" y="7977"/>
                    </a:cubicBezTo>
                    <a:lnTo>
                      <a:pt x="1643" y="7977"/>
                    </a:lnTo>
                    <a:lnTo>
                      <a:pt x="1643" y="9013"/>
                    </a:lnTo>
                    <a:cubicBezTo>
                      <a:pt x="1643" y="9323"/>
                      <a:pt x="1905" y="9585"/>
                      <a:pt x="2215" y="9585"/>
                    </a:cubicBezTo>
                    <a:lnTo>
                      <a:pt x="3191" y="9585"/>
                    </a:lnTo>
                    <a:cubicBezTo>
                      <a:pt x="3513" y="9585"/>
                      <a:pt x="3763" y="9335"/>
                      <a:pt x="3763" y="9013"/>
                    </a:cubicBezTo>
                    <a:lnTo>
                      <a:pt x="3763" y="7977"/>
                    </a:lnTo>
                    <a:lnTo>
                      <a:pt x="4489" y="7977"/>
                    </a:lnTo>
                    <a:cubicBezTo>
                      <a:pt x="4584" y="7977"/>
                      <a:pt x="4656" y="7906"/>
                      <a:pt x="4656" y="7823"/>
                    </a:cubicBezTo>
                    <a:cubicBezTo>
                      <a:pt x="4656" y="7727"/>
                      <a:pt x="4584" y="7656"/>
                      <a:pt x="4489" y="7656"/>
                    </a:cubicBezTo>
                    <a:lnTo>
                      <a:pt x="560" y="7656"/>
                    </a:lnTo>
                    <a:cubicBezTo>
                      <a:pt x="429" y="7656"/>
                      <a:pt x="322" y="7549"/>
                      <a:pt x="322" y="7418"/>
                    </a:cubicBezTo>
                    <a:lnTo>
                      <a:pt x="322" y="6430"/>
                    </a:lnTo>
                    <a:cubicBezTo>
                      <a:pt x="322" y="6299"/>
                      <a:pt x="429" y="6192"/>
                      <a:pt x="560" y="6192"/>
                    </a:cubicBezTo>
                    <a:lnTo>
                      <a:pt x="1120" y="6192"/>
                    </a:lnTo>
                    <a:lnTo>
                      <a:pt x="1120" y="6870"/>
                    </a:lnTo>
                    <a:cubicBezTo>
                      <a:pt x="1120" y="6954"/>
                      <a:pt x="1203" y="7025"/>
                      <a:pt x="1286" y="7025"/>
                    </a:cubicBezTo>
                    <a:cubicBezTo>
                      <a:pt x="1382" y="7025"/>
                      <a:pt x="1453" y="6954"/>
                      <a:pt x="1453" y="6870"/>
                    </a:cubicBezTo>
                    <a:lnTo>
                      <a:pt x="1453" y="6192"/>
                    </a:lnTo>
                    <a:lnTo>
                      <a:pt x="2155" y="6192"/>
                    </a:lnTo>
                    <a:lnTo>
                      <a:pt x="2155" y="6608"/>
                    </a:lnTo>
                    <a:cubicBezTo>
                      <a:pt x="2155" y="6704"/>
                      <a:pt x="2227" y="6775"/>
                      <a:pt x="2322" y="6775"/>
                    </a:cubicBezTo>
                    <a:cubicBezTo>
                      <a:pt x="2405" y="6775"/>
                      <a:pt x="2477" y="6704"/>
                      <a:pt x="2477" y="6608"/>
                    </a:cubicBezTo>
                    <a:lnTo>
                      <a:pt x="2477" y="6192"/>
                    </a:lnTo>
                    <a:lnTo>
                      <a:pt x="3179" y="6192"/>
                    </a:lnTo>
                    <a:lnTo>
                      <a:pt x="3179" y="6870"/>
                    </a:lnTo>
                    <a:cubicBezTo>
                      <a:pt x="3179" y="6954"/>
                      <a:pt x="3239" y="7013"/>
                      <a:pt x="3334" y="7025"/>
                    </a:cubicBezTo>
                    <a:lnTo>
                      <a:pt x="3358" y="7025"/>
                    </a:lnTo>
                    <a:cubicBezTo>
                      <a:pt x="3453" y="7025"/>
                      <a:pt x="3525" y="6954"/>
                      <a:pt x="3525" y="6870"/>
                    </a:cubicBezTo>
                    <a:lnTo>
                      <a:pt x="3525" y="6192"/>
                    </a:lnTo>
                    <a:lnTo>
                      <a:pt x="4227" y="6192"/>
                    </a:lnTo>
                    <a:lnTo>
                      <a:pt x="4227" y="6608"/>
                    </a:lnTo>
                    <a:cubicBezTo>
                      <a:pt x="4227" y="6704"/>
                      <a:pt x="4299" y="6775"/>
                      <a:pt x="4382" y="6775"/>
                    </a:cubicBezTo>
                    <a:cubicBezTo>
                      <a:pt x="4477" y="6775"/>
                      <a:pt x="4549" y="6704"/>
                      <a:pt x="4549" y="6608"/>
                    </a:cubicBezTo>
                    <a:lnTo>
                      <a:pt x="4549" y="6192"/>
                    </a:lnTo>
                    <a:lnTo>
                      <a:pt x="5251" y="6192"/>
                    </a:lnTo>
                    <a:lnTo>
                      <a:pt x="5251" y="6870"/>
                    </a:lnTo>
                    <a:cubicBezTo>
                      <a:pt x="5251" y="6954"/>
                      <a:pt x="5323" y="7025"/>
                      <a:pt x="5418" y="7025"/>
                    </a:cubicBezTo>
                    <a:cubicBezTo>
                      <a:pt x="5501" y="7025"/>
                      <a:pt x="5573" y="6954"/>
                      <a:pt x="5573" y="6870"/>
                    </a:cubicBezTo>
                    <a:lnTo>
                      <a:pt x="5573" y="6192"/>
                    </a:lnTo>
                    <a:lnTo>
                      <a:pt x="6275" y="6192"/>
                    </a:lnTo>
                    <a:lnTo>
                      <a:pt x="6275" y="6608"/>
                    </a:lnTo>
                    <a:cubicBezTo>
                      <a:pt x="6275" y="6704"/>
                      <a:pt x="6346" y="6775"/>
                      <a:pt x="6442" y="6775"/>
                    </a:cubicBezTo>
                    <a:cubicBezTo>
                      <a:pt x="6525" y="6775"/>
                      <a:pt x="6608" y="6704"/>
                      <a:pt x="6608" y="6608"/>
                    </a:cubicBezTo>
                    <a:lnTo>
                      <a:pt x="6608" y="6192"/>
                    </a:lnTo>
                    <a:lnTo>
                      <a:pt x="7418" y="6192"/>
                    </a:lnTo>
                    <a:lnTo>
                      <a:pt x="7418" y="6870"/>
                    </a:lnTo>
                    <a:cubicBezTo>
                      <a:pt x="7418" y="6954"/>
                      <a:pt x="7501" y="7025"/>
                      <a:pt x="7585" y="7025"/>
                    </a:cubicBezTo>
                    <a:cubicBezTo>
                      <a:pt x="7680" y="7025"/>
                      <a:pt x="7751" y="6954"/>
                      <a:pt x="7751" y="6870"/>
                    </a:cubicBezTo>
                    <a:lnTo>
                      <a:pt x="7751" y="5965"/>
                    </a:lnTo>
                    <a:lnTo>
                      <a:pt x="7751" y="4775"/>
                    </a:lnTo>
                    <a:cubicBezTo>
                      <a:pt x="7751" y="4679"/>
                      <a:pt x="7680" y="4608"/>
                      <a:pt x="7585" y="4608"/>
                    </a:cubicBezTo>
                    <a:cubicBezTo>
                      <a:pt x="7501" y="4608"/>
                      <a:pt x="7418" y="4679"/>
                      <a:pt x="7418" y="4775"/>
                    </a:cubicBezTo>
                    <a:lnTo>
                      <a:pt x="7418" y="5858"/>
                    </a:lnTo>
                    <a:lnTo>
                      <a:pt x="3775" y="5858"/>
                    </a:lnTo>
                    <a:lnTo>
                      <a:pt x="3775" y="3882"/>
                    </a:lnTo>
                    <a:cubicBezTo>
                      <a:pt x="3775" y="3786"/>
                      <a:pt x="3703" y="3715"/>
                      <a:pt x="3608" y="3715"/>
                    </a:cubicBezTo>
                    <a:cubicBezTo>
                      <a:pt x="3525" y="3715"/>
                      <a:pt x="3441" y="3786"/>
                      <a:pt x="3441" y="3882"/>
                    </a:cubicBezTo>
                    <a:lnTo>
                      <a:pt x="3441" y="5858"/>
                    </a:lnTo>
                    <a:lnTo>
                      <a:pt x="1989" y="5858"/>
                    </a:lnTo>
                    <a:lnTo>
                      <a:pt x="1989" y="703"/>
                    </a:lnTo>
                    <a:cubicBezTo>
                      <a:pt x="1989" y="500"/>
                      <a:pt x="2155" y="334"/>
                      <a:pt x="2358" y="334"/>
                    </a:cubicBezTo>
                    <a:lnTo>
                      <a:pt x="6025" y="334"/>
                    </a:lnTo>
                    <a:cubicBezTo>
                      <a:pt x="6108" y="334"/>
                      <a:pt x="6192" y="262"/>
                      <a:pt x="6192" y="167"/>
                    </a:cubicBezTo>
                    <a:cubicBezTo>
                      <a:pt x="6192" y="84"/>
                      <a:pt x="6108" y="0"/>
                      <a:pt x="6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0943616" y="4260150"/>
              <a:ext cx="967085" cy="452400"/>
              <a:chOff x="150503" y="4272001"/>
              <a:chExt cx="967085" cy="4524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8835133" y="2529453"/>
            <a:ext cx="1891235" cy="2189881"/>
            <a:chOff x="9139940" y="2529453"/>
            <a:chExt cx="1891235" cy="218988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4DEE1-25DA-4F72-92CC-DB449078F376}"/>
                </a:ext>
              </a:extLst>
            </p:cNvPr>
            <p:cNvSpPr txBox="1"/>
            <p:nvPr/>
          </p:nvSpPr>
          <p:spPr>
            <a:xfrm>
              <a:off x="9681997" y="3059604"/>
              <a:ext cx="838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CPI</a:t>
              </a:r>
            </a:p>
          </p:txBody>
        </p:sp>
        <p:sp>
          <p:nvSpPr>
            <p:cNvPr id="113" name="Rounded Rectangle 8">
              <a:extLst>
                <a:ext uri="{FF2B5EF4-FFF2-40B4-BE49-F238E27FC236}">
                  <a16:creationId xmlns:a16="http://schemas.microsoft.com/office/drawing/2014/main" id="{6B25E7A5-4580-4C47-89B9-0795625B0E91}"/>
                </a:ext>
              </a:extLst>
            </p:cNvPr>
            <p:cNvSpPr/>
            <p:nvPr/>
          </p:nvSpPr>
          <p:spPr>
            <a:xfrm>
              <a:off x="9601281" y="3350253"/>
              <a:ext cx="1000996" cy="779348"/>
            </a:xfrm>
            <a:custGeom>
              <a:avLst/>
              <a:gdLst/>
              <a:ahLst/>
              <a:cxnLst/>
              <a:rect l="l" t="t" r="r" b="b"/>
              <a:pathLst>
                <a:path w="1260140" h="1872209">
                  <a:moveTo>
                    <a:pt x="630071" y="0"/>
                  </a:moveTo>
                  <a:lnTo>
                    <a:pt x="799749" y="292548"/>
                  </a:lnTo>
                  <a:lnTo>
                    <a:pt x="1107260" y="292548"/>
                  </a:lnTo>
                  <a:cubicBezTo>
                    <a:pt x="1191693" y="292548"/>
                    <a:pt x="1260140" y="360995"/>
                    <a:pt x="1260140" y="445428"/>
                  </a:cubicBezTo>
                  <a:lnTo>
                    <a:pt x="1260140" y="1719329"/>
                  </a:lnTo>
                  <a:cubicBezTo>
                    <a:pt x="1260140" y="1803762"/>
                    <a:pt x="1191693" y="1872209"/>
                    <a:pt x="1107260" y="1872209"/>
                  </a:cubicBezTo>
                  <a:lnTo>
                    <a:pt x="152880" y="1872209"/>
                  </a:lnTo>
                  <a:cubicBezTo>
                    <a:pt x="68447" y="1872209"/>
                    <a:pt x="0" y="1803762"/>
                    <a:pt x="0" y="1719329"/>
                  </a:cubicBezTo>
                  <a:lnTo>
                    <a:pt x="0" y="445428"/>
                  </a:lnTo>
                  <a:cubicBezTo>
                    <a:pt x="0" y="360995"/>
                    <a:pt x="68447" y="292548"/>
                    <a:pt x="152880" y="292548"/>
                  </a:cubicBezTo>
                  <a:lnTo>
                    <a:pt x="460393" y="29254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86F0B81-3561-4526-B76D-48EE3E2A5AEB}"/>
                </a:ext>
              </a:extLst>
            </p:cNvPr>
            <p:cNvSpPr txBox="1"/>
            <p:nvPr/>
          </p:nvSpPr>
          <p:spPr>
            <a:xfrm>
              <a:off x="9139940" y="3636031"/>
              <a:ext cx="189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fr-FR" dirty="0"/>
                <a:t>0.021</a:t>
              </a:r>
            </a:p>
          </p:txBody>
        </p:sp>
        <p:grpSp>
          <p:nvGrpSpPr>
            <p:cNvPr id="135" name="Google Shape;11210;p60"/>
            <p:cNvGrpSpPr/>
            <p:nvPr/>
          </p:nvGrpSpPr>
          <p:grpSpPr>
            <a:xfrm>
              <a:off x="9791369" y="2529453"/>
              <a:ext cx="588375" cy="528229"/>
              <a:chOff x="3996113" y="4291176"/>
              <a:chExt cx="336512" cy="33504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36" name="Google Shape;11211;p60"/>
              <p:cNvSpPr/>
              <p:nvPr/>
            </p:nvSpPr>
            <p:spPr>
              <a:xfrm>
                <a:off x="4082143" y="4323386"/>
                <a:ext cx="111810" cy="219833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6907" extrusionOk="0">
                    <a:moveTo>
                      <a:pt x="1751" y="322"/>
                    </a:moveTo>
                    <a:cubicBezTo>
                      <a:pt x="1846" y="322"/>
                      <a:pt x="1929" y="394"/>
                      <a:pt x="1929" y="501"/>
                    </a:cubicBezTo>
                    <a:lnTo>
                      <a:pt x="1929" y="942"/>
                    </a:lnTo>
                    <a:cubicBezTo>
                      <a:pt x="1929" y="1037"/>
                      <a:pt x="2001" y="1096"/>
                      <a:pt x="2084" y="1096"/>
                    </a:cubicBezTo>
                    <a:cubicBezTo>
                      <a:pt x="2691" y="1108"/>
                      <a:pt x="3179" y="1596"/>
                      <a:pt x="3179" y="2204"/>
                    </a:cubicBezTo>
                    <a:lnTo>
                      <a:pt x="3179" y="2525"/>
                    </a:lnTo>
                    <a:cubicBezTo>
                      <a:pt x="3179" y="2608"/>
                      <a:pt x="3108" y="2704"/>
                      <a:pt x="3001" y="2704"/>
                    </a:cubicBezTo>
                    <a:cubicBezTo>
                      <a:pt x="2917" y="2704"/>
                      <a:pt x="2822" y="2620"/>
                      <a:pt x="2822" y="2525"/>
                    </a:cubicBezTo>
                    <a:lnTo>
                      <a:pt x="2822" y="2204"/>
                    </a:lnTo>
                    <a:cubicBezTo>
                      <a:pt x="2834" y="1787"/>
                      <a:pt x="2501" y="1454"/>
                      <a:pt x="2060" y="1454"/>
                    </a:cubicBezTo>
                    <a:lnTo>
                      <a:pt x="1608" y="1454"/>
                    </a:lnTo>
                    <a:cubicBezTo>
                      <a:pt x="1096" y="1454"/>
                      <a:pt x="679" y="1870"/>
                      <a:pt x="679" y="2370"/>
                    </a:cubicBezTo>
                    <a:cubicBezTo>
                      <a:pt x="679" y="2882"/>
                      <a:pt x="1096" y="3299"/>
                      <a:pt x="1608" y="3299"/>
                    </a:cubicBezTo>
                    <a:lnTo>
                      <a:pt x="1917" y="3299"/>
                    </a:lnTo>
                    <a:cubicBezTo>
                      <a:pt x="2620" y="3299"/>
                      <a:pt x="3191" y="3859"/>
                      <a:pt x="3191" y="4573"/>
                    </a:cubicBezTo>
                    <a:cubicBezTo>
                      <a:pt x="3191" y="5216"/>
                      <a:pt x="2715" y="5764"/>
                      <a:pt x="2084" y="5835"/>
                    </a:cubicBezTo>
                    <a:cubicBezTo>
                      <a:pt x="2001" y="5859"/>
                      <a:pt x="1941" y="5918"/>
                      <a:pt x="1941" y="5990"/>
                    </a:cubicBezTo>
                    <a:lnTo>
                      <a:pt x="1941" y="6454"/>
                    </a:lnTo>
                    <a:cubicBezTo>
                      <a:pt x="1941" y="6538"/>
                      <a:pt x="1870" y="6633"/>
                      <a:pt x="1762" y="6633"/>
                    </a:cubicBezTo>
                    <a:cubicBezTo>
                      <a:pt x="1667" y="6633"/>
                      <a:pt x="1584" y="6549"/>
                      <a:pt x="1584" y="6454"/>
                    </a:cubicBezTo>
                    <a:lnTo>
                      <a:pt x="1584" y="6002"/>
                    </a:lnTo>
                    <a:cubicBezTo>
                      <a:pt x="1584" y="5918"/>
                      <a:pt x="1512" y="5859"/>
                      <a:pt x="1441" y="5859"/>
                    </a:cubicBezTo>
                    <a:cubicBezTo>
                      <a:pt x="834" y="5835"/>
                      <a:pt x="334" y="5347"/>
                      <a:pt x="334" y="4740"/>
                    </a:cubicBezTo>
                    <a:cubicBezTo>
                      <a:pt x="334" y="4644"/>
                      <a:pt x="417" y="4561"/>
                      <a:pt x="512" y="4561"/>
                    </a:cubicBezTo>
                    <a:cubicBezTo>
                      <a:pt x="608" y="4561"/>
                      <a:pt x="691" y="4633"/>
                      <a:pt x="691" y="4740"/>
                    </a:cubicBezTo>
                    <a:cubicBezTo>
                      <a:pt x="691" y="5156"/>
                      <a:pt x="1036" y="5502"/>
                      <a:pt x="1453" y="5502"/>
                    </a:cubicBezTo>
                    <a:lnTo>
                      <a:pt x="1929" y="5502"/>
                    </a:lnTo>
                    <a:cubicBezTo>
                      <a:pt x="2441" y="5502"/>
                      <a:pt x="2858" y="5085"/>
                      <a:pt x="2858" y="4573"/>
                    </a:cubicBezTo>
                    <a:cubicBezTo>
                      <a:pt x="2858" y="4073"/>
                      <a:pt x="2441" y="3656"/>
                      <a:pt x="1929" y="3656"/>
                    </a:cubicBezTo>
                    <a:lnTo>
                      <a:pt x="1608" y="3656"/>
                    </a:lnTo>
                    <a:cubicBezTo>
                      <a:pt x="905" y="3656"/>
                      <a:pt x="322" y="3085"/>
                      <a:pt x="322" y="2370"/>
                    </a:cubicBezTo>
                    <a:cubicBezTo>
                      <a:pt x="322" y="1727"/>
                      <a:pt x="798" y="1180"/>
                      <a:pt x="1441" y="1108"/>
                    </a:cubicBezTo>
                    <a:cubicBezTo>
                      <a:pt x="1512" y="1096"/>
                      <a:pt x="1572" y="1037"/>
                      <a:pt x="1572" y="953"/>
                    </a:cubicBezTo>
                    <a:lnTo>
                      <a:pt x="1572" y="501"/>
                    </a:lnTo>
                    <a:cubicBezTo>
                      <a:pt x="1572" y="406"/>
                      <a:pt x="1643" y="322"/>
                      <a:pt x="1751" y="322"/>
                    </a:cubicBezTo>
                    <a:close/>
                    <a:moveTo>
                      <a:pt x="1762" y="1"/>
                    </a:moveTo>
                    <a:cubicBezTo>
                      <a:pt x="1500" y="1"/>
                      <a:pt x="1274" y="227"/>
                      <a:pt x="1274" y="501"/>
                    </a:cubicBezTo>
                    <a:lnTo>
                      <a:pt x="1274" y="823"/>
                    </a:lnTo>
                    <a:cubicBezTo>
                      <a:pt x="548" y="977"/>
                      <a:pt x="24" y="1608"/>
                      <a:pt x="24" y="2370"/>
                    </a:cubicBezTo>
                    <a:cubicBezTo>
                      <a:pt x="24" y="3251"/>
                      <a:pt x="738" y="3954"/>
                      <a:pt x="1608" y="3954"/>
                    </a:cubicBezTo>
                    <a:lnTo>
                      <a:pt x="1917" y="3954"/>
                    </a:lnTo>
                    <a:cubicBezTo>
                      <a:pt x="2262" y="3954"/>
                      <a:pt x="2524" y="4216"/>
                      <a:pt x="2524" y="4561"/>
                    </a:cubicBezTo>
                    <a:cubicBezTo>
                      <a:pt x="2524" y="4906"/>
                      <a:pt x="2262" y="5168"/>
                      <a:pt x="1917" y="5168"/>
                    </a:cubicBezTo>
                    <a:lnTo>
                      <a:pt x="1441" y="5168"/>
                    </a:lnTo>
                    <a:cubicBezTo>
                      <a:pt x="1191" y="5168"/>
                      <a:pt x="977" y="4966"/>
                      <a:pt x="977" y="4704"/>
                    </a:cubicBezTo>
                    <a:cubicBezTo>
                      <a:pt x="977" y="4442"/>
                      <a:pt x="750" y="4216"/>
                      <a:pt x="488" y="4216"/>
                    </a:cubicBezTo>
                    <a:cubicBezTo>
                      <a:pt x="215" y="4216"/>
                      <a:pt x="0" y="4442"/>
                      <a:pt x="0" y="4704"/>
                    </a:cubicBezTo>
                    <a:cubicBezTo>
                      <a:pt x="0" y="5442"/>
                      <a:pt x="548" y="6037"/>
                      <a:pt x="1250" y="6121"/>
                    </a:cubicBezTo>
                    <a:lnTo>
                      <a:pt x="1250" y="6418"/>
                    </a:lnTo>
                    <a:cubicBezTo>
                      <a:pt x="1250" y="6692"/>
                      <a:pt x="1465" y="6907"/>
                      <a:pt x="1739" y="6907"/>
                    </a:cubicBezTo>
                    <a:cubicBezTo>
                      <a:pt x="2001" y="6907"/>
                      <a:pt x="2227" y="6692"/>
                      <a:pt x="2227" y="6418"/>
                    </a:cubicBezTo>
                    <a:lnTo>
                      <a:pt x="2227" y="6121"/>
                    </a:lnTo>
                    <a:cubicBezTo>
                      <a:pt x="2953" y="5978"/>
                      <a:pt x="3477" y="5335"/>
                      <a:pt x="3477" y="4573"/>
                    </a:cubicBezTo>
                    <a:cubicBezTo>
                      <a:pt x="3477" y="3692"/>
                      <a:pt x="2763" y="3001"/>
                      <a:pt x="1905" y="3001"/>
                    </a:cubicBezTo>
                    <a:lnTo>
                      <a:pt x="1608" y="3001"/>
                    </a:lnTo>
                    <a:cubicBezTo>
                      <a:pt x="1262" y="3001"/>
                      <a:pt x="989" y="2728"/>
                      <a:pt x="989" y="2382"/>
                    </a:cubicBezTo>
                    <a:cubicBezTo>
                      <a:pt x="989" y="2037"/>
                      <a:pt x="1262" y="1775"/>
                      <a:pt x="1608" y="1775"/>
                    </a:cubicBezTo>
                    <a:lnTo>
                      <a:pt x="2084" y="1775"/>
                    </a:lnTo>
                    <a:cubicBezTo>
                      <a:pt x="2334" y="1775"/>
                      <a:pt x="2536" y="1989"/>
                      <a:pt x="2536" y="2239"/>
                    </a:cubicBezTo>
                    <a:lnTo>
                      <a:pt x="2536" y="2549"/>
                    </a:lnTo>
                    <a:cubicBezTo>
                      <a:pt x="2524" y="2799"/>
                      <a:pt x="2751" y="3013"/>
                      <a:pt x="3013" y="3013"/>
                    </a:cubicBezTo>
                    <a:cubicBezTo>
                      <a:pt x="3286" y="3013"/>
                      <a:pt x="3513" y="2787"/>
                      <a:pt x="3513" y="2525"/>
                    </a:cubicBezTo>
                    <a:lnTo>
                      <a:pt x="3513" y="2204"/>
                    </a:lnTo>
                    <a:cubicBezTo>
                      <a:pt x="3513" y="1477"/>
                      <a:pt x="2953" y="882"/>
                      <a:pt x="2262" y="799"/>
                    </a:cubicBezTo>
                    <a:lnTo>
                      <a:pt x="2262" y="501"/>
                    </a:lnTo>
                    <a:cubicBezTo>
                      <a:pt x="2262" y="227"/>
                      <a:pt x="2036" y="1"/>
                      <a:pt x="17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212;p60"/>
              <p:cNvSpPr/>
              <p:nvPr/>
            </p:nvSpPr>
            <p:spPr>
              <a:xfrm>
                <a:off x="4226894" y="4523485"/>
                <a:ext cx="52324" cy="5194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32" extrusionOk="0">
                    <a:moveTo>
                      <a:pt x="822" y="310"/>
                    </a:moveTo>
                    <a:cubicBezTo>
                      <a:pt x="1108" y="310"/>
                      <a:pt x="1322" y="536"/>
                      <a:pt x="1322" y="822"/>
                    </a:cubicBezTo>
                    <a:cubicBezTo>
                      <a:pt x="1322" y="1096"/>
                      <a:pt x="1108" y="1322"/>
                      <a:pt x="822" y="1322"/>
                    </a:cubicBezTo>
                    <a:cubicBezTo>
                      <a:pt x="536" y="1322"/>
                      <a:pt x="310" y="1096"/>
                      <a:pt x="310" y="822"/>
                    </a:cubicBezTo>
                    <a:cubicBezTo>
                      <a:pt x="310" y="536"/>
                      <a:pt x="536" y="310"/>
                      <a:pt x="822" y="310"/>
                    </a:cubicBezTo>
                    <a:close/>
                    <a:moveTo>
                      <a:pt x="822" y="0"/>
                    </a:moveTo>
                    <a:cubicBezTo>
                      <a:pt x="370" y="0"/>
                      <a:pt x="0" y="370"/>
                      <a:pt x="0" y="822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3" y="1632"/>
                      <a:pt x="1644" y="1263"/>
                      <a:pt x="1644" y="822"/>
                    </a:cubicBezTo>
                    <a:cubicBezTo>
                      <a:pt x="1644" y="370"/>
                      <a:pt x="1263" y="0"/>
                      <a:pt x="8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213;p60"/>
              <p:cNvSpPr/>
              <p:nvPr/>
            </p:nvSpPr>
            <p:spPr>
              <a:xfrm>
                <a:off x="3996113" y="4291176"/>
                <a:ext cx="336512" cy="335048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0527" extrusionOk="0">
                    <a:moveTo>
                      <a:pt x="8216" y="5930"/>
                    </a:moveTo>
                    <a:lnTo>
                      <a:pt x="8335" y="6537"/>
                    </a:lnTo>
                    <a:cubicBezTo>
                      <a:pt x="8359" y="6597"/>
                      <a:pt x="8394" y="6645"/>
                      <a:pt x="8442" y="6657"/>
                    </a:cubicBezTo>
                    <a:cubicBezTo>
                      <a:pt x="8502" y="6668"/>
                      <a:pt x="8549" y="6692"/>
                      <a:pt x="8609" y="6716"/>
                    </a:cubicBezTo>
                    <a:cubicBezTo>
                      <a:pt x="8631" y="6729"/>
                      <a:pt x="8653" y="6734"/>
                      <a:pt x="8674" y="6734"/>
                    </a:cubicBezTo>
                    <a:cubicBezTo>
                      <a:pt x="8710" y="6734"/>
                      <a:pt x="8745" y="6719"/>
                      <a:pt x="8775" y="6704"/>
                    </a:cubicBezTo>
                    <a:lnTo>
                      <a:pt x="9252" y="6311"/>
                    </a:lnTo>
                    <a:lnTo>
                      <a:pt x="9561" y="6585"/>
                    </a:lnTo>
                    <a:lnTo>
                      <a:pt x="9264" y="7121"/>
                    </a:lnTo>
                    <a:cubicBezTo>
                      <a:pt x="9228" y="7157"/>
                      <a:pt x="9228" y="7216"/>
                      <a:pt x="9264" y="7276"/>
                    </a:cubicBezTo>
                    <a:cubicBezTo>
                      <a:pt x="9287" y="7323"/>
                      <a:pt x="9323" y="7371"/>
                      <a:pt x="9347" y="7430"/>
                    </a:cubicBezTo>
                    <a:cubicBezTo>
                      <a:pt x="9383" y="7478"/>
                      <a:pt x="9430" y="7514"/>
                      <a:pt x="9490" y="7514"/>
                    </a:cubicBezTo>
                    <a:lnTo>
                      <a:pt x="10109" y="7538"/>
                    </a:lnTo>
                    <a:lnTo>
                      <a:pt x="10180" y="7942"/>
                    </a:lnTo>
                    <a:lnTo>
                      <a:pt x="9645" y="8157"/>
                    </a:lnTo>
                    <a:cubicBezTo>
                      <a:pt x="9585" y="8181"/>
                      <a:pt x="9561" y="8240"/>
                      <a:pt x="9549" y="8276"/>
                    </a:cubicBezTo>
                    <a:cubicBezTo>
                      <a:pt x="9549" y="8335"/>
                      <a:pt x="9526" y="8383"/>
                      <a:pt x="9514" y="8442"/>
                    </a:cubicBezTo>
                    <a:cubicBezTo>
                      <a:pt x="9502" y="8502"/>
                      <a:pt x="9514" y="8562"/>
                      <a:pt x="9561" y="8597"/>
                    </a:cubicBezTo>
                    <a:lnTo>
                      <a:pt x="10014" y="8990"/>
                    </a:lnTo>
                    <a:lnTo>
                      <a:pt x="9811" y="9347"/>
                    </a:lnTo>
                    <a:lnTo>
                      <a:pt x="9228" y="9157"/>
                    </a:lnTo>
                    <a:cubicBezTo>
                      <a:pt x="9213" y="9154"/>
                      <a:pt x="9198" y="9152"/>
                      <a:pt x="9184" y="9152"/>
                    </a:cubicBezTo>
                    <a:cubicBezTo>
                      <a:pt x="9141" y="9152"/>
                      <a:pt x="9103" y="9166"/>
                      <a:pt x="9085" y="9193"/>
                    </a:cubicBezTo>
                    <a:cubicBezTo>
                      <a:pt x="9037" y="9228"/>
                      <a:pt x="8990" y="9264"/>
                      <a:pt x="8954" y="9288"/>
                    </a:cubicBezTo>
                    <a:cubicBezTo>
                      <a:pt x="8906" y="9324"/>
                      <a:pt x="8871" y="9383"/>
                      <a:pt x="8895" y="9443"/>
                    </a:cubicBezTo>
                    <a:lnTo>
                      <a:pt x="8978" y="10050"/>
                    </a:lnTo>
                    <a:lnTo>
                      <a:pt x="8597" y="10181"/>
                    </a:lnTo>
                    <a:lnTo>
                      <a:pt x="8264" y="9669"/>
                    </a:lnTo>
                    <a:cubicBezTo>
                      <a:pt x="8228" y="9621"/>
                      <a:pt x="8192" y="9585"/>
                      <a:pt x="8133" y="9585"/>
                    </a:cubicBezTo>
                    <a:lnTo>
                      <a:pt x="7954" y="9585"/>
                    </a:lnTo>
                    <a:cubicBezTo>
                      <a:pt x="7894" y="9585"/>
                      <a:pt x="7847" y="9621"/>
                      <a:pt x="7811" y="9669"/>
                    </a:cubicBezTo>
                    <a:lnTo>
                      <a:pt x="7490" y="10181"/>
                    </a:lnTo>
                    <a:lnTo>
                      <a:pt x="7097" y="10050"/>
                    </a:lnTo>
                    <a:lnTo>
                      <a:pt x="7192" y="9443"/>
                    </a:lnTo>
                    <a:cubicBezTo>
                      <a:pt x="7204" y="9383"/>
                      <a:pt x="7180" y="9324"/>
                      <a:pt x="7132" y="9288"/>
                    </a:cubicBezTo>
                    <a:cubicBezTo>
                      <a:pt x="7085" y="9264"/>
                      <a:pt x="7037" y="9216"/>
                      <a:pt x="7001" y="9193"/>
                    </a:cubicBezTo>
                    <a:cubicBezTo>
                      <a:pt x="6970" y="9161"/>
                      <a:pt x="6933" y="9145"/>
                      <a:pt x="6897" y="9145"/>
                    </a:cubicBezTo>
                    <a:cubicBezTo>
                      <a:pt x="6880" y="9145"/>
                      <a:pt x="6863" y="9149"/>
                      <a:pt x="6847" y="9157"/>
                    </a:cubicBezTo>
                    <a:lnTo>
                      <a:pt x="6275" y="9347"/>
                    </a:lnTo>
                    <a:lnTo>
                      <a:pt x="6061" y="8990"/>
                    </a:lnTo>
                    <a:lnTo>
                      <a:pt x="6525" y="8597"/>
                    </a:lnTo>
                    <a:cubicBezTo>
                      <a:pt x="6573" y="8550"/>
                      <a:pt x="6585" y="8502"/>
                      <a:pt x="6573" y="8442"/>
                    </a:cubicBezTo>
                    <a:cubicBezTo>
                      <a:pt x="6549" y="8383"/>
                      <a:pt x="6537" y="8335"/>
                      <a:pt x="6537" y="8276"/>
                    </a:cubicBezTo>
                    <a:cubicBezTo>
                      <a:pt x="6537" y="8216"/>
                      <a:pt x="6489" y="8169"/>
                      <a:pt x="6430" y="8157"/>
                    </a:cubicBezTo>
                    <a:lnTo>
                      <a:pt x="5847" y="7942"/>
                    </a:lnTo>
                    <a:lnTo>
                      <a:pt x="5930" y="7538"/>
                    </a:lnTo>
                    <a:lnTo>
                      <a:pt x="6549" y="7514"/>
                    </a:lnTo>
                    <a:cubicBezTo>
                      <a:pt x="6609" y="7514"/>
                      <a:pt x="6656" y="7490"/>
                      <a:pt x="6680" y="7430"/>
                    </a:cubicBezTo>
                    <a:cubicBezTo>
                      <a:pt x="6716" y="7383"/>
                      <a:pt x="6740" y="7323"/>
                      <a:pt x="6775" y="7276"/>
                    </a:cubicBezTo>
                    <a:cubicBezTo>
                      <a:pt x="6811" y="7240"/>
                      <a:pt x="6811" y="7180"/>
                      <a:pt x="6775" y="7121"/>
                    </a:cubicBezTo>
                    <a:lnTo>
                      <a:pt x="6478" y="6585"/>
                    </a:lnTo>
                    <a:lnTo>
                      <a:pt x="6787" y="6311"/>
                    </a:lnTo>
                    <a:lnTo>
                      <a:pt x="7263" y="6704"/>
                    </a:lnTo>
                    <a:cubicBezTo>
                      <a:pt x="7293" y="6719"/>
                      <a:pt x="7327" y="6729"/>
                      <a:pt x="7363" y="6729"/>
                    </a:cubicBezTo>
                    <a:cubicBezTo>
                      <a:pt x="7385" y="6729"/>
                      <a:pt x="7407" y="6725"/>
                      <a:pt x="7430" y="6716"/>
                    </a:cubicBezTo>
                    <a:cubicBezTo>
                      <a:pt x="7478" y="6704"/>
                      <a:pt x="7537" y="6668"/>
                      <a:pt x="7597" y="6657"/>
                    </a:cubicBezTo>
                    <a:cubicBezTo>
                      <a:pt x="7656" y="6645"/>
                      <a:pt x="7680" y="6597"/>
                      <a:pt x="7704" y="6537"/>
                    </a:cubicBezTo>
                    <a:lnTo>
                      <a:pt x="7823" y="5930"/>
                    </a:lnTo>
                    <a:close/>
                    <a:moveTo>
                      <a:pt x="4454" y="1"/>
                    </a:moveTo>
                    <a:cubicBezTo>
                      <a:pt x="3739" y="1"/>
                      <a:pt x="3025" y="180"/>
                      <a:pt x="2382" y="513"/>
                    </a:cubicBezTo>
                    <a:cubicBezTo>
                      <a:pt x="2310" y="561"/>
                      <a:pt x="2287" y="644"/>
                      <a:pt x="2322" y="715"/>
                    </a:cubicBezTo>
                    <a:cubicBezTo>
                      <a:pt x="2354" y="770"/>
                      <a:pt x="2405" y="799"/>
                      <a:pt x="2458" y="799"/>
                    </a:cubicBezTo>
                    <a:cubicBezTo>
                      <a:pt x="2485" y="799"/>
                      <a:pt x="2512" y="791"/>
                      <a:pt x="2537" y="775"/>
                    </a:cubicBezTo>
                    <a:cubicBezTo>
                      <a:pt x="3132" y="465"/>
                      <a:pt x="3787" y="299"/>
                      <a:pt x="4454" y="299"/>
                    </a:cubicBezTo>
                    <a:cubicBezTo>
                      <a:pt x="6728" y="299"/>
                      <a:pt x="8597" y="2168"/>
                      <a:pt x="8597" y="4442"/>
                    </a:cubicBezTo>
                    <a:cubicBezTo>
                      <a:pt x="8597" y="4847"/>
                      <a:pt x="8537" y="5228"/>
                      <a:pt x="8430" y="5621"/>
                    </a:cubicBezTo>
                    <a:lnTo>
                      <a:pt x="7740" y="5621"/>
                    </a:lnTo>
                    <a:cubicBezTo>
                      <a:pt x="7668" y="5621"/>
                      <a:pt x="7609" y="5656"/>
                      <a:pt x="7597" y="5728"/>
                    </a:cubicBezTo>
                    <a:lnTo>
                      <a:pt x="7466" y="6371"/>
                    </a:lnTo>
                    <a:lnTo>
                      <a:pt x="7442" y="6371"/>
                    </a:lnTo>
                    <a:lnTo>
                      <a:pt x="6942" y="5966"/>
                    </a:lnTo>
                    <a:cubicBezTo>
                      <a:pt x="6912" y="5948"/>
                      <a:pt x="6879" y="5939"/>
                      <a:pt x="6847" y="5939"/>
                    </a:cubicBezTo>
                    <a:cubicBezTo>
                      <a:pt x="6814" y="5939"/>
                      <a:pt x="6781" y="5948"/>
                      <a:pt x="6751" y="5966"/>
                    </a:cubicBezTo>
                    <a:lnTo>
                      <a:pt x="6239" y="6407"/>
                    </a:lnTo>
                    <a:cubicBezTo>
                      <a:pt x="6180" y="6442"/>
                      <a:pt x="6168" y="6537"/>
                      <a:pt x="6216" y="6597"/>
                    </a:cubicBezTo>
                    <a:lnTo>
                      <a:pt x="6525" y="7180"/>
                    </a:lnTo>
                    <a:cubicBezTo>
                      <a:pt x="6525" y="7180"/>
                      <a:pt x="6525" y="7192"/>
                      <a:pt x="6513" y="7192"/>
                    </a:cubicBezTo>
                    <a:lnTo>
                      <a:pt x="5858" y="7204"/>
                    </a:lnTo>
                    <a:cubicBezTo>
                      <a:pt x="5775" y="7204"/>
                      <a:pt x="5716" y="7264"/>
                      <a:pt x="5704" y="7335"/>
                    </a:cubicBezTo>
                    <a:lnTo>
                      <a:pt x="5585" y="7990"/>
                    </a:lnTo>
                    <a:cubicBezTo>
                      <a:pt x="5573" y="8073"/>
                      <a:pt x="5620" y="8145"/>
                      <a:pt x="5680" y="8157"/>
                    </a:cubicBezTo>
                    <a:lnTo>
                      <a:pt x="6013" y="8288"/>
                    </a:lnTo>
                    <a:cubicBezTo>
                      <a:pt x="5525" y="8502"/>
                      <a:pt x="5001" y="8585"/>
                      <a:pt x="4454" y="8585"/>
                    </a:cubicBezTo>
                    <a:cubicBezTo>
                      <a:pt x="2179" y="8585"/>
                      <a:pt x="322" y="6728"/>
                      <a:pt x="322" y="4454"/>
                    </a:cubicBezTo>
                    <a:cubicBezTo>
                      <a:pt x="322" y="3168"/>
                      <a:pt x="894" y="2001"/>
                      <a:pt x="1894" y="1203"/>
                    </a:cubicBezTo>
                    <a:cubicBezTo>
                      <a:pt x="1965" y="1144"/>
                      <a:pt x="1965" y="1061"/>
                      <a:pt x="1929" y="989"/>
                    </a:cubicBezTo>
                    <a:cubicBezTo>
                      <a:pt x="1895" y="942"/>
                      <a:pt x="1850" y="921"/>
                      <a:pt x="1804" y="921"/>
                    </a:cubicBezTo>
                    <a:cubicBezTo>
                      <a:pt x="1769" y="921"/>
                      <a:pt x="1734" y="933"/>
                      <a:pt x="1703" y="953"/>
                    </a:cubicBezTo>
                    <a:cubicBezTo>
                      <a:pt x="632" y="1799"/>
                      <a:pt x="1" y="3085"/>
                      <a:pt x="1" y="4454"/>
                    </a:cubicBezTo>
                    <a:cubicBezTo>
                      <a:pt x="1" y="5645"/>
                      <a:pt x="465" y="6764"/>
                      <a:pt x="1298" y="7597"/>
                    </a:cubicBezTo>
                    <a:cubicBezTo>
                      <a:pt x="2132" y="8431"/>
                      <a:pt x="3251" y="8883"/>
                      <a:pt x="4442" y="8883"/>
                    </a:cubicBezTo>
                    <a:cubicBezTo>
                      <a:pt x="5001" y="8883"/>
                      <a:pt x="5537" y="8788"/>
                      <a:pt x="6049" y="8585"/>
                    </a:cubicBezTo>
                    <a:lnTo>
                      <a:pt x="6049" y="8585"/>
                    </a:lnTo>
                    <a:lnTo>
                      <a:pt x="5775" y="8823"/>
                    </a:lnTo>
                    <a:cubicBezTo>
                      <a:pt x="5716" y="8871"/>
                      <a:pt x="5704" y="8966"/>
                      <a:pt x="5751" y="9026"/>
                    </a:cubicBezTo>
                    <a:lnTo>
                      <a:pt x="6073" y="9585"/>
                    </a:lnTo>
                    <a:cubicBezTo>
                      <a:pt x="6101" y="9632"/>
                      <a:pt x="6158" y="9664"/>
                      <a:pt x="6211" y="9664"/>
                    </a:cubicBezTo>
                    <a:cubicBezTo>
                      <a:pt x="6225" y="9664"/>
                      <a:pt x="6239" y="9662"/>
                      <a:pt x="6251" y="9657"/>
                    </a:cubicBezTo>
                    <a:lnTo>
                      <a:pt x="6882" y="9455"/>
                    </a:lnTo>
                    <a:cubicBezTo>
                      <a:pt x="6882" y="9455"/>
                      <a:pt x="6894" y="9455"/>
                      <a:pt x="6894" y="9466"/>
                    </a:cubicBezTo>
                    <a:lnTo>
                      <a:pt x="6787" y="10121"/>
                    </a:lnTo>
                    <a:cubicBezTo>
                      <a:pt x="6775" y="10193"/>
                      <a:pt x="6823" y="10276"/>
                      <a:pt x="6894" y="10288"/>
                    </a:cubicBezTo>
                    <a:lnTo>
                      <a:pt x="7525" y="10514"/>
                    </a:lnTo>
                    <a:cubicBezTo>
                      <a:pt x="7537" y="10514"/>
                      <a:pt x="7549" y="10526"/>
                      <a:pt x="7585" y="10526"/>
                    </a:cubicBezTo>
                    <a:cubicBezTo>
                      <a:pt x="7644" y="10526"/>
                      <a:pt x="7680" y="10490"/>
                      <a:pt x="7716" y="10455"/>
                    </a:cubicBezTo>
                    <a:lnTo>
                      <a:pt x="8061" y="9883"/>
                    </a:lnTo>
                    <a:lnTo>
                      <a:pt x="8073" y="9883"/>
                    </a:lnTo>
                    <a:lnTo>
                      <a:pt x="8418" y="10455"/>
                    </a:lnTo>
                    <a:cubicBezTo>
                      <a:pt x="8445" y="10499"/>
                      <a:pt x="8497" y="10523"/>
                      <a:pt x="8547" y="10523"/>
                    </a:cubicBezTo>
                    <a:cubicBezTo>
                      <a:pt x="8565" y="10523"/>
                      <a:pt x="8582" y="10520"/>
                      <a:pt x="8597" y="10514"/>
                    </a:cubicBezTo>
                    <a:lnTo>
                      <a:pt x="9216" y="10288"/>
                    </a:lnTo>
                    <a:cubicBezTo>
                      <a:pt x="9287" y="10252"/>
                      <a:pt x="9323" y="10193"/>
                      <a:pt x="9323" y="10121"/>
                    </a:cubicBezTo>
                    <a:lnTo>
                      <a:pt x="9216" y="9466"/>
                    </a:lnTo>
                    <a:cubicBezTo>
                      <a:pt x="9216" y="9466"/>
                      <a:pt x="9228" y="9466"/>
                      <a:pt x="9228" y="9455"/>
                    </a:cubicBezTo>
                    <a:lnTo>
                      <a:pt x="9859" y="9657"/>
                    </a:lnTo>
                    <a:cubicBezTo>
                      <a:pt x="9878" y="9666"/>
                      <a:pt x="9897" y="9671"/>
                      <a:pt x="9916" y="9671"/>
                    </a:cubicBezTo>
                    <a:cubicBezTo>
                      <a:pt x="9966" y="9671"/>
                      <a:pt x="10011" y="9638"/>
                      <a:pt x="10038" y="9585"/>
                    </a:cubicBezTo>
                    <a:lnTo>
                      <a:pt x="10359" y="9026"/>
                    </a:lnTo>
                    <a:cubicBezTo>
                      <a:pt x="10395" y="8966"/>
                      <a:pt x="10395" y="8871"/>
                      <a:pt x="10335" y="8823"/>
                    </a:cubicBezTo>
                    <a:lnTo>
                      <a:pt x="9847" y="8395"/>
                    </a:lnTo>
                    <a:lnTo>
                      <a:pt x="9847" y="8383"/>
                    </a:lnTo>
                    <a:lnTo>
                      <a:pt x="10454" y="8145"/>
                    </a:lnTo>
                    <a:cubicBezTo>
                      <a:pt x="10460" y="8146"/>
                      <a:pt x="10465" y="8146"/>
                      <a:pt x="10470" y="8146"/>
                    </a:cubicBezTo>
                    <a:cubicBezTo>
                      <a:pt x="10532" y="8146"/>
                      <a:pt x="10572" y="8080"/>
                      <a:pt x="10561" y="8014"/>
                    </a:cubicBezTo>
                    <a:lnTo>
                      <a:pt x="10442" y="7359"/>
                    </a:lnTo>
                    <a:cubicBezTo>
                      <a:pt x="10419" y="7288"/>
                      <a:pt x="10359" y="7240"/>
                      <a:pt x="10288" y="7228"/>
                    </a:cubicBezTo>
                    <a:lnTo>
                      <a:pt x="9633" y="7204"/>
                    </a:lnTo>
                    <a:cubicBezTo>
                      <a:pt x="9633" y="7204"/>
                      <a:pt x="9633" y="7192"/>
                      <a:pt x="9621" y="7192"/>
                    </a:cubicBezTo>
                    <a:lnTo>
                      <a:pt x="9930" y="6609"/>
                    </a:lnTo>
                    <a:cubicBezTo>
                      <a:pt x="9966" y="6549"/>
                      <a:pt x="9942" y="6466"/>
                      <a:pt x="9907" y="6418"/>
                    </a:cubicBezTo>
                    <a:lnTo>
                      <a:pt x="9395" y="5990"/>
                    </a:lnTo>
                    <a:cubicBezTo>
                      <a:pt x="9365" y="5966"/>
                      <a:pt x="9332" y="5954"/>
                      <a:pt x="9299" y="5954"/>
                    </a:cubicBezTo>
                    <a:cubicBezTo>
                      <a:pt x="9267" y="5954"/>
                      <a:pt x="9234" y="5966"/>
                      <a:pt x="9204" y="5990"/>
                    </a:cubicBezTo>
                    <a:lnTo>
                      <a:pt x="8692" y="6395"/>
                    </a:lnTo>
                    <a:lnTo>
                      <a:pt x="8680" y="6395"/>
                    </a:lnTo>
                    <a:lnTo>
                      <a:pt x="8609" y="6049"/>
                    </a:lnTo>
                    <a:lnTo>
                      <a:pt x="8609" y="6037"/>
                    </a:lnTo>
                    <a:cubicBezTo>
                      <a:pt x="8799" y="5525"/>
                      <a:pt x="8895" y="5002"/>
                      <a:pt x="8895" y="4454"/>
                    </a:cubicBezTo>
                    <a:cubicBezTo>
                      <a:pt x="8895" y="3263"/>
                      <a:pt x="8430" y="2144"/>
                      <a:pt x="7597" y="1311"/>
                    </a:cubicBezTo>
                    <a:cubicBezTo>
                      <a:pt x="6763" y="477"/>
                      <a:pt x="5644" y="1"/>
                      <a:pt x="44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9644039" y="4266934"/>
              <a:ext cx="967085" cy="452400"/>
              <a:chOff x="150503" y="4272001"/>
              <a:chExt cx="967085" cy="452400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150503" y="4272001"/>
                <a:ext cx="967085" cy="452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6F0B81-3561-4526-B76D-48EE3E2A5AEB}"/>
                  </a:ext>
                </a:extLst>
              </p:cNvPr>
              <p:cNvSpPr txBox="1"/>
              <p:nvPr/>
            </p:nvSpPr>
            <p:spPr>
              <a:xfrm>
                <a:off x="227234" y="4359701"/>
                <a:ext cx="78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fr-FR" dirty="0"/>
                  <a:t>0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7886544" y="1371600"/>
            <a:ext cx="1271310" cy="37268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1858" y="2050187"/>
            <a:ext cx="789763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69656" y="2050187"/>
            <a:ext cx="870339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840997" y="2066876"/>
            <a:ext cx="789763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858795" y="2066876"/>
            <a:ext cx="870339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073798" y="2129958"/>
            <a:ext cx="789763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091596" y="2129958"/>
            <a:ext cx="870339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293651" y="2103869"/>
            <a:ext cx="789763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311449" y="2103869"/>
            <a:ext cx="870339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406181" y="2129958"/>
            <a:ext cx="789763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9423979" y="2129958"/>
            <a:ext cx="870339" cy="3214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03" y="5673389"/>
            <a:ext cx="7715866" cy="664602"/>
          </a:xfrm>
          <a:prstGeom prst="rect">
            <a:avLst/>
          </a:prstGeom>
        </p:spPr>
      </p:pic>
      <p:pic>
        <p:nvPicPr>
          <p:cNvPr id="152" name="Picture 2" descr="EMINES - School of Industrial Management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75" name="TextBox 45">
            <a:extLst>
              <a:ext uri="{FF2B5EF4-FFF2-40B4-BE49-F238E27FC236}">
                <a16:creationId xmlns:a16="http://schemas.microsoft.com/office/drawing/2014/main" id="{83616FE0-E872-4D34-9C95-230739F86D34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23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36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385541" y="4783140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388639" y="4206791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391739" y="3630444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6890346" y="2415984"/>
            <a:ext cx="1981999" cy="1873154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08664" y="2522115"/>
            <a:ext cx="1053218" cy="954405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4795" y="325283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54795" y="3869449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54795" y="4444501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54795" y="5019553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54795" y="5594606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308390" y="2631795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54795" y="1947063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58885" y="1902191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37144" y="1314604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4795" y="2714815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4795" y="2117001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3440" y="3100100"/>
            <a:ext cx="574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1"/>
                </a:solidFill>
                <a:latin typeface="Ethnocentric Rg" panose="02000600000000000000" pitchFamily="2" charset="0"/>
              </a:rPr>
              <a:t>4- Preprocessing</a:t>
            </a:r>
            <a:endParaRPr lang="es-ES" sz="320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034125" y="4782477"/>
            <a:ext cx="2914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784600" y="4214775"/>
            <a:ext cx="2855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764104" y="5251322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1646336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719237" y="2422180"/>
            <a:ext cx="2753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Exploratory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A5FC0F6A-F9BE-4605-8849-D90991F8CC31}"/>
              </a:ext>
            </a:extLst>
          </p:cNvPr>
          <p:cNvSpPr txBox="1"/>
          <p:nvPr/>
        </p:nvSpPr>
        <p:spPr>
          <a:xfrm>
            <a:off x="11566457" y="290174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24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00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14" y="-58774"/>
            <a:ext cx="11573197" cy="724247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Categorical values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1" y="6491364"/>
            <a:ext cx="232951" cy="24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11040" y="6349643"/>
            <a:ext cx="471964" cy="4581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50841" y="6378926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4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grpSp>
        <p:nvGrpSpPr>
          <p:cNvPr id="38" name="Google Shape;12692;p62"/>
          <p:cNvGrpSpPr/>
          <p:nvPr/>
        </p:nvGrpSpPr>
        <p:grpSpPr>
          <a:xfrm>
            <a:off x="7449211" y="1323998"/>
            <a:ext cx="827898" cy="686314"/>
            <a:chOff x="859262" y="3353920"/>
            <a:chExt cx="306759" cy="351445"/>
          </a:xfrm>
        </p:grpSpPr>
        <p:sp>
          <p:nvSpPr>
            <p:cNvPr id="42" name="Google Shape;12693;p62"/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694;p62"/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95;p62"/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96;p62"/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97;p62"/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0694;p60">
            <a:extLst>
              <a:ext uri="{FF2B5EF4-FFF2-40B4-BE49-F238E27FC236}">
                <a16:creationId xmlns:a16="http://schemas.microsoft.com/office/drawing/2014/main" id="{3520114C-D27B-47F8-8FFD-DC7FE950836D}"/>
              </a:ext>
            </a:extLst>
          </p:cNvPr>
          <p:cNvSpPr/>
          <p:nvPr/>
        </p:nvSpPr>
        <p:spPr>
          <a:xfrm>
            <a:off x="3974390" y="1436859"/>
            <a:ext cx="680297" cy="573392"/>
          </a:xfrm>
          <a:custGeom>
            <a:avLst/>
            <a:gdLst/>
            <a:ahLst/>
            <a:cxnLst/>
            <a:rect l="l" t="t" r="r" b="b"/>
            <a:pathLst>
              <a:path w="10967" h="7144" extrusionOk="0">
                <a:moveTo>
                  <a:pt x="3203" y="322"/>
                </a:moveTo>
                <a:cubicBezTo>
                  <a:pt x="3489" y="322"/>
                  <a:pt x="3763" y="429"/>
                  <a:pt x="3977" y="631"/>
                </a:cubicBezTo>
                <a:lnTo>
                  <a:pt x="6168" y="2703"/>
                </a:lnTo>
                <a:lnTo>
                  <a:pt x="4930" y="2703"/>
                </a:lnTo>
                <a:lnTo>
                  <a:pt x="3072" y="322"/>
                </a:lnTo>
                <a:close/>
                <a:moveTo>
                  <a:pt x="9240" y="3012"/>
                </a:moveTo>
                <a:cubicBezTo>
                  <a:pt x="9514" y="3036"/>
                  <a:pt x="9752" y="3143"/>
                  <a:pt x="9942" y="3346"/>
                </a:cubicBezTo>
                <a:lnTo>
                  <a:pt x="10049" y="3441"/>
                </a:lnTo>
                <a:lnTo>
                  <a:pt x="9406" y="3441"/>
                </a:lnTo>
                <a:lnTo>
                  <a:pt x="9406" y="3453"/>
                </a:lnTo>
                <a:cubicBezTo>
                  <a:pt x="9323" y="3453"/>
                  <a:pt x="9240" y="3370"/>
                  <a:pt x="9240" y="3286"/>
                </a:cubicBezTo>
                <a:lnTo>
                  <a:pt x="9240" y="3012"/>
                </a:lnTo>
                <a:close/>
                <a:moveTo>
                  <a:pt x="6894" y="3715"/>
                </a:moveTo>
                <a:lnTo>
                  <a:pt x="3977" y="6477"/>
                </a:lnTo>
                <a:cubicBezTo>
                  <a:pt x="3763" y="6679"/>
                  <a:pt x="3501" y="6799"/>
                  <a:pt x="3203" y="6799"/>
                </a:cubicBezTo>
                <a:lnTo>
                  <a:pt x="3072" y="6799"/>
                </a:lnTo>
                <a:lnTo>
                  <a:pt x="5466" y="3715"/>
                </a:lnTo>
                <a:close/>
                <a:moveTo>
                  <a:pt x="2953" y="0"/>
                </a:moveTo>
                <a:cubicBezTo>
                  <a:pt x="2846" y="0"/>
                  <a:pt x="2751" y="60"/>
                  <a:pt x="2703" y="143"/>
                </a:cubicBezTo>
                <a:cubicBezTo>
                  <a:pt x="2668" y="238"/>
                  <a:pt x="2679" y="333"/>
                  <a:pt x="2739" y="429"/>
                </a:cubicBezTo>
                <a:lnTo>
                  <a:pt x="4513" y="2703"/>
                </a:lnTo>
                <a:lnTo>
                  <a:pt x="2191" y="2703"/>
                </a:lnTo>
                <a:cubicBezTo>
                  <a:pt x="2096" y="2703"/>
                  <a:pt x="2013" y="2655"/>
                  <a:pt x="1953" y="2572"/>
                </a:cubicBezTo>
                <a:lnTo>
                  <a:pt x="1239" y="1334"/>
                </a:lnTo>
                <a:cubicBezTo>
                  <a:pt x="1132" y="1155"/>
                  <a:pt x="941" y="1048"/>
                  <a:pt x="727" y="1048"/>
                </a:cubicBezTo>
                <a:lnTo>
                  <a:pt x="274" y="1048"/>
                </a:lnTo>
                <a:cubicBezTo>
                  <a:pt x="120" y="1048"/>
                  <a:pt x="1" y="1167"/>
                  <a:pt x="1" y="1322"/>
                </a:cubicBezTo>
                <a:lnTo>
                  <a:pt x="1" y="3834"/>
                </a:lnTo>
                <a:cubicBezTo>
                  <a:pt x="1" y="4167"/>
                  <a:pt x="274" y="4429"/>
                  <a:pt x="596" y="4429"/>
                </a:cubicBezTo>
                <a:lnTo>
                  <a:pt x="1977" y="4429"/>
                </a:lnTo>
                <a:cubicBezTo>
                  <a:pt x="2072" y="4429"/>
                  <a:pt x="2144" y="4358"/>
                  <a:pt x="2144" y="4263"/>
                </a:cubicBezTo>
                <a:cubicBezTo>
                  <a:pt x="2144" y="4179"/>
                  <a:pt x="2072" y="4096"/>
                  <a:pt x="1977" y="4096"/>
                </a:cubicBezTo>
                <a:lnTo>
                  <a:pt x="596" y="4096"/>
                </a:lnTo>
                <a:cubicBezTo>
                  <a:pt x="453" y="4096"/>
                  <a:pt x="310" y="3977"/>
                  <a:pt x="310" y="3822"/>
                </a:cubicBezTo>
                <a:lnTo>
                  <a:pt x="310" y="1369"/>
                </a:lnTo>
                <a:lnTo>
                  <a:pt x="727" y="1369"/>
                </a:lnTo>
                <a:cubicBezTo>
                  <a:pt x="834" y="1369"/>
                  <a:pt x="905" y="1405"/>
                  <a:pt x="965" y="1500"/>
                </a:cubicBezTo>
                <a:lnTo>
                  <a:pt x="1679" y="2739"/>
                </a:lnTo>
                <a:cubicBezTo>
                  <a:pt x="1786" y="2905"/>
                  <a:pt x="1977" y="3036"/>
                  <a:pt x="2191" y="3036"/>
                </a:cubicBezTo>
                <a:lnTo>
                  <a:pt x="8895" y="3036"/>
                </a:lnTo>
                <a:lnTo>
                  <a:pt x="8895" y="3298"/>
                </a:lnTo>
                <a:cubicBezTo>
                  <a:pt x="8895" y="3572"/>
                  <a:pt x="9109" y="3774"/>
                  <a:pt x="9371" y="3774"/>
                </a:cubicBezTo>
                <a:lnTo>
                  <a:pt x="10323" y="3774"/>
                </a:lnTo>
                <a:lnTo>
                  <a:pt x="10538" y="3977"/>
                </a:lnTo>
                <a:cubicBezTo>
                  <a:pt x="10561" y="4012"/>
                  <a:pt x="10597" y="4060"/>
                  <a:pt x="10597" y="4096"/>
                </a:cubicBezTo>
                <a:lnTo>
                  <a:pt x="6930" y="4096"/>
                </a:lnTo>
                <a:lnTo>
                  <a:pt x="7382" y="3679"/>
                </a:lnTo>
                <a:cubicBezTo>
                  <a:pt x="7430" y="3643"/>
                  <a:pt x="7442" y="3560"/>
                  <a:pt x="7430" y="3501"/>
                </a:cubicBezTo>
                <a:cubicBezTo>
                  <a:pt x="7394" y="3453"/>
                  <a:pt x="7335" y="3405"/>
                  <a:pt x="7275" y="3405"/>
                </a:cubicBezTo>
                <a:lnTo>
                  <a:pt x="5454" y="3405"/>
                </a:lnTo>
                <a:cubicBezTo>
                  <a:pt x="5358" y="3405"/>
                  <a:pt x="5287" y="3453"/>
                  <a:pt x="5239" y="3501"/>
                </a:cubicBezTo>
                <a:lnTo>
                  <a:pt x="4775" y="4096"/>
                </a:lnTo>
                <a:lnTo>
                  <a:pt x="2739" y="4096"/>
                </a:lnTo>
                <a:cubicBezTo>
                  <a:pt x="2656" y="4096"/>
                  <a:pt x="2572" y="4179"/>
                  <a:pt x="2572" y="4263"/>
                </a:cubicBezTo>
                <a:cubicBezTo>
                  <a:pt x="2572" y="4358"/>
                  <a:pt x="2656" y="4429"/>
                  <a:pt x="2739" y="4429"/>
                </a:cubicBezTo>
                <a:lnTo>
                  <a:pt x="4525" y="4429"/>
                </a:lnTo>
                <a:lnTo>
                  <a:pt x="2751" y="6703"/>
                </a:lnTo>
                <a:cubicBezTo>
                  <a:pt x="2691" y="6787"/>
                  <a:pt x="2679" y="6906"/>
                  <a:pt x="2727" y="6989"/>
                </a:cubicBezTo>
                <a:cubicBezTo>
                  <a:pt x="2763" y="7084"/>
                  <a:pt x="2858" y="7144"/>
                  <a:pt x="2965" y="7144"/>
                </a:cubicBezTo>
                <a:lnTo>
                  <a:pt x="3203" y="7144"/>
                </a:lnTo>
                <a:cubicBezTo>
                  <a:pt x="3572" y="7144"/>
                  <a:pt x="3930" y="7001"/>
                  <a:pt x="4203" y="6739"/>
                </a:cubicBezTo>
                <a:lnTo>
                  <a:pt x="6644" y="4429"/>
                </a:lnTo>
                <a:lnTo>
                  <a:pt x="10716" y="4429"/>
                </a:lnTo>
                <a:cubicBezTo>
                  <a:pt x="10847" y="4429"/>
                  <a:pt x="10966" y="4322"/>
                  <a:pt x="10966" y="4179"/>
                </a:cubicBezTo>
                <a:cubicBezTo>
                  <a:pt x="10954" y="4001"/>
                  <a:pt x="10895" y="3846"/>
                  <a:pt x="10788" y="3751"/>
                </a:cubicBezTo>
                <a:lnTo>
                  <a:pt x="10168" y="3120"/>
                </a:lnTo>
                <a:cubicBezTo>
                  <a:pt x="9895" y="2858"/>
                  <a:pt x="9526" y="2703"/>
                  <a:pt x="9156" y="2703"/>
                </a:cubicBezTo>
                <a:lnTo>
                  <a:pt x="6620" y="2703"/>
                </a:lnTo>
                <a:lnTo>
                  <a:pt x="4180" y="393"/>
                </a:lnTo>
                <a:cubicBezTo>
                  <a:pt x="3918" y="143"/>
                  <a:pt x="3561" y="0"/>
                  <a:pt x="319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93073A-310F-4BFB-87F7-8A5E7E99751D}"/>
              </a:ext>
            </a:extLst>
          </p:cNvPr>
          <p:cNvSpPr txBox="1"/>
          <p:nvPr/>
        </p:nvSpPr>
        <p:spPr>
          <a:xfrm>
            <a:off x="7248690" y="2072442"/>
            <a:ext cx="11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fr-FR" dirty="0"/>
              <a:t>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482990" y="2069658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fr-FR" sz="1800" dirty="0" err="1"/>
              <a:t>IsHoliday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823139" y="2550553"/>
            <a:ext cx="166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7310623" y="2428223"/>
            <a:ext cx="166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823139" y="3694606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0.013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7310623" y="3707334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</a:rPr>
              <a:t>-0.18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08621" y="3560618"/>
            <a:ext cx="8529343" cy="6373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ounded Rectangle 66"/>
          <p:cNvSpPr/>
          <p:nvPr/>
        </p:nvSpPr>
        <p:spPr>
          <a:xfrm>
            <a:off x="942109" y="3625330"/>
            <a:ext cx="2050473" cy="5033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Correlation</a:t>
            </a:r>
            <a:endParaRPr lang="es-ES" b="1">
              <a:solidFill>
                <a:srgbClr val="C00000"/>
              </a:solidFill>
            </a:endParaRPr>
          </a:p>
        </p:txBody>
      </p:sp>
      <p:pic>
        <p:nvPicPr>
          <p:cNvPr id="70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30" name="TextBox 45">
            <a:extLst>
              <a:ext uri="{FF2B5EF4-FFF2-40B4-BE49-F238E27FC236}">
                <a16:creationId xmlns:a16="http://schemas.microsoft.com/office/drawing/2014/main" id="{084EBAB5-F9F7-4495-B563-F8CBDE8A9DB0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25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2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6" y="-84900"/>
            <a:ext cx="11573197" cy="724247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Encoding &amp; correlation</a:t>
            </a:r>
          </a:p>
        </p:txBody>
      </p:sp>
      <p:pic>
        <p:nvPicPr>
          <p:cNvPr id="47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1" y="6491364"/>
            <a:ext cx="232951" cy="24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11040" y="6349643"/>
            <a:ext cx="471964" cy="4581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50841" y="6378926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4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24664-6942-4F0D-91C7-971F9352BC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7"/>
          <a:stretch/>
        </p:blipFill>
        <p:spPr>
          <a:xfrm>
            <a:off x="6804676" y="2336229"/>
            <a:ext cx="4029787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8AE17-725E-443D-A32F-139261929D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6"/>
          <a:stretch/>
        </p:blipFill>
        <p:spPr>
          <a:xfrm>
            <a:off x="1021694" y="1995487"/>
            <a:ext cx="4511524" cy="28670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7EF243-DF2F-4D26-A36C-3198C2025D82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Encoding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56E7F-81A8-473A-A585-8922E668E86E}"/>
              </a:ext>
            </a:extLst>
          </p:cNvPr>
          <p:cNvSpPr txBox="1"/>
          <p:nvPr/>
        </p:nvSpPr>
        <p:spPr>
          <a:xfrm>
            <a:off x="6851358" y="1241566"/>
            <a:ext cx="39014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Delete variables highly correlated :</a:t>
            </a:r>
            <a:endParaRPr lang="en-US" altLang="ko-KR" sz="1600" b="1" dirty="0"/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id="{E36F1B05-256B-4359-974F-8FD0EF547152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 smtClean="0">
                <a:solidFill>
                  <a:srgbClr val="0D525F"/>
                </a:solidFill>
              </a:rPr>
              <a:t>26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1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6" y="-84900"/>
            <a:ext cx="11573197" cy="724247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Creating new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549643" y="3107376"/>
            <a:ext cx="166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fr-FR" sz="2400" dirty="0"/>
              <a:t>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335427" y="1773176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fr-FR" sz="1800" dirty="0">
                <a:solidFill>
                  <a:srgbClr val="C00000"/>
                </a:solidFill>
              </a:rPr>
              <a:t>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230094" y="3615784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fr-FR" sz="1800" dirty="0" err="1">
                <a:solidFill>
                  <a:srgbClr val="C00000"/>
                </a:solidFill>
              </a:rPr>
              <a:t>Month</a:t>
            </a:r>
            <a:endParaRPr lang="fr-FR" sz="1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2907306" y="4491075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fr-FR" sz="1800" dirty="0" err="1">
                <a:solidFill>
                  <a:srgbClr val="C00000"/>
                </a:solidFill>
              </a:rPr>
              <a:t>Weekofyear</a:t>
            </a:r>
            <a:endParaRPr lang="fr-FR" sz="18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3249043" y="2667796"/>
            <a:ext cx="166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fr-FR" sz="1800" dirty="0" err="1">
                <a:solidFill>
                  <a:srgbClr val="C00000"/>
                </a:solidFill>
              </a:rPr>
              <a:t>Week</a:t>
            </a:r>
            <a:endParaRPr lang="fr-FR" sz="1800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950" y="3107376"/>
            <a:ext cx="1962288" cy="5269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ounded Rectangle 22"/>
          <p:cNvSpPr/>
          <p:nvPr/>
        </p:nvSpPr>
        <p:spPr>
          <a:xfrm>
            <a:off x="2826566" y="1747574"/>
            <a:ext cx="1620743" cy="447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ounded Rectangle 24"/>
          <p:cNvSpPr/>
          <p:nvPr/>
        </p:nvSpPr>
        <p:spPr>
          <a:xfrm>
            <a:off x="2841696" y="2643836"/>
            <a:ext cx="1605613" cy="4467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ounded Rectangle 25"/>
          <p:cNvSpPr/>
          <p:nvPr/>
        </p:nvSpPr>
        <p:spPr>
          <a:xfrm>
            <a:off x="2841696" y="3570652"/>
            <a:ext cx="1605613" cy="467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ounded Rectangle 26"/>
          <p:cNvSpPr/>
          <p:nvPr/>
        </p:nvSpPr>
        <p:spPr>
          <a:xfrm>
            <a:off x="2869754" y="4447572"/>
            <a:ext cx="1577555" cy="4265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Straight Arrow Connector 8"/>
          <p:cNvCxnSpPr>
            <a:stCxn id="7" idx="3"/>
            <a:endCxn id="23" idx="1"/>
          </p:cNvCxnSpPr>
          <p:nvPr/>
        </p:nvCxnSpPr>
        <p:spPr>
          <a:xfrm flipV="1">
            <a:off x="2402238" y="1971074"/>
            <a:ext cx="424328" cy="139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25" idx="1"/>
          </p:cNvCxnSpPr>
          <p:nvPr/>
        </p:nvCxnSpPr>
        <p:spPr>
          <a:xfrm flipV="1">
            <a:off x="2402238" y="2867229"/>
            <a:ext cx="439458" cy="50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26" idx="1"/>
          </p:cNvCxnSpPr>
          <p:nvPr/>
        </p:nvCxnSpPr>
        <p:spPr>
          <a:xfrm>
            <a:off x="2402238" y="3370861"/>
            <a:ext cx="439458" cy="43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27" idx="1"/>
          </p:cNvCxnSpPr>
          <p:nvPr/>
        </p:nvCxnSpPr>
        <p:spPr>
          <a:xfrm>
            <a:off x="2402238" y="3370861"/>
            <a:ext cx="467516" cy="128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90" y="2357199"/>
            <a:ext cx="7235040" cy="2009027"/>
          </a:xfrm>
          <a:prstGeom prst="rect">
            <a:avLst/>
          </a:prstGeom>
        </p:spPr>
      </p:pic>
      <p:pic>
        <p:nvPicPr>
          <p:cNvPr id="47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1" y="6491364"/>
            <a:ext cx="232951" cy="24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11040" y="6349643"/>
            <a:ext cx="471964" cy="4581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50841" y="6378926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4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322F1618-1DE3-4128-9165-4D79F65CF53B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 smtClean="0">
                <a:solidFill>
                  <a:srgbClr val="0D525F"/>
                </a:solidFill>
              </a:rPr>
              <a:t>27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2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14" y="-58774"/>
            <a:ext cx="11573197" cy="724247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Splitting of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65" y="4333483"/>
            <a:ext cx="6586940" cy="1925791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1572536" y="1275613"/>
            <a:ext cx="8637707" cy="2838691"/>
            <a:chOff x="1572536" y="1275613"/>
            <a:chExt cx="8637707" cy="2838691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72536" y="1803117"/>
              <a:ext cx="8637707" cy="2311187"/>
              <a:chOff x="1015519" y="1581940"/>
              <a:chExt cx="9955040" cy="275905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02E2D4-40DF-4073-9DAE-3F8E0E9828D8}"/>
                  </a:ext>
                </a:extLst>
              </p:cNvPr>
              <p:cNvCxnSpPr>
                <a:cxnSpLocks/>
                <a:stCxn id="55" idx="6"/>
                <a:endCxn id="46" idx="2"/>
              </p:cNvCxnSpPr>
              <p:nvPr/>
            </p:nvCxnSpPr>
            <p:spPr>
              <a:xfrm>
                <a:off x="2944104" y="3487900"/>
                <a:ext cx="1705115" cy="19106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F64289-9201-4AD3-AC15-E1641F50D440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4812961" y="3247874"/>
                <a:ext cx="1632373" cy="4310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AA457C0-5C7A-43D8-A562-0F4FDE355863}"/>
                  </a:ext>
                </a:extLst>
              </p:cNvPr>
              <p:cNvCxnSpPr>
                <a:cxnSpLocks/>
                <a:stCxn id="48" idx="7"/>
                <a:endCxn id="49" idx="2"/>
              </p:cNvCxnSpPr>
              <p:nvPr/>
            </p:nvCxnSpPr>
            <p:spPr>
              <a:xfrm>
                <a:off x="6585097" y="3189982"/>
                <a:ext cx="1729094" cy="180079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5F520E-C68B-4E72-8AE0-9C6FF1FF8870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 flipV="1">
                <a:off x="8477933" y="2908159"/>
                <a:ext cx="1169076" cy="46190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4116179-B37B-4653-AA63-CA24A2B0AB31}"/>
                  </a:ext>
                </a:extLst>
              </p:cNvPr>
              <p:cNvSpPr/>
              <p:nvPr/>
            </p:nvSpPr>
            <p:spPr>
              <a:xfrm>
                <a:off x="4649219" y="3597089"/>
                <a:ext cx="163742" cy="163742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6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3531C57-FC62-422C-B643-5111A44B9ECB}"/>
                  </a:ext>
                </a:extLst>
              </p:cNvPr>
              <p:cNvSpPr/>
              <p:nvPr/>
            </p:nvSpPr>
            <p:spPr>
              <a:xfrm>
                <a:off x="6445334" y="3166003"/>
                <a:ext cx="163742" cy="163742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BCE898-0379-4655-9BE6-472B7BB1B4D4}"/>
                  </a:ext>
                </a:extLst>
              </p:cNvPr>
              <p:cNvSpPr/>
              <p:nvPr/>
            </p:nvSpPr>
            <p:spPr>
              <a:xfrm>
                <a:off x="8314191" y="3288190"/>
                <a:ext cx="163742" cy="163742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3292B34-874C-402A-A64A-E370E97E9B4B}"/>
                  </a:ext>
                </a:extLst>
              </p:cNvPr>
              <p:cNvSpPr/>
              <p:nvPr/>
            </p:nvSpPr>
            <p:spPr>
              <a:xfrm>
                <a:off x="9647009" y="2826288"/>
                <a:ext cx="163742" cy="163742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98AB23-50ED-40E4-9F06-16F4E67279BA}"/>
                  </a:ext>
                </a:extLst>
              </p:cNvPr>
              <p:cNvSpPr txBox="1"/>
              <p:nvPr/>
            </p:nvSpPr>
            <p:spPr>
              <a:xfrm>
                <a:off x="1015519" y="3940885"/>
                <a:ext cx="144193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01-2010</a:t>
                </a:r>
                <a:endParaRPr lang="ko-KR" altLang="en-US" sz="20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02E2D4-40DF-4073-9DAE-3F8E0E9828D8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507576" y="3487900"/>
                <a:ext cx="1250187" cy="373844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4116179-B37B-4653-AA63-CA24A2B0AB31}"/>
                  </a:ext>
                </a:extLst>
              </p:cNvPr>
              <p:cNvSpPr/>
              <p:nvPr/>
            </p:nvSpPr>
            <p:spPr>
              <a:xfrm>
                <a:off x="2757763" y="3401595"/>
                <a:ext cx="186341" cy="172609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6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98AB23-50ED-40E4-9F06-16F4E67279BA}"/>
                  </a:ext>
                </a:extLst>
              </p:cNvPr>
              <p:cNvSpPr txBox="1"/>
              <p:nvPr/>
            </p:nvSpPr>
            <p:spPr>
              <a:xfrm>
                <a:off x="9528620" y="3075912"/>
                <a:ext cx="1441939" cy="4001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09-2012</a:t>
                </a:r>
                <a:endParaRPr lang="ko-KR" altLang="en-US" sz="20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98AB23-50ED-40E4-9F06-16F4E67279BA}"/>
                  </a:ext>
                </a:extLst>
              </p:cNvPr>
              <p:cNvSpPr txBox="1"/>
              <p:nvPr/>
            </p:nvSpPr>
            <p:spPr>
              <a:xfrm>
                <a:off x="3841821" y="3042131"/>
                <a:ext cx="1441939" cy="4776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12-2010</a:t>
                </a:r>
                <a:endParaRPr lang="ko-KR" altLang="en-US" sz="20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9786772" y="2474259"/>
                <a:ext cx="820444" cy="376008"/>
                <a:chOff x="9761291" y="2537712"/>
                <a:chExt cx="820444" cy="376008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BC7BF5C-0DF1-4E49-BFF2-180681140D75}"/>
                    </a:ext>
                  </a:extLst>
                </p:cNvPr>
                <p:cNvCxnSpPr>
                  <a:cxnSpLocks/>
                  <a:stCxn id="50" idx="7"/>
                </p:cNvCxnSpPr>
                <p:nvPr/>
              </p:nvCxnSpPr>
              <p:spPr>
                <a:xfrm flipV="1">
                  <a:off x="9761291" y="2603802"/>
                  <a:ext cx="725064" cy="309918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BC7BF5C-0DF1-4E49-BFF2-180681140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24109" y="2537712"/>
                  <a:ext cx="357626" cy="6562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C7BF5C-0DF1-4E49-BFF2-180681140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2922" y="2557714"/>
                  <a:ext cx="166866" cy="267697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98AB23-50ED-40E4-9F06-16F4E67279BA}"/>
                  </a:ext>
                </a:extLst>
              </p:cNvPr>
              <p:cNvSpPr txBox="1"/>
              <p:nvPr/>
            </p:nvSpPr>
            <p:spPr>
              <a:xfrm>
                <a:off x="7449113" y="2628562"/>
                <a:ext cx="1441939" cy="4776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12-2011</a:t>
                </a:r>
                <a:endParaRPr lang="ko-KR" altLang="en-US" sz="20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3" name="Left Brace 72"/>
              <p:cNvSpPr/>
              <p:nvPr/>
            </p:nvSpPr>
            <p:spPr>
              <a:xfrm rot="5400000">
                <a:off x="2849219" y="998376"/>
                <a:ext cx="458354" cy="3141642"/>
              </a:xfrm>
              <a:prstGeom prst="leftBrace">
                <a:avLst>
                  <a:gd name="adj1" fmla="val 8333"/>
                  <a:gd name="adj2" fmla="val 49541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Text Placeholder 1">
                <a:extLst>
                  <a:ext uri="{FF2B5EF4-FFF2-40B4-BE49-F238E27FC236}">
                    <a16:creationId xmlns:a16="http://schemas.microsoft.com/office/drawing/2014/main" id="{D9B85F3A-0D98-4AE5-8CED-AA4A4CF821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2024" y="1581940"/>
                <a:ext cx="1667334" cy="724247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Train</a:t>
                </a:r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5400000">
                <a:off x="6355920" y="301083"/>
                <a:ext cx="458354" cy="3612349"/>
              </a:xfrm>
              <a:prstGeom prst="leftBrace">
                <a:avLst>
                  <a:gd name="adj1" fmla="val 8333"/>
                  <a:gd name="adj2" fmla="val 49541"/>
                </a:avLst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9" name="Text Placeholder 1">
              <a:extLst>
                <a:ext uri="{FF2B5EF4-FFF2-40B4-BE49-F238E27FC236}">
                  <a16:creationId xmlns:a16="http://schemas.microsoft.com/office/drawing/2014/main" id="{D9B85F3A-0D98-4AE5-8CED-AA4A4CF82188}"/>
                </a:ext>
              </a:extLst>
            </p:cNvPr>
            <p:cNvSpPr txBox="1">
              <a:spLocks/>
            </p:cNvSpPr>
            <p:nvPr/>
          </p:nvSpPr>
          <p:spPr>
            <a:xfrm>
              <a:off x="5575651" y="1275613"/>
              <a:ext cx="1667334" cy="724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Test</a:t>
              </a:r>
            </a:p>
          </p:txBody>
        </p:sp>
      </p:grpSp>
      <p:pic>
        <p:nvPicPr>
          <p:cNvPr id="109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11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559394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509960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1" y="6491364"/>
            <a:ext cx="232951" cy="24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508102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438334" y="6496312"/>
            <a:ext cx="252519" cy="2912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11040" y="6349643"/>
            <a:ext cx="471964" cy="4581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503050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515082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50841" y="6378926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4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id="{A02E5E4B-EC0D-44FC-84EB-364E3A4D23CB}"/>
              </a:ext>
            </a:extLst>
          </p:cNvPr>
          <p:cNvSpPr txBox="1"/>
          <p:nvPr/>
        </p:nvSpPr>
        <p:spPr>
          <a:xfrm>
            <a:off x="1165309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28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63524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1" name="TextBox 40"/>
          <p:cNvSpPr txBox="1"/>
          <p:nvPr/>
        </p:nvSpPr>
        <p:spPr>
          <a:xfrm>
            <a:off x="313440" y="3100100"/>
            <a:ext cx="574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Ethnocentric Rg" panose="02000600000000000000" pitchFamily="2" charset="0"/>
              </a:rPr>
              <a:t>1- introduction</a:t>
            </a:r>
            <a:endParaRPr lang="es-ES" sz="16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358838" y="5011247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361936" y="4434898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365036" y="3858551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368135" y="3282203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71236" y="2705856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71236" y="2129507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28093" y="294745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28093" y="3522504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28093" y="4097556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28093" y="4672608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28093" y="5247660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28093" y="5822713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657990" y="2554778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Exploratory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657990" y="4927653"/>
            <a:ext cx="32064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Best model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predection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662877" y="4299603"/>
            <a:ext cx="28304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683187" y="5454091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30088" y="2403031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6920156" y="852113"/>
            <a:ext cx="1958914" cy="1848012"/>
          </a:xfrm>
          <a:prstGeom prst="frame">
            <a:avLst>
              <a:gd name="adj1" fmla="val 13382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28092" y="2244639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913BFB-ACD3-4501-9111-FCD25815E466}"/>
              </a:ext>
            </a:extLst>
          </p:cNvPr>
          <p:cNvSpPr txBox="1"/>
          <p:nvPr/>
        </p:nvSpPr>
        <p:spPr>
          <a:xfrm>
            <a:off x="8683187" y="3773165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657990" y="3237047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11665203" y="296613"/>
            <a:ext cx="1703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3388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313439" y="3100100"/>
            <a:ext cx="6579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Ethnocentric Rg" panose="02000600000000000000" pitchFamily="2" charset="0"/>
              </a:rPr>
              <a:t>5- Machine learning modeling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400712" y="4642463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403810" y="4066114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6893168" y="3022544"/>
            <a:ext cx="2053063" cy="1686815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323560" y="3052695"/>
            <a:ext cx="1089251" cy="83737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23835" y="2381438"/>
            <a:ext cx="1053218" cy="954405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69966" y="3112155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69966" y="372877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69966" y="4303824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69966" y="4878876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69966" y="5453929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323561" y="2491118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69966" y="1806386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74056" y="1761514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52315" y="1173927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69966" y="2574138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69966" y="1976324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764104" y="5251322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1646336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2989882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719237" y="2422180"/>
            <a:ext cx="2753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Exploratory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034125" y="4782477"/>
            <a:ext cx="2914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2DBE96A7-D93E-4909-BAB9-54A92D840A6F}"/>
              </a:ext>
            </a:extLst>
          </p:cNvPr>
          <p:cNvSpPr txBox="1"/>
          <p:nvPr/>
        </p:nvSpPr>
        <p:spPr>
          <a:xfrm>
            <a:off x="11608022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29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0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009B8-5C84-43E9-8DAD-63889C351E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099"/>
          <a:stretch/>
        </p:blipFill>
        <p:spPr>
          <a:xfrm>
            <a:off x="1059644" y="1545394"/>
            <a:ext cx="3564075" cy="101072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638B1-981C-4F7E-A4D1-5414D332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40" y="1569001"/>
            <a:ext cx="4131869" cy="1045413"/>
          </a:xfrm>
          <a:prstGeom prst="rect">
            <a:avLst/>
          </a:prstGeom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7F98376D-D2F9-4ABE-A129-A4F67D35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2772597"/>
            <a:ext cx="7391638" cy="32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Decision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Tree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Regressor</a:t>
            </a:r>
            <a:endParaRPr lang="fr-FR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A4AA2-87C9-466F-8832-E6A7EF06ADF1}"/>
              </a:ext>
            </a:extLst>
          </p:cNvPr>
          <p:cNvSpPr txBox="1"/>
          <p:nvPr/>
        </p:nvSpPr>
        <p:spPr>
          <a:xfrm>
            <a:off x="7764540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01D92218-42AF-4D09-8C1E-D35D16A1861E}"/>
              </a:ext>
            </a:extLst>
          </p:cNvPr>
          <p:cNvSpPr txBox="1"/>
          <p:nvPr/>
        </p:nvSpPr>
        <p:spPr>
          <a:xfrm>
            <a:off x="11619551" y="296613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30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77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692589" y="114660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D9FC0-D7BA-4791-A147-467526735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2" y="1502208"/>
            <a:ext cx="4868337" cy="99209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41131414-1649-4B08-92FF-144E6DCF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40" y="2898955"/>
            <a:ext cx="7444725" cy="32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Random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forest</a:t>
            </a:r>
            <a:endParaRPr lang="fr-FR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A4AA2-87C9-466F-8832-E6A7EF06ADF1}"/>
              </a:ext>
            </a:extLst>
          </p:cNvPr>
          <p:cNvSpPr txBox="1"/>
          <p:nvPr/>
        </p:nvSpPr>
        <p:spPr>
          <a:xfrm>
            <a:off x="5856025" y="114660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D30F5-6E69-4B7A-9C1F-83EBC105F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88" y="1446624"/>
            <a:ext cx="3314848" cy="284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5D6A2D-A4C6-4A3C-B23A-52956C39A009}"/>
              </a:ext>
            </a:extLst>
          </p:cNvPr>
          <p:cNvSpPr txBox="1"/>
          <p:nvPr/>
        </p:nvSpPr>
        <p:spPr>
          <a:xfrm>
            <a:off x="8602588" y="115128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GridSearchCV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3C55289A-26B4-4B59-AC5C-86D85368C258}"/>
              </a:ext>
            </a:extLst>
          </p:cNvPr>
          <p:cNvSpPr/>
          <p:nvPr/>
        </p:nvSpPr>
        <p:spPr>
          <a:xfrm rot="8349411" flipH="1">
            <a:off x="9868181" y="1728821"/>
            <a:ext cx="704863" cy="308971"/>
          </a:xfrm>
          <a:custGeom>
            <a:avLst/>
            <a:gdLst>
              <a:gd name="connsiteX0" fmla="*/ 0 w 298215"/>
              <a:gd name="connsiteY0" fmla="*/ 0 h 219273"/>
              <a:gd name="connsiteX1" fmla="*/ 298215 w 298215"/>
              <a:gd name="connsiteY1" fmla="*/ 0 h 219273"/>
              <a:gd name="connsiteX2" fmla="*/ 198811 w 298215"/>
              <a:gd name="connsiteY2" fmla="*/ 73090 h 219273"/>
              <a:gd name="connsiteX3" fmla="*/ 73090 w 298215"/>
              <a:gd name="connsiteY3" fmla="*/ 73090 h 219273"/>
              <a:gd name="connsiteX4" fmla="*/ 73090 w 298215"/>
              <a:gd name="connsiteY4" fmla="*/ 165531 h 219273"/>
              <a:gd name="connsiteX5" fmla="*/ 0 w 298215"/>
              <a:gd name="connsiteY5" fmla="*/ 219273 h 219273"/>
              <a:gd name="connsiteX6" fmla="*/ 0 w 298215"/>
              <a:gd name="connsiteY6" fmla="*/ 0 h 219273"/>
              <a:gd name="connsiteX0" fmla="*/ 0 w 1066841"/>
              <a:gd name="connsiteY0" fmla="*/ 13252 h 232525"/>
              <a:gd name="connsiteX1" fmla="*/ 1066841 w 1066841"/>
              <a:gd name="connsiteY1" fmla="*/ 0 h 232525"/>
              <a:gd name="connsiteX2" fmla="*/ 198811 w 1066841"/>
              <a:gd name="connsiteY2" fmla="*/ 86342 h 232525"/>
              <a:gd name="connsiteX3" fmla="*/ 73090 w 1066841"/>
              <a:gd name="connsiteY3" fmla="*/ 86342 h 232525"/>
              <a:gd name="connsiteX4" fmla="*/ 73090 w 1066841"/>
              <a:gd name="connsiteY4" fmla="*/ 178783 h 232525"/>
              <a:gd name="connsiteX5" fmla="*/ 0 w 1066841"/>
              <a:gd name="connsiteY5" fmla="*/ 232525 h 232525"/>
              <a:gd name="connsiteX6" fmla="*/ 0 w 1066841"/>
              <a:gd name="connsiteY6" fmla="*/ 13252 h 232525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86342 w 1080093"/>
              <a:gd name="connsiteY4" fmla="*/ 178783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04112 w 1080093"/>
              <a:gd name="connsiteY2" fmla="*/ 58513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62488 w 909145"/>
              <a:gd name="connsiteY3" fmla="*/ 49236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7372 w 909145"/>
              <a:gd name="connsiteY4" fmla="*/ 248546 h 378299"/>
              <a:gd name="connsiteX5" fmla="*/ 0 w 909145"/>
              <a:gd name="connsiteY5" fmla="*/ 378299 h 378299"/>
              <a:gd name="connsiteX6" fmla="*/ 13252 w 909145"/>
              <a:gd name="connsiteY6" fmla="*/ 0 h 3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145" h="378299">
                <a:moveTo>
                  <a:pt x="13252" y="0"/>
                </a:moveTo>
                <a:lnTo>
                  <a:pt x="909145" y="12263"/>
                </a:lnTo>
                <a:lnTo>
                  <a:pt x="213076" y="79838"/>
                </a:lnTo>
                <a:lnTo>
                  <a:pt x="113220" y="90561"/>
                </a:lnTo>
                <a:lnTo>
                  <a:pt x="97372" y="248546"/>
                </a:lnTo>
                <a:lnTo>
                  <a:pt x="0" y="378299"/>
                </a:lnTo>
                <a:lnTo>
                  <a:pt x="13252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BE1ED-030C-47F9-A249-8A03C6E51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25" y="1394848"/>
            <a:ext cx="2446251" cy="741823"/>
          </a:xfrm>
          <a:prstGeom prst="rect">
            <a:avLst/>
          </a:prstGeom>
        </p:spPr>
      </p:pic>
      <p:sp>
        <p:nvSpPr>
          <p:cNvPr id="29" name="TextBox 45">
            <a:extLst>
              <a:ext uri="{FF2B5EF4-FFF2-40B4-BE49-F238E27FC236}">
                <a16:creationId xmlns:a16="http://schemas.microsoft.com/office/drawing/2014/main" id="{27FAE29C-EBBA-44BE-97ED-51FCEE94843E}"/>
              </a:ext>
            </a:extLst>
          </p:cNvPr>
          <p:cNvSpPr txBox="1"/>
          <p:nvPr/>
        </p:nvSpPr>
        <p:spPr>
          <a:xfrm>
            <a:off x="11619551" y="279217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31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F79AD-EAA8-445F-A465-ABCC8FE4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16" y="1553703"/>
            <a:ext cx="3877216" cy="118126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6A4D2749-8F92-4E89-B939-B8DF3509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3" y="2953169"/>
            <a:ext cx="7508034" cy="32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221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Kneighbors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Regressor</a:t>
            </a:r>
            <a:endParaRPr lang="fr-FR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A4AA2-87C9-466F-8832-E6A7EF06ADF1}"/>
              </a:ext>
            </a:extLst>
          </p:cNvPr>
          <p:cNvSpPr txBox="1"/>
          <p:nvPr/>
        </p:nvSpPr>
        <p:spPr>
          <a:xfrm>
            <a:off x="7764540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11840-F248-4E52-9696-6A39233F7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55" y="1553703"/>
            <a:ext cx="3293372" cy="926261"/>
          </a:xfrm>
          <a:prstGeom prst="rect">
            <a:avLst/>
          </a:prstGeom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8B46789D-3C55-43C2-8C98-1104AF1C3308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32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2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E5174-AE84-472A-B29E-C9AE1E25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44" y="1533643"/>
            <a:ext cx="3758015" cy="1275842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2BB126C-9FBF-4CDF-B962-552578AA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41" y="2806549"/>
            <a:ext cx="7717340" cy="33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8187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Time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series</a:t>
            </a:r>
            <a:endParaRPr lang="fr-FR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05C2F1A7-A973-412A-90B7-2D64E8DA9F24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33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8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A741E-4173-4B1A-8624-51CEC7953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44" y="1553704"/>
            <a:ext cx="4149665" cy="123480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986708B-37D6-42D3-AA2B-FB178BF3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90" y="3048374"/>
            <a:ext cx="7130665" cy="3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AB837-C454-465E-B065-2AA4334D8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025" y="1528936"/>
            <a:ext cx="2332011" cy="729938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8187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u="sng" dirty="0">
                <a:solidFill>
                  <a:srgbClr val="1A466C"/>
                </a:solidFill>
                <a:latin typeface="Helvetica Neue"/>
              </a:rPr>
              <a:t> 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XGBOOST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3B53D-0FD8-49AB-8D1E-C47875FCAEB6}"/>
              </a:ext>
            </a:extLst>
          </p:cNvPr>
          <p:cNvSpPr txBox="1"/>
          <p:nvPr/>
        </p:nvSpPr>
        <p:spPr>
          <a:xfrm>
            <a:off x="5856025" y="114660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15F64-0F8F-4A8A-AFAE-FF927034B1A4}"/>
              </a:ext>
            </a:extLst>
          </p:cNvPr>
          <p:cNvSpPr txBox="1"/>
          <p:nvPr/>
        </p:nvSpPr>
        <p:spPr>
          <a:xfrm>
            <a:off x="8602588" y="115128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Optuna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sp>
        <p:nvSpPr>
          <p:cNvPr id="24" name="Half Frame 10">
            <a:extLst>
              <a:ext uri="{FF2B5EF4-FFF2-40B4-BE49-F238E27FC236}">
                <a16:creationId xmlns:a16="http://schemas.microsoft.com/office/drawing/2014/main" id="{2F545757-DE0B-4071-88B3-83E1B4AD2F01}"/>
              </a:ext>
            </a:extLst>
          </p:cNvPr>
          <p:cNvSpPr/>
          <p:nvPr/>
        </p:nvSpPr>
        <p:spPr>
          <a:xfrm rot="8349411" flipH="1">
            <a:off x="9598145" y="1825746"/>
            <a:ext cx="704863" cy="308971"/>
          </a:xfrm>
          <a:custGeom>
            <a:avLst/>
            <a:gdLst>
              <a:gd name="connsiteX0" fmla="*/ 0 w 298215"/>
              <a:gd name="connsiteY0" fmla="*/ 0 h 219273"/>
              <a:gd name="connsiteX1" fmla="*/ 298215 w 298215"/>
              <a:gd name="connsiteY1" fmla="*/ 0 h 219273"/>
              <a:gd name="connsiteX2" fmla="*/ 198811 w 298215"/>
              <a:gd name="connsiteY2" fmla="*/ 73090 h 219273"/>
              <a:gd name="connsiteX3" fmla="*/ 73090 w 298215"/>
              <a:gd name="connsiteY3" fmla="*/ 73090 h 219273"/>
              <a:gd name="connsiteX4" fmla="*/ 73090 w 298215"/>
              <a:gd name="connsiteY4" fmla="*/ 165531 h 219273"/>
              <a:gd name="connsiteX5" fmla="*/ 0 w 298215"/>
              <a:gd name="connsiteY5" fmla="*/ 219273 h 219273"/>
              <a:gd name="connsiteX6" fmla="*/ 0 w 298215"/>
              <a:gd name="connsiteY6" fmla="*/ 0 h 219273"/>
              <a:gd name="connsiteX0" fmla="*/ 0 w 1066841"/>
              <a:gd name="connsiteY0" fmla="*/ 13252 h 232525"/>
              <a:gd name="connsiteX1" fmla="*/ 1066841 w 1066841"/>
              <a:gd name="connsiteY1" fmla="*/ 0 h 232525"/>
              <a:gd name="connsiteX2" fmla="*/ 198811 w 1066841"/>
              <a:gd name="connsiteY2" fmla="*/ 86342 h 232525"/>
              <a:gd name="connsiteX3" fmla="*/ 73090 w 1066841"/>
              <a:gd name="connsiteY3" fmla="*/ 86342 h 232525"/>
              <a:gd name="connsiteX4" fmla="*/ 73090 w 1066841"/>
              <a:gd name="connsiteY4" fmla="*/ 178783 h 232525"/>
              <a:gd name="connsiteX5" fmla="*/ 0 w 1066841"/>
              <a:gd name="connsiteY5" fmla="*/ 232525 h 232525"/>
              <a:gd name="connsiteX6" fmla="*/ 0 w 1066841"/>
              <a:gd name="connsiteY6" fmla="*/ 13252 h 232525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86342 w 1080093"/>
              <a:gd name="connsiteY4" fmla="*/ 178783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04112 w 1080093"/>
              <a:gd name="connsiteY2" fmla="*/ 58513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62488 w 909145"/>
              <a:gd name="connsiteY3" fmla="*/ 49236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7372 w 909145"/>
              <a:gd name="connsiteY4" fmla="*/ 248546 h 378299"/>
              <a:gd name="connsiteX5" fmla="*/ 0 w 909145"/>
              <a:gd name="connsiteY5" fmla="*/ 378299 h 378299"/>
              <a:gd name="connsiteX6" fmla="*/ 13252 w 909145"/>
              <a:gd name="connsiteY6" fmla="*/ 0 h 3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145" h="378299">
                <a:moveTo>
                  <a:pt x="13252" y="0"/>
                </a:moveTo>
                <a:lnTo>
                  <a:pt x="909145" y="12263"/>
                </a:lnTo>
                <a:lnTo>
                  <a:pt x="213076" y="79838"/>
                </a:lnTo>
                <a:lnTo>
                  <a:pt x="113220" y="90561"/>
                </a:lnTo>
                <a:lnTo>
                  <a:pt x="97372" y="248546"/>
                </a:lnTo>
                <a:lnTo>
                  <a:pt x="0" y="378299"/>
                </a:lnTo>
                <a:lnTo>
                  <a:pt x="13252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8BA5D-8A43-4A84-9578-163D164F5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92" y="1509796"/>
            <a:ext cx="3434467" cy="246221"/>
          </a:xfrm>
          <a:prstGeom prst="rect">
            <a:avLst/>
          </a:prstGeom>
        </p:spPr>
      </p:pic>
      <p:sp>
        <p:nvSpPr>
          <p:cNvPr id="29" name="TextBox 45">
            <a:extLst>
              <a:ext uri="{FF2B5EF4-FFF2-40B4-BE49-F238E27FC236}">
                <a16:creationId xmlns:a16="http://schemas.microsoft.com/office/drawing/2014/main" id="{991F317A-1D83-4077-98C1-D7918E396312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34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30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764540" y="6222668"/>
            <a:ext cx="575866" cy="5446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1948" y="6280619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5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D567F-D279-4F60-84DC-93C67717CAEF}"/>
              </a:ext>
            </a:extLst>
          </p:cNvPr>
          <p:cNvSpPr txBox="1"/>
          <p:nvPr/>
        </p:nvSpPr>
        <p:spPr>
          <a:xfrm>
            <a:off x="1059644" y="1243110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Modele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ACD0D-583C-473B-A866-CB0B177F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86" y="1513293"/>
            <a:ext cx="4104643" cy="1264495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47A73EE-487C-48D3-9ABF-D27C4D00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67" y="3016477"/>
            <a:ext cx="7254939" cy="31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C2226-AF15-42DD-A72F-032478BE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845" y="1489331"/>
            <a:ext cx="2523267" cy="754993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8187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CATBOOST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CF187-18CF-4800-B6C8-8A4EA572CC64}"/>
              </a:ext>
            </a:extLst>
          </p:cNvPr>
          <p:cNvSpPr txBox="1"/>
          <p:nvPr/>
        </p:nvSpPr>
        <p:spPr>
          <a:xfrm>
            <a:off x="5856025" y="114660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F38A6-C766-4E94-8ACC-07991B73B89A}"/>
              </a:ext>
            </a:extLst>
          </p:cNvPr>
          <p:cNvSpPr txBox="1"/>
          <p:nvPr/>
        </p:nvSpPr>
        <p:spPr>
          <a:xfrm>
            <a:off x="8602588" y="1151280"/>
            <a:ext cx="2122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Optuna</a:t>
            </a:r>
            <a:r>
              <a:rPr lang="fr-FR" sz="1600" b="1" dirty="0"/>
              <a:t> :</a:t>
            </a:r>
            <a:endParaRPr lang="en-US" altLang="ko-KR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36803-A9DF-4879-9CBE-E017834F6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88" y="1488802"/>
            <a:ext cx="3314227" cy="294775"/>
          </a:xfrm>
          <a:prstGeom prst="rect">
            <a:avLst/>
          </a:prstGeom>
        </p:spPr>
      </p:pic>
      <p:sp>
        <p:nvSpPr>
          <p:cNvPr id="25" name="Half Frame 10">
            <a:extLst>
              <a:ext uri="{FF2B5EF4-FFF2-40B4-BE49-F238E27FC236}">
                <a16:creationId xmlns:a16="http://schemas.microsoft.com/office/drawing/2014/main" id="{67A5D8AE-CC87-4397-AE09-BE3CEE8F4F8E}"/>
              </a:ext>
            </a:extLst>
          </p:cNvPr>
          <p:cNvSpPr/>
          <p:nvPr/>
        </p:nvSpPr>
        <p:spPr>
          <a:xfrm rot="8349411" flipH="1">
            <a:off x="9598145" y="1825746"/>
            <a:ext cx="704863" cy="308971"/>
          </a:xfrm>
          <a:custGeom>
            <a:avLst/>
            <a:gdLst>
              <a:gd name="connsiteX0" fmla="*/ 0 w 298215"/>
              <a:gd name="connsiteY0" fmla="*/ 0 h 219273"/>
              <a:gd name="connsiteX1" fmla="*/ 298215 w 298215"/>
              <a:gd name="connsiteY1" fmla="*/ 0 h 219273"/>
              <a:gd name="connsiteX2" fmla="*/ 198811 w 298215"/>
              <a:gd name="connsiteY2" fmla="*/ 73090 h 219273"/>
              <a:gd name="connsiteX3" fmla="*/ 73090 w 298215"/>
              <a:gd name="connsiteY3" fmla="*/ 73090 h 219273"/>
              <a:gd name="connsiteX4" fmla="*/ 73090 w 298215"/>
              <a:gd name="connsiteY4" fmla="*/ 165531 h 219273"/>
              <a:gd name="connsiteX5" fmla="*/ 0 w 298215"/>
              <a:gd name="connsiteY5" fmla="*/ 219273 h 219273"/>
              <a:gd name="connsiteX6" fmla="*/ 0 w 298215"/>
              <a:gd name="connsiteY6" fmla="*/ 0 h 219273"/>
              <a:gd name="connsiteX0" fmla="*/ 0 w 1066841"/>
              <a:gd name="connsiteY0" fmla="*/ 13252 h 232525"/>
              <a:gd name="connsiteX1" fmla="*/ 1066841 w 1066841"/>
              <a:gd name="connsiteY1" fmla="*/ 0 h 232525"/>
              <a:gd name="connsiteX2" fmla="*/ 198811 w 1066841"/>
              <a:gd name="connsiteY2" fmla="*/ 86342 h 232525"/>
              <a:gd name="connsiteX3" fmla="*/ 73090 w 1066841"/>
              <a:gd name="connsiteY3" fmla="*/ 86342 h 232525"/>
              <a:gd name="connsiteX4" fmla="*/ 73090 w 1066841"/>
              <a:gd name="connsiteY4" fmla="*/ 178783 h 232525"/>
              <a:gd name="connsiteX5" fmla="*/ 0 w 1066841"/>
              <a:gd name="connsiteY5" fmla="*/ 232525 h 232525"/>
              <a:gd name="connsiteX6" fmla="*/ 0 w 1066841"/>
              <a:gd name="connsiteY6" fmla="*/ 13252 h 232525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86342 w 1080093"/>
              <a:gd name="connsiteY4" fmla="*/ 178783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86342 w 1080093"/>
              <a:gd name="connsiteY3" fmla="*/ 86342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12063 w 1080093"/>
              <a:gd name="connsiteY2" fmla="*/ 86342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1080093"/>
              <a:gd name="connsiteY0" fmla="*/ 13252 h 391551"/>
              <a:gd name="connsiteX1" fmla="*/ 1080093 w 1080093"/>
              <a:gd name="connsiteY1" fmla="*/ 0 h 391551"/>
              <a:gd name="connsiteX2" fmla="*/ 204112 w 1080093"/>
              <a:gd name="connsiteY2" fmla="*/ 58513 h 391551"/>
              <a:gd name="connsiteX3" fmla="*/ 62488 w 1080093"/>
              <a:gd name="connsiteY3" fmla="*/ 62488 h 391551"/>
              <a:gd name="connsiteX4" fmla="*/ 99594 w 1080093"/>
              <a:gd name="connsiteY4" fmla="*/ 231791 h 391551"/>
              <a:gd name="connsiteX5" fmla="*/ 0 w 1080093"/>
              <a:gd name="connsiteY5" fmla="*/ 391551 h 391551"/>
              <a:gd name="connsiteX6" fmla="*/ 13252 w 1080093"/>
              <a:gd name="connsiteY6" fmla="*/ 13252 h 391551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62488 w 909145"/>
              <a:gd name="connsiteY3" fmla="*/ 49236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04112 w 909145"/>
              <a:gd name="connsiteY2" fmla="*/ 45261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91398 w 909145"/>
              <a:gd name="connsiteY3" fmla="*/ 73922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9594 w 909145"/>
              <a:gd name="connsiteY4" fmla="*/ 218539 h 378299"/>
              <a:gd name="connsiteX5" fmla="*/ 0 w 909145"/>
              <a:gd name="connsiteY5" fmla="*/ 378299 h 378299"/>
              <a:gd name="connsiteX6" fmla="*/ 13252 w 909145"/>
              <a:gd name="connsiteY6" fmla="*/ 0 h 378299"/>
              <a:gd name="connsiteX0" fmla="*/ 13252 w 909145"/>
              <a:gd name="connsiteY0" fmla="*/ 0 h 378299"/>
              <a:gd name="connsiteX1" fmla="*/ 909145 w 909145"/>
              <a:gd name="connsiteY1" fmla="*/ 12263 h 378299"/>
              <a:gd name="connsiteX2" fmla="*/ 213076 w 909145"/>
              <a:gd name="connsiteY2" fmla="*/ 79838 h 378299"/>
              <a:gd name="connsiteX3" fmla="*/ 113220 w 909145"/>
              <a:gd name="connsiteY3" fmla="*/ 90561 h 378299"/>
              <a:gd name="connsiteX4" fmla="*/ 97372 w 909145"/>
              <a:gd name="connsiteY4" fmla="*/ 248546 h 378299"/>
              <a:gd name="connsiteX5" fmla="*/ 0 w 909145"/>
              <a:gd name="connsiteY5" fmla="*/ 378299 h 378299"/>
              <a:gd name="connsiteX6" fmla="*/ 13252 w 909145"/>
              <a:gd name="connsiteY6" fmla="*/ 0 h 3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145" h="378299">
                <a:moveTo>
                  <a:pt x="13252" y="0"/>
                </a:moveTo>
                <a:lnTo>
                  <a:pt x="909145" y="12263"/>
                </a:lnTo>
                <a:lnTo>
                  <a:pt x="213076" y="79838"/>
                </a:lnTo>
                <a:lnTo>
                  <a:pt x="113220" y="90561"/>
                </a:lnTo>
                <a:lnTo>
                  <a:pt x="97372" y="248546"/>
                </a:lnTo>
                <a:lnTo>
                  <a:pt x="0" y="378299"/>
                </a:lnTo>
                <a:lnTo>
                  <a:pt x="13252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C5D910EE-5F77-47B0-BED9-27965D01094C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35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54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389179" y="4656531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392277" y="4080182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6893168" y="3009805"/>
            <a:ext cx="2053063" cy="1686815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312027" y="3066763"/>
            <a:ext cx="1089251" cy="83737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12302" y="2395506"/>
            <a:ext cx="1053218" cy="954405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8433" y="3126223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58433" y="3742840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58433" y="4317892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58433" y="4892944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58433" y="5467997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312028" y="2505186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58433" y="1820454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62523" y="1775582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40782" y="1187995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8433" y="2588206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58433" y="1990392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439" y="3100100"/>
            <a:ext cx="6579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Ethnocentric Rg" panose="02000600000000000000" pitchFamily="2" charset="0"/>
              </a:rPr>
              <a:t>6- Best model </a:t>
            </a:r>
            <a:r>
              <a:rPr lang="en-US" altLang="ko-KR" sz="3200" dirty="0" err="1">
                <a:solidFill>
                  <a:schemeClr val="bg1"/>
                </a:solidFill>
                <a:latin typeface="Ethnocentric Rg" panose="02000600000000000000" pitchFamily="2" charset="0"/>
              </a:rPr>
              <a:t>predection</a:t>
            </a:r>
            <a:endParaRPr lang="en-US" altLang="ko-KR" sz="32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764104" y="5251322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1646336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2989882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719237" y="2422180"/>
            <a:ext cx="2753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Exploratory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8034125" y="4782477"/>
            <a:ext cx="2914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BCC1E268-1B0F-442E-AC9B-C6FD4A59F69F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36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29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8122471" y="6416489"/>
            <a:ext cx="217935" cy="2269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80211"/>
            <a:ext cx="1978013" cy="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669981" y="6308425"/>
            <a:ext cx="450001" cy="4271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9506" y="631795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6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A4AA2-87C9-466F-8832-E6A7EF06ADF1}"/>
              </a:ext>
            </a:extLst>
          </p:cNvPr>
          <p:cNvSpPr txBox="1"/>
          <p:nvPr/>
        </p:nvSpPr>
        <p:spPr>
          <a:xfrm>
            <a:off x="7008375" y="1379222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Prediction</a:t>
            </a:r>
            <a:r>
              <a:rPr lang="fr-FR" sz="1600" b="1" dirty="0"/>
              <a:t> data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9FC6E-D55B-4712-9022-E4A46C7DADD7}"/>
              </a:ext>
            </a:extLst>
          </p:cNvPr>
          <p:cNvSpPr txBox="1"/>
          <p:nvPr/>
        </p:nvSpPr>
        <p:spPr>
          <a:xfrm>
            <a:off x="5145013" y="1770674"/>
            <a:ext cx="532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itchFamily="34" charset="0"/>
              </a:rPr>
              <a:t>The department wide sales for each store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82722" y="2318396"/>
            <a:ext cx="6278551" cy="3649212"/>
            <a:chOff x="4702672" y="2163582"/>
            <a:chExt cx="6278551" cy="36492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81D6BF-31D3-429B-944E-5DEE58E3C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2672" y="2241225"/>
              <a:ext cx="6278551" cy="357156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DDB58-E8A3-447C-8BD3-621AE00E8DF3}"/>
                </a:ext>
              </a:extLst>
            </p:cNvPr>
            <p:cNvSpPr/>
            <p:nvPr/>
          </p:nvSpPr>
          <p:spPr>
            <a:xfrm>
              <a:off x="7717935" y="2163582"/>
              <a:ext cx="819021" cy="3373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E87BC0-374D-4748-8B53-634725414085}"/>
                </a:ext>
              </a:extLst>
            </p:cNvPr>
            <p:cNvSpPr/>
            <p:nvPr/>
          </p:nvSpPr>
          <p:spPr>
            <a:xfrm>
              <a:off x="5874956" y="2183414"/>
              <a:ext cx="944134" cy="3373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81874" y="-587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Best model: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Random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A4AA2-87C9-466F-8832-E6A7EF06ADF1}"/>
              </a:ext>
            </a:extLst>
          </p:cNvPr>
          <p:cNvSpPr txBox="1"/>
          <p:nvPr/>
        </p:nvSpPr>
        <p:spPr>
          <a:xfrm>
            <a:off x="913565" y="1379222"/>
            <a:ext cx="321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Score :</a:t>
            </a:r>
            <a:endParaRPr lang="en-US" altLang="ko-KR" sz="16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94ED06-E747-4EFE-BB70-F23EBBB5D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1" y="1689815"/>
            <a:ext cx="3062481" cy="928694"/>
          </a:xfrm>
          <a:prstGeom prst="rect">
            <a:avLst/>
          </a:prstGeom>
        </p:spPr>
      </p:pic>
      <p:sp>
        <p:nvSpPr>
          <p:cNvPr id="29" name="TextBox 45">
            <a:extLst>
              <a:ext uri="{FF2B5EF4-FFF2-40B4-BE49-F238E27FC236}">
                <a16:creationId xmlns:a16="http://schemas.microsoft.com/office/drawing/2014/main" id="{39CE2514-060C-4C55-955E-2AD3484B3436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37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19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6825569" y="4166279"/>
            <a:ext cx="2147604" cy="1840922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433400" y="4136453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367837" y="3604297"/>
            <a:ext cx="1076590" cy="983285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339082" y="3108966"/>
            <a:ext cx="1089251" cy="83737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39357" y="2437709"/>
            <a:ext cx="1053218" cy="954405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85488" y="3168426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85488" y="3785043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85488" y="4360095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85488" y="4935147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85488" y="5510200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339083" y="2547389"/>
            <a:ext cx="741822" cy="369332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85488" y="1862657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89578" y="1817785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67837" y="1230198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85488" y="2630409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85488" y="2032595"/>
            <a:ext cx="74182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353" y="3435394"/>
            <a:ext cx="6579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Ethnocentric Rg" panose="02000600000000000000" pitchFamily="2" charset="0"/>
              </a:rPr>
              <a:t>Conclusion</a:t>
            </a:r>
            <a:endParaRPr lang="en-US" altLang="ko-KR" sz="32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1691323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719237" y="2947300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B745FC-F08D-40A0-A2B3-6B507FF2E28A}"/>
              </a:ext>
            </a:extLst>
          </p:cNvPr>
          <p:cNvSpPr txBox="1"/>
          <p:nvPr/>
        </p:nvSpPr>
        <p:spPr>
          <a:xfrm>
            <a:off x="8719237" y="2326202"/>
            <a:ext cx="2753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Exploratory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913BFB-ACD3-4501-9111-FCD25815E466}"/>
              </a:ext>
            </a:extLst>
          </p:cNvPr>
          <p:cNvSpPr txBox="1"/>
          <p:nvPr/>
        </p:nvSpPr>
        <p:spPr>
          <a:xfrm>
            <a:off x="8719237" y="3616290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719237" y="4114277"/>
            <a:ext cx="2855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C8B40052-7A3A-45B4-BB09-0973B1D92ED3}"/>
              </a:ext>
            </a:extLst>
          </p:cNvPr>
          <p:cNvSpPr txBox="1"/>
          <p:nvPr/>
        </p:nvSpPr>
        <p:spPr>
          <a:xfrm>
            <a:off x="11606673" y="283735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 smtClean="0">
                <a:solidFill>
                  <a:srgbClr val="0D525F"/>
                </a:solidFill>
              </a:rPr>
              <a:t>38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618803" y="2663736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Ethnocentric Rg" panose="02000600000000000000" pitchFamily="2" charset="0"/>
              </a:rPr>
              <a:t>7- INTERFACE</a:t>
            </a:r>
            <a:endParaRPr lang="en-US" sz="3200" dirty="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0" y="-44971"/>
            <a:ext cx="7939976" cy="69179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7" name="TextBox 36"/>
          <p:cNvSpPr txBox="1"/>
          <p:nvPr/>
        </p:nvSpPr>
        <p:spPr>
          <a:xfrm>
            <a:off x="313440" y="3100100"/>
            <a:ext cx="5746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1"/>
                </a:solidFill>
                <a:latin typeface="Ethnocentric Rg" panose="02000600000000000000" pitchFamily="2" charset="0"/>
              </a:rPr>
              <a:t>2- Exploratory data analysis</a:t>
            </a:r>
            <a:endParaRPr lang="es-ES" sz="3200">
              <a:solidFill>
                <a:schemeClr val="bg1"/>
              </a:solidFill>
              <a:latin typeface="Ethnocentric Rg" panose="02000600000000000000" pitchFamily="2" charset="0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6B947A-4318-4C5B-9C4F-75166846BE60}"/>
              </a:ext>
            </a:extLst>
          </p:cNvPr>
          <p:cNvSpPr/>
          <p:nvPr/>
        </p:nvSpPr>
        <p:spPr>
          <a:xfrm>
            <a:off x="7313145" y="4805978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5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F010BFD-FB9B-4793-A730-0EADC210A5F1}"/>
              </a:ext>
            </a:extLst>
          </p:cNvPr>
          <p:cNvSpPr/>
          <p:nvPr/>
        </p:nvSpPr>
        <p:spPr>
          <a:xfrm>
            <a:off x="7316243" y="4229629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9E25D4D-B5D0-49D1-9735-0A818758B94D}"/>
              </a:ext>
            </a:extLst>
          </p:cNvPr>
          <p:cNvSpPr/>
          <p:nvPr/>
        </p:nvSpPr>
        <p:spPr>
          <a:xfrm>
            <a:off x="7319343" y="3653282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7322442" y="3076934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7325542" y="2500587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182399" y="3317235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182399" y="3892287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182399" y="4467339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182399" y="5042391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182399" y="5617444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8A510-BD72-41F1-984E-7619BAA232DE}"/>
              </a:ext>
            </a:extLst>
          </p:cNvPr>
          <p:cNvSpPr txBox="1"/>
          <p:nvPr/>
        </p:nvSpPr>
        <p:spPr>
          <a:xfrm>
            <a:off x="7907515" y="4782477"/>
            <a:ext cx="2914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D525F"/>
                </a:solidFill>
              </a:rPr>
              <a:t>Best model </a:t>
            </a:r>
            <a:r>
              <a:rPr lang="en-US" altLang="ko-KR" sz="1600" b="1" dirty="0" err="1">
                <a:solidFill>
                  <a:srgbClr val="0D525F"/>
                </a:solidFill>
              </a:rPr>
              <a:t>predection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EBF26-62F7-462E-9359-86F0461217FE}"/>
              </a:ext>
            </a:extLst>
          </p:cNvPr>
          <p:cNvSpPr txBox="1"/>
          <p:nvPr/>
        </p:nvSpPr>
        <p:spPr>
          <a:xfrm>
            <a:off x="8657990" y="4214775"/>
            <a:ext cx="2855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Machine learning modeling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38DB6-EFDB-4B83-A915-DBCFE1F633CA}"/>
              </a:ext>
            </a:extLst>
          </p:cNvPr>
          <p:cNvSpPr txBox="1"/>
          <p:nvPr/>
        </p:nvSpPr>
        <p:spPr>
          <a:xfrm>
            <a:off x="8637494" y="5251322"/>
            <a:ext cx="19387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Conclusion</a:t>
            </a:r>
          </a:p>
        </p:txBody>
      </p:sp>
      <p:pic>
        <p:nvPicPr>
          <p:cNvPr id="42" name="Picture 10" descr="Contactez-nous – Mécatroniqu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928058" y="1262107"/>
            <a:ext cx="1958914" cy="1848012"/>
            <a:chOff x="8024972" y="1017902"/>
            <a:chExt cx="1958914" cy="1848012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8024972" y="1017902"/>
              <a:ext cx="1958914" cy="1848012"/>
            </a:xfrm>
            <a:prstGeom prst="frame">
              <a:avLst>
                <a:gd name="adj1" fmla="val 13382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8B8A15-1408-4F57-B2A5-5AFEBE7B284D}"/>
                </a:ext>
              </a:extLst>
            </p:cNvPr>
            <p:cNvSpPr txBox="1"/>
            <p:nvPr/>
          </p:nvSpPr>
          <p:spPr>
            <a:xfrm>
              <a:off x="8332908" y="2410428"/>
              <a:ext cx="741822" cy="369332"/>
            </a:xfrm>
            <a:prstGeom prst="rect">
              <a:avLst/>
            </a:prstGeom>
            <a:noFill/>
            <a:scene3d>
              <a:camera prst="orthographicFront">
                <a:rot lat="3000000" lon="1200000" rev="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02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7312233" y="1134028"/>
            <a:ext cx="991610" cy="1024617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182399" y="1969901"/>
            <a:ext cx="741822" cy="199458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592627" y="1646336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Introduction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13BFB-ACD3-4501-9111-FCD25815E466}"/>
              </a:ext>
            </a:extLst>
          </p:cNvPr>
          <p:cNvSpPr txBox="1"/>
          <p:nvPr/>
        </p:nvSpPr>
        <p:spPr>
          <a:xfrm>
            <a:off x="8657990" y="3646066"/>
            <a:ext cx="26023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8657990" y="3237047"/>
            <a:ext cx="24291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D525F"/>
                </a:solidFill>
              </a:rPr>
              <a:t>Cleaning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11665203" y="296613"/>
            <a:ext cx="1703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D525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212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1">
            <a:extLst>
              <a:ext uri="{FF2B5EF4-FFF2-40B4-BE49-F238E27FC236}">
                <a16:creationId xmlns:a16="http://schemas.microsoft.com/office/drawing/2014/main" id="{7E0AD826-82F9-483A-B4B1-A5B98CC371CE}"/>
              </a:ext>
            </a:extLst>
          </p:cNvPr>
          <p:cNvSpPr/>
          <p:nvPr/>
        </p:nvSpPr>
        <p:spPr>
          <a:xfrm>
            <a:off x="0" y="0"/>
            <a:ext cx="12316691" cy="70276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8122471" y="6416489"/>
            <a:ext cx="217935" cy="2269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278738" y="6398037"/>
            <a:ext cx="243458" cy="2479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669981" y="6308425"/>
            <a:ext cx="450001" cy="4271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79506" y="6317950"/>
            <a:ext cx="4671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6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40" name="Picture 10" descr="Contactez-nous – Mécatronique">
            <a:extLst>
              <a:ext uri="{FF2B5EF4-FFF2-40B4-BE49-F238E27FC236}">
                <a16:creationId xmlns:a16="http://schemas.microsoft.com/office/drawing/2014/main" id="{C836C9FF-F703-4BAF-9118-C526DDDD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AB3310-6971-4A13-AAAA-03729D72C5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829425"/>
            <a:ext cx="11573197" cy="724247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Ethnocentric Rg" panose="02000600000000000000" pitchFamily="2" charset="0"/>
                <a:cs typeface="+mn-cs"/>
              </a:rPr>
              <a:t>INTERFACE</a:t>
            </a:r>
            <a:endParaRPr lang="en-US" sz="3200" dirty="0">
              <a:solidFill>
                <a:schemeClr val="bg1"/>
              </a:solidFill>
              <a:latin typeface="Ethnocentric Rg" panose="020006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688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1">
            <a:extLst>
              <a:ext uri="{FF2B5EF4-FFF2-40B4-BE49-F238E27FC236}">
                <a16:creationId xmlns:a16="http://schemas.microsoft.com/office/drawing/2014/main" id="{7E0AD826-82F9-483A-B4B1-A5B98CC371CE}"/>
              </a:ext>
            </a:extLst>
          </p:cNvPr>
          <p:cNvSpPr/>
          <p:nvPr/>
        </p:nvSpPr>
        <p:spPr>
          <a:xfrm>
            <a:off x="-1" y="-44971"/>
            <a:ext cx="12316691" cy="70276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0" name="Picture 10" descr="Contactez-nous – Mécatronique">
            <a:extLst>
              <a:ext uri="{FF2B5EF4-FFF2-40B4-BE49-F238E27FC236}">
                <a16:creationId xmlns:a16="http://schemas.microsoft.com/office/drawing/2014/main" id="{C836C9FF-F703-4BAF-9118-C526DDDD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" y="14989"/>
            <a:ext cx="1738861" cy="8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AB3310-6971-4A13-AAAA-03729D72C5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267669" y="-44971"/>
            <a:ext cx="799413" cy="92939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124354"/>
            <a:ext cx="11573197" cy="2609292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Ethnocentric Rg" panose="02000600000000000000" pitchFamily="2" charset="0"/>
                <a:cs typeface="+mn-cs"/>
              </a:rPr>
              <a:t>thank you for</a:t>
            </a:r>
          </a:p>
          <a:p>
            <a:r>
              <a:rPr lang="en-US" sz="4400" dirty="0">
                <a:solidFill>
                  <a:schemeClr val="bg1"/>
                </a:solidFill>
                <a:latin typeface="Ethnocentric Rg" panose="02000600000000000000" pitchFamily="2" charset="0"/>
                <a:cs typeface="+mn-cs"/>
              </a:rPr>
              <a:t> your </a:t>
            </a:r>
          </a:p>
          <a:p>
            <a:r>
              <a:rPr lang="en-US" sz="4400" dirty="0">
                <a:solidFill>
                  <a:schemeClr val="bg1"/>
                </a:solidFill>
                <a:latin typeface="Ethnocentric Rg" panose="02000600000000000000" pitchFamily="2" charset="0"/>
                <a:cs typeface="+mn-cs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7347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MINES - School of Industrial Manage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5908-A149-4EE6-9F4E-D60F24711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0" y="949151"/>
            <a:ext cx="2994760" cy="3044782"/>
          </a:xfrm>
          <a:prstGeom prst="rect">
            <a:avLst/>
          </a:prstGeom>
        </p:spPr>
      </p:pic>
      <p:sp>
        <p:nvSpPr>
          <p:cNvPr id="80" name="Rounded Rectangle 8">
            <a:extLst>
              <a:ext uri="{FF2B5EF4-FFF2-40B4-BE49-F238E27FC236}">
                <a16:creationId xmlns:a16="http://schemas.microsoft.com/office/drawing/2014/main" id="{18FDED30-CF8D-4F02-8943-D2AEA6A83E90}"/>
              </a:ext>
            </a:extLst>
          </p:cNvPr>
          <p:cNvSpPr/>
          <p:nvPr/>
        </p:nvSpPr>
        <p:spPr>
          <a:xfrm>
            <a:off x="5916807" y="3085775"/>
            <a:ext cx="1256918" cy="1137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Google Shape;10367;p59">
            <a:extLst>
              <a:ext uri="{FF2B5EF4-FFF2-40B4-BE49-F238E27FC236}">
                <a16:creationId xmlns:a16="http://schemas.microsoft.com/office/drawing/2014/main" id="{1D7740FD-0C6A-485D-B5BB-B6D5CFB2A441}"/>
              </a:ext>
            </a:extLst>
          </p:cNvPr>
          <p:cNvSpPr/>
          <p:nvPr/>
        </p:nvSpPr>
        <p:spPr>
          <a:xfrm>
            <a:off x="6291496" y="2357653"/>
            <a:ext cx="453673" cy="422655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3073A-310F-4BFB-87F7-8A5E7E99751D}"/>
              </a:ext>
            </a:extLst>
          </p:cNvPr>
          <p:cNvSpPr txBox="1"/>
          <p:nvPr/>
        </p:nvSpPr>
        <p:spPr>
          <a:xfrm>
            <a:off x="6247960" y="2808423"/>
            <a:ext cx="750234" cy="27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Dept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3A8261-4578-4445-B045-95EF54BE4238}"/>
              </a:ext>
            </a:extLst>
          </p:cNvPr>
          <p:cNvSpPr txBox="1"/>
          <p:nvPr/>
        </p:nvSpPr>
        <p:spPr>
          <a:xfrm>
            <a:off x="5950703" y="3347466"/>
            <a:ext cx="124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</a:t>
            </a:r>
            <a:r>
              <a:rPr lang="en-AE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department</a:t>
            </a:r>
          </a:p>
          <a:p>
            <a:pPr algn="ctr"/>
            <a:r>
              <a:rPr lang="en-AE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numbre</a:t>
            </a:r>
            <a:endParaRPr lang="en-AE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48683F36-28CF-4F01-A739-7F067A07C496}"/>
              </a:ext>
            </a:extLst>
          </p:cNvPr>
          <p:cNvSpPr/>
          <p:nvPr/>
        </p:nvSpPr>
        <p:spPr>
          <a:xfrm>
            <a:off x="7314971" y="3087474"/>
            <a:ext cx="1256918" cy="1135470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8" name="Google Shape;11235;p60">
            <a:extLst>
              <a:ext uri="{FF2B5EF4-FFF2-40B4-BE49-F238E27FC236}">
                <a16:creationId xmlns:a16="http://schemas.microsoft.com/office/drawing/2014/main" id="{43B2CAC9-485D-458A-B079-615104493691}"/>
              </a:ext>
            </a:extLst>
          </p:cNvPr>
          <p:cNvGrpSpPr/>
          <p:nvPr/>
        </p:nvGrpSpPr>
        <p:grpSpPr>
          <a:xfrm>
            <a:off x="7878589" y="2330053"/>
            <a:ext cx="214131" cy="468060"/>
            <a:chOff x="2749016" y="4291176"/>
            <a:chExt cx="150831" cy="336926"/>
          </a:xfrm>
          <a:solidFill>
            <a:srgbClr val="19A5BE"/>
          </a:solidFill>
        </p:grpSpPr>
        <p:sp>
          <p:nvSpPr>
            <p:cNvPr id="49" name="Google Shape;11236;p60">
              <a:extLst>
                <a:ext uri="{FF2B5EF4-FFF2-40B4-BE49-F238E27FC236}">
                  <a16:creationId xmlns:a16="http://schemas.microsoft.com/office/drawing/2014/main" id="{4368EE8B-1638-4326-9752-F01921C9C8D4}"/>
                </a:ext>
              </a:extLst>
            </p:cNvPr>
            <p:cNvSpPr/>
            <p:nvPr/>
          </p:nvSpPr>
          <p:spPr>
            <a:xfrm>
              <a:off x="2799399" y="4307472"/>
              <a:ext cx="51942" cy="114865"/>
            </a:xfrm>
            <a:custGeom>
              <a:avLst/>
              <a:gdLst/>
              <a:ahLst/>
              <a:cxnLst/>
              <a:rect l="l" t="t" r="r" b="b"/>
              <a:pathLst>
                <a:path w="1632" h="3609" extrusionOk="0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0" name="Google Shape;11237;p60">
              <a:extLst>
                <a:ext uri="{FF2B5EF4-FFF2-40B4-BE49-F238E27FC236}">
                  <a16:creationId xmlns:a16="http://schemas.microsoft.com/office/drawing/2014/main" id="{7948B9A7-1F76-44FA-9F7C-EA9A98149D83}"/>
                </a:ext>
              </a:extLst>
            </p:cNvPr>
            <p:cNvSpPr/>
            <p:nvPr/>
          </p:nvSpPr>
          <p:spPr>
            <a:xfrm>
              <a:off x="2750894" y="4291176"/>
              <a:ext cx="147075" cy="336926"/>
            </a:xfrm>
            <a:custGeom>
              <a:avLst/>
              <a:gdLst/>
              <a:ahLst/>
              <a:cxnLst/>
              <a:rect l="l" t="t" r="r" b="b"/>
              <a:pathLst>
                <a:path w="4621" h="10586" extrusionOk="0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51" name="Google Shape;11238;p60">
              <a:extLst>
                <a:ext uri="{FF2B5EF4-FFF2-40B4-BE49-F238E27FC236}">
                  <a16:creationId xmlns:a16="http://schemas.microsoft.com/office/drawing/2014/main" id="{D72B7185-E691-460B-BA38-A02FB95BD1AE}"/>
                </a:ext>
              </a:extLst>
            </p:cNvPr>
            <p:cNvSpPr/>
            <p:nvPr/>
          </p:nvSpPr>
          <p:spPr>
            <a:xfrm>
              <a:off x="2749016" y="4443917"/>
              <a:ext cx="69734" cy="52706"/>
            </a:xfrm>
            <a:custGeom>
              <a:avLst/>
              <a:gdLst/>
              <a:ahLst/>
              <a:cxnLst/>
              <a:rect l="l" t="t" r="r" b="b"/>
              <a:pathLst>
                <a:path w="2191" h="1656" extrusionOk="0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52" name="Google Shape;11239;p60">
              <a:extLst>
                <a:ext uri="{FF2B5EF4-FFF2-40B4-BE49-F238E27FC236}">
                  <a16:creationId xmlns:a16="http://schemas.microsoft.com/office/drawing/2014/main" id="{DF429554-6D3F-4344-8D13-F5E1249AABA1}"/>
                </a:ext>
              </a:extLst>
            </p:cNvPr>
            <p:cNvSpPr/>
            <p:nvPr/>
          </p:nvSpPr>
          <p:spPr>
            <a:xfrm>
              <a:off x="2829731" y="4443917"/>
              <a:ext cx="70116" cy="52706"/>
            </a:xfrm>
            <a:custGeom>
              <a:avLst/>
              <a:gdLst/>
              <a:ahLst/>
              <a:cxnLst/>
              <a:rect l="l" t="t" r="r" b="b"/>
              <a:pathLst>
                <a:path w="2203" h="1656" extrusionOk="0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7AD2757-190D-4DC5-973B-4FFC4CFD86D7}"/>
              </a:ext>
            </a:extLst>
          </p:cNvPr>
          <p:cNvSpPr txBox="1"/>
          <p:nvPr/>
        </p:nvSpPr>
        <p:spPr>
          <a:xfrm>
            <a:off x="7203782" y="2807924"/>
            <a:ext cx="1563743" cy="27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Weekly_Sales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89E9D5-6ADE-428E-8E18-5C3D726C40DD}"/>
              </a:ext>
            </a:extLst>
          </p:cNvPr>
          <p:cNvSpPr txBox="1"/>
          <p:nvPr/>
        </p:nvSpPr>
        <p:spPr>
          <a:xfrm>
            <a:off x="7469943" y="3365913"/>
            <a:ext cx="99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Sales of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every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week</a:t>
            </a:r>
            <a:endParaRPr lang="en-AE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79" name="Rounded Rectangle 8">
            <a:extLst>
              <a:ext uri="{FF2B5EF4-FFF2-40B4-BE49-F238E27FC236}">
                <a16:creationId xmlns:a16="http://schemas.microsoft.com/office/drawing/2014/main" id="{53A83BC1-481A-4BBF-B9E7-D2BCD389FFA9}"/>
              </a:ext>
            </a:extLst>
          </p:cNvPr>
          <p:cNvSpPr/>
          <p:nvPr/>
        </p:nvSpPr>
        <p:spPr>
          <a:xfrm>
            <a:off x="4538968" y="3097723"/>
            <a:ext cx="1256918" cy="112627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5" name="Google Shape;9903;p58">
            <a:extLst>
              <a:ext uri="{FF2B5EF4-FFF2-40B4-BE49-F238E27FC236}">
                <a16:creationId xmlns:a16="http://schemas.microsoft.com/office/drawing/2014/main" id="{42261441-52EB-450B-9397-CFB1C11AAA06}"/>
              </a:ext>
            </a:extLst>
          </p:cNvPr>
          <p:cNvGrpSpPr/>
          <p:nvPr/>
        </p:nvGrpSpPr>
        <p:grpSpPr>
          <a:xfrm>
            <a:off x="4870548" y="2339562"/>
            <a:ext cx="459921" cy="422655"/>
            <a:chOff x="1952836" y="2774422"/>
            <a:chExt cx="372835" cy="342573"/>
          </a:xfrm>
          <a:solidFill>
            <a:srgbClr val="19A5BE"/>
          </a:solidFill>
        </p:grpSpPr>
        <p:sp>
          <p:nvSpPr>
            <p:cNvPr id="17" name="Google Shape;9904;p58">
              <a:extLst>
                <a:ext uri="{FF2B5EF4-FFF2-40B4-BE49-F238E27FC236}">
                  <a16:creationId xmlns:a16="http://schemas.microsoft.com/office/drawing/2014/main" id="{E339F531-9374-4B14-AD67-A10CDB497C1F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" name="Google Shape;9905;p58">
              <a:extLst>
                <a:ext uri="{FF2B5EF4-FFF2-40B4-BE49-F238E27FC236}">
                  <a16:creationId xmlns:a16="http://schemas.microsoft.com/office/drawing/2014/main" id="{BF4B0D6C-197F-4D2C-BD83-022C5DD5601E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" name="Google Shape;9906;p58">
              <a:extLst>
                <a:ext uri="{FF2B5EF4-FFF2-40B4-BE49-F238E27FC236}">
                  <a16:creationId xmlns:a16="http://schemas.microsoft.com/office/drawing/2014/main" id="{3CCFF810-1A94-444E-AFBF-38BB613C5FE8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4865991" y="2795078"/>
            <a:ext cx="77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Store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1041A-958F-4583-98C4-8604FC9BEDC3}"/>
              </a:ext>
            </a:extLst>
          </p:cNvPr>
          <p:cNvSpPr txBox="1"/>
          <p:nvPr/>
        </p:nvSpPr>
        <p:spPr>
          <a:xfrm>
            <a:off x="4609115" y="3458247"/>
            <a:ext cx="111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store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numbre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59" name="Google Shape;10694;p60">
            <a:extLst>
              <a:ext uri="{FF2B5EF4-FFF2-40B4-BE49-F238E27FC236}">
                <a16:creationId xmlns:a16="http://schemas.microsoft.com/office/drawing/2014/main" id="{3520114C-D27B-47F8-8FFD-DC7FE950836D}"/>
              </a:ext>
            </a:extLst>
          </p:cNvPr>
          <p:cNvSpPr/>
          <p:nvPr/>
        </p:nvSpPr>
        <p:spPr>
          <a:xfrm>
            <a:off x="10321210" y="2365912"/>
            <a:ext cx="611009" cy="454362"/>
          </a:xfrm>
          <a:custGeom>
            <a:avLst/>
            <a:gdLst/>
            <a:ahLst/>
            <a:cxnLst/>
            <a:rect l="l" t="t" r="r" b="b"/>
            <a:pathLst>
              <a:path w="10967" h="7144" extrusionOk="0">
                <a:moveTo>
                  <a:pt x="3203" y="322"/>
                </a:moveTo>
                <a:cubicBezTo>
                  <a:pt x="3489" y="322"/>
                  <a:pt x="3763" y="429"/>
                  <a:pt x="3977" y="631"/>
                </a:cubicBezTo>
                <a:lnTo>
                  <a:pt x="6168" y="2703"/>
                </a:lnTo>
                <a:lnTo>
                  <a:pt x="4930" y="2703"/>
                </a:lnTo>
                <a:lnTo>
                  <a:pt x="3072" y="322"/>
                </a:lnTo>
                <a:close/>
                <a:moveTo>
                  <a:pt x="9240" y="3012"/>
                </a:moveTo>
                <a:cubicBezTo>
                  <a:pt x="9514" y="3036"/>
                  <a:pt x="9752" y="3143"/>
                  <a:pt x="9942" y="3346"/>
                </a:cubicBezTo>
                <a:lnTo>
                  <a:pt x="10049" y="3441"/>
                </a:lnTo>
                <a:lnTo>
                  <a:pt x="9406" y="3441"/>
                </a:lnTo>
                <a:lnTo>
                  <a:pt x="9406" y="3453"/>
                </a:lnTo>
                <a:cubicBezTo>
                  <a:pt x="9323" y="3453"/>
                  <a:pt x="9240" y="3370"/>
                  <a:pt x="9240" y="3286"/>
                </a:cubicBezTo>
                <a:lnTo>
                  <a:pt x="9240" y="3012"/>
                </a:lnTo>
                <a:close/>
                <a:moveTo>
                  <a:pt x="6894" y="3715"/>
                </a:moveTo>
                <a:lnTo>
                  <a:pt x="3977" y="6477"/>
                </a:lnTo>
                <a:cubicBezTo>
                  <a:pt x="3763" y="6679"/>
                  <a:pt x="3501" y="6799"/>
                  <a:pt x="3203" y="6799"/>
                </a:cubicBezTo>
                <a:lnTo>
                  <a:pt x="3072" y="6799"/>
                </a:lnTo>
                <a:lnTo>
                  <a:pt x="5466" y="3715"/>
                </a:lnTo>
                <a:close/>
                <a:moveTo>
                  <a:pt x="2953" y="0"/>
                </a:moveTo>
                <a:cubicBezTo>
                  <a:pt x="2846" y="0"/>
                  <a:pt x="2751" y="60"/>
                  <a:pt x="2703" y="143"/>
                </a:cubicBezTo>
                <a:cubicBezTo>
                  <a:pt x="2668" y="238"/>
                  <a:pt x="2679" y="333"/>
                  <a:pt x="2739" y="429"/>
                </a:cubicBezTo>
                <a:lnTo>
                  <a:pt x="4513" y="2703"/>
                </a:lnTo>
                <a:lnTo>
                  <a:pt x="2191" y="2703"/>
                </a:lnTo>
                <a:cubicBezTo>
                  <a:pt x="2096" y="2703"/>
                  <a:pt x="2013" y="2655"/>
                  <a:pt x="1953" y="2572"/>
                </a:cubicBezTo>
                <a:lnTo>
                  <a:pt x="1239" y="1334"/>
                </a:lnTo>
                <a:cubicBezTo>
                  <a:pt x="1132" y="1155"/>
                  <a:pt x="941" y="1048"/>
                  <a:pt x="727" y="1048"/>
                </a:cubicBezTo>
                <a:lnTo>
                  <a:pt x="274" y="1048"/>
                </a:lnTo>
                <a:cubicBezTo>
                  <a:pt x="120" y="1048"/>
                  <a:pt x="1" y="1167"/>
                  <a:pt x="1" y="1322"/>
                </a:cubicBezTo>
                <a:lnTo>
                  <a:pt x="1" y="3834"/>
                </a:lnTo>
                <a:cubicBezTo>
                  <a:pt x="1" y="4167"/>
                  <a:pt x="274" y="4429"/>
                  <a:pt x="596" y="4429"/>
                </a:cubicBezTo>
                <a:lnTo>
                  <a:pt x="1977" y="4429"/>
                </a:lnTo>
                <a:cubicBezTo>
                  <a:pt x="2072" y="4429"/>
                  <a:pt x="2144" y="4358"/>
                  <a:pt x="2144" y="4263"/>
                </a:cubicBezTo>
                <a:cubicBezTo>
                  <a:pt x="2144" y="4179"/>
                  <a:pt x="2072" y="4096"/>
                  <a:pt x="1977" y="4096"/>
                </a:cubicBezTo>
                <a:lnTo>
                  <a:pt x="596" y="4096"/>
                </a:lnTo>
                <a:cubicBezTo>
                  <a:pt x="453" y="4096"/>
                  <a:pt x="310" y="3977"/>
                  <a:pt x="310" y="3822"/>
                </a:cubicBezTo>
                <a:lnTo>
                  <a:pt x="310" y="1369"/>
                </a:lnTo>
                <a:lnTo>
                  <a:pt x="727" y="1369"/>
                </a:lnTo>
                <a:cubicBezTo>
                  <a:pt x="834" y="1369"/>
                  <a:pt x="905" y="1405"/>
                  <a:pt x="965" y="1500"/>
                </a:cubicBezTo>
                <a:lnTo>
                  <a:pt x="1679" y="2739"/>
                </a:lnTo>
                <a:cubicBezTo>
                  <a:pt x="1786" y="2905"/>
                  <a:pt x="1977" y="3036"/>
                  <a:pt x="2191" y="3036"/>
                </a:cubicBezTo>
                <a:lnTo>
                  <a:pt x="8895" y="3036"/>
                </a:lnTo>
                <a:lnTo>
                  <a:pt x="8895" y="3298"/>
                </a:lnTo>
                <a:cubicBezTo>
                  <a:pt x="8895" y="3572"/>
                  <a:pt x="9109" y="3774"/>
                  <a:pt x="9371" y="3774"/>
                </a:cubicBezTo>
                <a:lnTo>
                  <a:pt x="10323" y="3774"/>
                </a:lnTo>
                <a:lnTo>
                  <a:pt x="10538" y="3977"/>
                </a:lnTo>
                <a:cubicBezTo>
                  <a:pt x="10561" y="4012"/>
                  <a:pt x="10597" y="4060"/>
                  <a:pt x="10597" y="4096"/>
                </a:cubicBezTo>
                <a:lnTo>
                  <a:pt x="6930" y="4096"/>
                </a:lnTo>
                <a:lnTo>
                  <a:pt x="7382" y="3679"/>
                </a:lnTo>
                <a:cubicBezTo>
                  <a:pt x="7430" y="3643"/>
                  <a:pt x="7442" y="3560"/>
                  <a:pt x="7430" y="3501"/>
                </a:cubicBezTo>
                <a:cubicBezTo>
                  <a:pt x="7394" y="3453"/>
                  <a:pt x="7335" y="3405"/>
                  <a:pt x="7275" y="3405"/>
                </a:cubicBezTo>
                <a:lnTo>
                  <a:pt x="5454" y="3405"/>
                </a:lnTo>
                <a:cubicBezTo>
                  <a:pt x="5358" y="3405"/>
                  <a:pt x="5287" y="3453"/>
                  <a:pt x="5239" y="3501"/>
                </a:cubicBezTo>
                <a:lnTo>
                  <a:pt x="4775" y="4096"/>
                </a:lnTo>
                <a:lnTo>
                  <a:pt x="2739" y="4096"/>
                </a:lnTo>
                <a:cubicBezTo>
                  <a:pt x="2656" y="4096"/>
                  <a:pt x="2572" y="4179"/>
                  <a:pt x="2572" y="4263"/>
                </a:cubicBezTo>
                <a:cubicBezTo>
                  <a:pt x="2572" y="4358"/>
                  <a:pt x="2656" y="4429"/>
                  <a:pt x="2739" y="4429"/>
                </a:cubicBezTo>
                <a:lnTo>
                  <a:pt x="4525" y="4429"/>
                </a:lnTo>
                <a:lnTo>
                  <a:pt x="2751" y="6703"/>
                </a:lnTo>
                <a:cubicBezTo>
                  <a:pt x="2691" y="6787"/>
                  <a:pt x="2679" y="6906"/>
                  <a:pt x="2727" y="6989"/>
                </a:cubicBezTo>
                <a:cubicBezTo>
                  <a:pt x="2763" y="7084"/>
                  <a:pt x="2858" y="7144"/>
                  <a:pt x="2965" y="7144"/>
                </a:cubicBezTo>
                <a:lnTo>
                  <a:pt x="3203" y="7144"/>
                </a:lnTo>
                <a:cubicBezTo>
                  <a:pt x="3572" y="7144"/>
                  <a:pt x="3930" y="7001"/>
                  <a:pt x="4203" y="6739"/>
                </a:cubicBezTo>
                <a:lnTo>
                  <a:pt x="6644" y="4429"/>
                </a:lnTo>
                <a:lnTo>
                  <a:pt x="10716" y="4429"/>
                </a:lnTo>
                <a:cubicBezTo>
                  <a:pt x="10847" y="4429"/>
                  <a:pt x="10966" y="4322"/>
                  <a:pt x="10966" y="4179"/>
                </a:cubicBezTo>
                <a:cubicBezTo>
                  <a:pt x="10954" y="4001"/>
                  <a:pt x="10895" y="3846"/>
                  <a:pt x="10788" y="3751"/>
                </a:cubicBezTo>
                <a:lnTo>
                  <a:pt x="10168" y="3120"/>
                </a:lnTo>
                <a:cubicBezTo>
                  <a:pt x="9895" y="2858"/>
                  <a:pt x="9526" y="2703"/>
                  <a:pt x="9156" y="2703"/>
                </a:cubicBezTo>
                <a:lnTo>
                  <a:pt x="6620" y="2703"/>
                </a:lnTo>
                <a:lnTo>
                  <a:pt x="4180" y="393"/>
                </a:lnTo>
                <a:cubicBezTo>
                  <a:pt x="3918" y="143"/>
                  <a:pt x="3561" y="0"/>
                  <a:pt x="319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498817-41E6-4C32-9119-F20504CF0529}"/>
              </a:ext>
            </a:extLst>
          </p:cNvPr>
          <p:cNvSpPr txBox="1"/>
          <p:nvPr/>
        </p:nvSpPr>
        <p:spPr>
          <a:xfrm>
            <a:off x="10177973" y="2789243"/>
            <a:ext cx="1089696" cy="2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IsHoliday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6B25E7A5-4580-4C47-89B9-0795625B0E91}"/>
              </a:ext>
            </a:extLst>
          </p:cNvPr>
          <p:cNvSpPr/>
          <p:nvPr/>
        </p:nvSpPr>
        <p:spPr>
          <a:xfrm>
            <a:off x="10066643" y="3054698"/>
            <a:ext cx="1256917" cy="115634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0384D-4960-48F6-BD09-A3EDD6660BA9}"/>
              </a:ext>
            </a:extLst>
          </p:cNvPr>
          <p:cNvSpPr txBox="1"/>
          <p:nvPr/>
        </p:nvSpPr>
        <p:spPr>
          <a:xfrm>
            <a:off x="10205144" y="3341366"/>
            <a:ext cx="11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If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there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a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holiday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in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every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week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or not</a:t>
            </a:r>
            <a:endParaRPr lang="en-AE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81" name="Rounded Rectangle 8">
            <a:extLst>
              <a:ext uri="{FF2B5EF4-FFF2-40B4-BE49-F238E27FC236}">
                <a16:creationId xmlns:a16="http://schemas.microsoft.com/office/drawing/2014/main" id="{33C9A110-7343-4755-B3F7-5F79AFEB65F6}"/>
              </a:ext>
            </a:extLst>
          </p:cNvPr>
          <p:cNvSpPr/>
          <p:nvPr/>
        </p:nvSpPr>
        <p:spPr>
          <a:xfrm>
            <a:off x="8681699" y="3072077"/>
            <a:ext cx="1256918" cy="11334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23" name="Google Shape;11295;p60">
            <a:extLst>
              <a:ext uri="{FF2B5EF4-FFF2-40B4-BE49-F238E27FC236}">
                <a16:creationId xmlns:a16="http://schemas.microsoft.com/office/drawing/2014/main" id="{725C191B-139B-4C80-920B-5044099E044F}"/>
              </a:ext>
            </a:extLst>
          </p:cNvPr>
          <p:cNvGrpSpPr/>
          <p:nvPr/>
        </p:nvGrpSpPr>
        <p:grpSpPr>
          <a:xfrm>
            <a:off x="9002383" y="2353885"/>
            <a:ext cx="534243" cy="445355"/>
            <a:chOff x="2165809" y="3811059"/>
            <a:chExt cx="422542" cy="342973"/>
          </a:xfrm>
          <a:solidFill>
            <a:srgbClr val="19A5BE"/>
          </a:solidFill>
        </p:grpSpPr>
        <p:sp>
          <p:nvSpPr>
            <p:cNvPr id="24" name="Google Shape;11296;p60">
              <a:extLst>
                <a:ext uri="{FF2B5EF4-FFF2-40B4-BE49-F238E27FC236}">
                  <a16:creationId xmlns:a16="http://schemas.microsoft.com/office/drawing/2014/main" id="{629F2E1B-1DE2-4D87-A5FF-E1874BB9E5FA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25" name="Google Shape;11297;p60">
              <a:extLst>
                <a:ext uri="{FF2B5EF4-FFF2-40B4-BE49-F238E27FC236}">
                  <a16:creationId xmlns:a16="http://schemas.microsoft.com/office/drawing/2014/main" id="{1D9E6ACB-0421-47F1-8BC0-7D178095B567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" name="Google Shape;11298;p60">
              <a:extLst>
                <a:ext uri="{FF2B5EF4-FFF2-40B4-BE49-F238E27FC236}">
                  <a16:creationId xmlns:a16="http://schemas.microsoft.com/office/drawing/2014/main" id="{7109F205-24D6-482F-8A68-809C9CD59DDE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" name="Google Shape;11299;p60">
              <a:extLst>
                <a:ext uri="{FF2B5EF4-FFF2-40B4-BE49-F238E27FC236}">
                  <a16:creationId xmlns:a16="http://schemas.microsoft.com/office/drawing/2014/main" id="{AA306484-7F6D-4A69-BF70-89FA81B4D68F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" name="Google Shape;11300;p60">
              <a:extLst>
                <a:ext uri="{FF2B5EF4-FFF2-40B4-BE49-F238E27FC236}">
                  <a16:creationId xmlns:a16="http://schemas.microsoft.com/office/drawing/2014/main" id="{D066E363-6773-4043-A36F-AF2A1B2DC04F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11301;p60">
              <a:extLst>
                <a:ext uri="{FF2B5EF4-FFF2-40B4-BE49-F238E27FC236}">
                  <a16:creationId xmlns:a16="http://schemas.microsoft.com/office/drawing/2014/main" id="{8258E837-86A4-45D3-A9A1-EE2720E2649E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" name="Google Shape;11302;p60">
              <a:extLst>
                <a:ext uri="{FF2B5EF4-FFF2-40B4-BE49-F238E27FC236}">
                  <a16:creationId xmlns:a16="http://schemas.microsoft.com/office/drawing/2014/main" id="{854AE0AC-BD28-4B76-AEEA-055F43E80595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" name="Google Shape;11303;p60">
              <a:extLst>
                <a:ext uri="{FF2B5EF4-FFF2-40B4-BE49-F238E27FC236}">
                  <a16:creationId xmlns:a16="http://schemas.microsoft.com/office/drawing/2014/main" id="{FBDFCD5B-BDCF-4262-B073-0AE47A570778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" name="Google Shape;11304;p60">
              <a:extLst>
                <a:ext uri="{FF2B5EF4-FFF2-40B4-BE49-F238E27FC236}">
                  <a16:creationId xmlns:a16="http://schemas.microsoft.com/office/drawing/2014/main" id="{9E7A8155-7B5C-469B-A355-79968C95E0B5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" name="Google Shape;11305;p60">
              <a:extLst>
                <a:ext uri="{FF2B5EF4-FFF2-40B4-BE49-F238E27FC236}">
                  <a16:creationId xmlns:a16="http://schemas.microsoft.com/office/drawing/2014/main" id="{E7492221-784C-46F9-9F9D-E30B711AB26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" name="Google Shape;11306;p60">
              <a:extLst>
                <a:ext uri="{FF2B5EF4-FFF2-40B4-BE49-F238E27FC236}">
                  <a16:creationId xmlns:a16="http://schemas.microsoft.com/office/drawing/2014/main" id="{3330D0CD-B997-4F01-8F3C-1E43EFECBDE5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11307;p60">
              <a:extLst>
                <a:ext uri="{FF2B5EF4-FFF2-40B4-BE49-F238E27FC236}">
                  <a16:creationId xmlns:a16="http://schemas.microsoft.com/office/drawing/2014/main" id="{2541972F-406C-46DB-AFA2-74D454206BA7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" name="Google Shape;11308;p60">
              <a:extLst>
                <a:ext uri="{FF2B5EF4-FFF2-40B4-BE49-F238E27FC236}">
                  <a16:creationId xmlns:a16="http://schemas.microsoft.com/office/drawing/2014/main" id="{7191D371-B848-48EC-AB3B-18D4B2185CC3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2" name="Google Shape;11309;p60">
              <a:extLst>
                <a:ext uri="{FF2B5EF4-FFF2-40B4-BE49-F238E27FC236}">
                  <a16:creationId xmlns:a16="http://schemas.microsoft.com/office/drawing/2014/main" id="{844ABFAE-2EC9-44D9-858D-7129EB1426B7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3" name="Google Shape;11310;p60">
              <a:extLst>
                <a:ext uri="{FF2B5EF4-FFF2-40B4-BE49-F238E27FC236}">
                  <a16:creationId xmlns:a16="http://schemas.microsoft.com/office/drawing/2014/main" id="{7FB20CFC-5796-4598-A7DD-2A1CA0BCC936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4" name="Google Shape;11311;p60">
              <a:extLst>
                <a:ext uri="{FF2B5EF4-FFF2-40B4-BE49-F238E27FC236}">
                  <a16:creationId xmlns:a16="http://schemas.microsoft.com/office/drawing/2014/main" id="{CC1CCE04-07C7-42B2-9029-0CBC2FC4D867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11312;p60">
              <a:extLst>
                <a:ext uri="{FF2B5EF4-FFF2-40B4-BE49-F238E27FC236}">
                  <a16:creationId xmlns:a16="http://schemas.microsoft.com/office/drawing/2014/main" id="{875786D1-F2B5-4B1B-9893-DD48E47B4FDB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11313;p60">
              <a:extLst>
                <a:ext uri="{FF2B5EF4-FFF2-40B4-BE49-F238E27FC236}">
                  <a16:creationId xmlns:a16="http://schemas.microsoft.com/office/drawing/2014/main" id="{F8A77C5D-DE94-40B1-9861-02F786962398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5D4DEE1-25DA-4F72-92CC-DB449078F376}"/>
              </a:ext>
            </a:extLst>
          </p:cNvPr>
          <p:cNvSpPr txBox="1"/>
          <p:nvPr/>
        </p:nvSpPr>
        <p:spPr>
          <a:xfrm>
            <a:off x="8999054" y="2816608"/>
            <a:ext cx="750234" cy="2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5B0EB0-6974-4A01-877D-2073CD0E0CB4}"/>
              </a:ext>
            </a:extLst>
          </p:cNvPr>
          <p:cNvSpPr txBox="1"/>
          <p:nvPr/>
        </p:nvSpPr>
        <p:spPr>
          <a:xfrm>
            <a:off x="8874820" y="3347466"/>
            <a:ext cx="919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</a:t>
            </a:r>
            <a:r>
              <a:rPr lang="en-AE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date of one day in every week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04F20E3-DFE6-4F0C-BF72-D6A647AA1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95" y="4028995"/>
            <a:ext cx="2602004" cy="2169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9E8EC1-329C-4C83-B259-8137D430F223}"/>
              </a:ext>
            </a:extLst>
          </p:cNvPr>
          <p:cNvSpPr txBox="1"/>
          <p:nvPr/>
        </p:nvSpPr>
        <p:spPr>
          <a:xfrm>
            <a:off x="8839393" y="4385058"/>
            <a:ext cx="139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2012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9D63A2-F82F-40DF-8B02-8F06154E1675}"/>
              </a:ext>
            </a:extLst>
          </p:cNvPr>
          <p:cNvSpPr txBox="1"/>
          <p:nvPr/>
        </p:nvSpPr>
        <p:spPr>
          <a:xfrm>
            <a:off x="10251636" y="4339596"/>
            <a:ext cx="128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True</a:t>
            </a:r>
            <a:endParaRPr lang="fr-FR" sz="16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False</a:t>
            </a:r>
          </a:p>
        </p:txBody>
      </p:sp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72889" y="934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Data: Train</a:t>
            </a:r>
          </a:p>
        </p:txBody>
      </p:sp>
      <p:sp>
        <p:nvSpPr>
          <p:cNvPr id="68" name="TextBox 45">
            <a:extLst>
              <a:ext uri="{FF2B5EF4-FFF2-40B4-BE49-F238E27FC236}">
                <a16:creationId xmlns:a16="http://schemas.microsoft.com/office/drawing/2014/main" id="{8E7F6F2A-0D7B-4AFF-AC25-042C288270C1}"/>
              </a:ext>
            </a:extLst>
          </p:cNvPr>
          <p:cNvSpPr txBox="1"/>
          <p:nvPr/>
        </p:nvSpPr>
        <p:spPr>
          <a:xfrm>
            <a:off x="1170690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4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B0E0F-7AA2-40C1-8BFE-51CD50A4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4" y="1570712"/>
            <a:ext cx="7194531" cy="4213027"/>
          </a:xfrm>
          <a:prstGeom prst="rect">
            <a:avLst/>
          </a:prstGeom>
        </p:spPr>
      </p:pic>
      <p:sp>
        <p:nvSpPr>
          <p:cNvPr id="82" name="Google Shape;9906;p58">
            <a:extLst>
              <a:ext uri="{FF2B5EF4-FFF2-40B4-BE49-F238E27FC236}">
                <a16:creationId xmlns:a16="http://schemas.microsoft.com/office/drawing/2014/main" id="{7D24E035-6415-4D04-9793-8D9789B65F63}"/>
              </a:ext>
            </a:extLst>
          </p:cNvPr>
          <p:cNvSpPr/>
          <p:nvPr/>
        </p:nvSpPr>
        <p:spPr>
          <a:xfrm>
            <a:off x="8442316" y="2236877"/>
            <a:ext cx="488306" cy="492055"/>
          </a:xfrm>
          <a:custGeom>
            <a:avLst/>
            <a:gdLst/>
            <a:ahLst/>
            <a:cxnLst/>
            <a:rect l="l" t="t" r="r" b="b"/>
            <a:pathLst>
              <a:path w="11741" h="10788" extrusionOk="0">
                <a:moveTo>
                  <a:pt x="5382" y="1988"/>
                </a:moveTo>
                <a:lnTo>
                  <a:pt x="5382" y="3001"/>
                </a:lnTo>
                <a:lnTo>
                  <a:pt x="4359" y="3001"/>
                </a:lnTo>
                <a:lnTo>
                  <a:pt x="4359" y="1988"/>
                </a:lnTo>
                <a:close/>
                <a:moveTo>
                  <a:pt x="6752" y="1988"/>
                </a:moveTo>
                <a:lnTo>
                  <a:pt x="6752" y="3001"/>
                </a:lnTo>
                <a:lnTo>
                  <a:pt x="5728" y="3001"/>
                </a:lnTo>
                <a:lnTo>
                  <a:pt x="5728" y="1988"/>
                </a:lnTo>
                <a:close/>
                <a:moveTo>
                  <a:pt x="8121" y="1988"/>
                </a:moveTo>
                <a:lnTo>
                  <a:pt x="8121" y="3001"/>
                </a:lnTo>
                <a:lnTo>
                  <a:pt x="7097" y="3001"/>
                </a:lnTo>
                <a:lnTo>
                  <a:pt x="7097" y="1988"/>
                </a:lnTo>
                <a:close/>
                <a:moveTo>
                  <a:pt x="9490" y="1988"/>
                </a:moveTo>
                <a:lnTo>
                  <a:pt x="9490" y="3001"/>
                </a:lnTo>
                <a:lnTo>
                  <a:pt x="8466" y="3001"/>
                </a:lnTo>
                <a:lnTo>
                  <a:pt x="8466" y="1988"/>
                </a:lnTo>
                <a:close/>
                <a:moveTo>
                  <a:pt x="10324" y="1988"/>
                </a:moveTo>
                <a:lnTo>
                  <a:pt x="10085" y="3001"/>
                </a:lnTo>
                <a:lnTo>
                  <a:pt x="9847" y="3001"/>
                </a:lnTo>
                <a:lnTo>
                  <a:pt x="9847" y="1988"/>
                </a:lnTo>
                <a:close/>
                <a:moveTo>
                  <a:pt x="4001" y="2000"/>
                </a:moveTo>
                <a:lnTo>
                  <a:pt x="4001" y="3012"/>
                </a:lnTo>
                <a:lnTo>
                  <a:pt x="3311" y="3012"/>
                </a:lnTo>
                <a:lnTo>
                  <a:pt x="2965" y="2000"/>
                </a:lnTo>
                <a:close/>
                <a:moveTo>
                  <a:pt x="10014" y="3334"/>
                </a:moveTo>
                <a:lnTo>
                  <a:pt x="9847" y="4048"/>
                </a:lnTo>
                <a:lnTo>
                  <a:pt x="9847" y="3334"/>
                </a:lnTo>
                <a:close/>
                <a:moveTo>
                  <a:pt x="4013" y="3334"/>
                </a:moveTo>
                <a:lnTo>
                  <a:pt x="4013" y="4370"/>
                </a:lnTo>
                <a:lnTo>
                  <a:pt x="3823" y="4370"/>
                </a:lnTo>
                <a:lnTo>
                  <a:pt x="3454" y="3334"/>
                </a:lnTo>
                <a:close/>
                <a:moveTo>
                  <a:pt x="5371" y="3334"/>
                </a:moveTo>
                <a:lnTo>
                  <a:pt x="5371" y="4370"/>
                </a:lnTo>
                <a:lnTo>
                  <a:pt x="4347" y="4370"/>
                </a:lnTo>
                <a:lnTo>
                  <a:pt x="4347" y="3334"/>
                </a:lnTo>
                <a:close/>
                <a:moveTo>
                  <a:pt x="6752" y="3334"/>
                </a:moveTo>
                <a:lnTo>
                  <a:pt x="6752" y="4370"/>
                </a:lnTo>
                <a:lnTo>
                  <a:pt x="5728" y="4370"/>
                </a:lnTo>
                <a:lnTo>
                  <a:pt x="5728" y="3334"/>
                </a:lnTo>
                <a:close/>
                <a:moveTo>
                  <a:pt x="8121" y="3358"/>
                </a:moveTo>
                <a:lnTo>
                  <a:pt x="8121" y="4382"/>
                </a:lnTo>
                <a:lnTo>
                  <a:pt x="7097" y="4382"/>
                </a:lnTo>
                <a:lnTo>
                  <a:pt x="7097" y="3358"/>
                </a:lnTo>
                <a:close/>
                <a:moveTo>
                  <a:pt x="9514" y="3358"/>
                </a:moveTo>
                <a:lnTo>
                  <a:pt x="9514" y="4382"/>
                </a:lnTo>
                <a:lnTo>
                  <a:pt x="8478" y="4382"/>
                </a:lnTo>
                <a:lnTo>
                  <a:pt x="8478" y="3358"/>
                </a:lnTo>
                <a:close/>
                <a:moveTo>
                  <a:pt x="4001" y="4727"/>
                </a:moveTo>
                <a:lnTo>
                  <a:pt x="4001" y="4941"/>
                </a:lnTo>
                <a:lnTo>
                  <a:pt x="3930" y="4727"/>
                </a:lnTo>
                <a:close/>
                <a:moveTo>
                  <a:pt x="5371" y="4715"/>
                </a:moveTo>
                <a:lnTo>
                  <a:pt x="5371" y="5525"/>
                </a:lnTo>
                <a:cubicBezTo>
                  <a:pt x="5297" y="5521"/>
                  <a:pt x="5230" y="5520"/>
                  <a:pt x="5167" y="5520"/>
                </a:cubicBezTo>
                <a:cubicBezTo>
                  <a:pt x="5049" y="5520"/>
                  <a:pt x="4947" y="5524"/>
                  <a:pt x="4854" y="5524"/>
                </a:cubicBezTo>
                <a:cubicBezTo>
                  <a:pt x="4666" y="5524"/>
                  <a:pt x="4516" y="5507"/>
                  <a:pt x="4347" y="5406"/>
                </a:cubicBezTo>
                <a:lnTo>
                  <a:pt x="4347" y="4715"/>
                </a:lnTo>
                <a:close/>
                <a:moveTo>
                  <a:pt x="6752" y="4727"/>
                </a:moveTo>
                <a:lnTo>
                  <a:pt x="6752" y="5525"/>
                </a:lnTo>
                <a:lnTo>
                  <a:pt x="5728" y="5525"/>
                </a:lnTo>
                <a:lnTo>
                  <a:pt x="5728" y="4727"/>
                </a:lnTo>
                <a:close/>
                <a:moveTo>
                  <a:pt x="8121" y="4727"/>
                </a:moveTo>
                <a:lnTo>
                  <a:pt x="8121" y="5525"/>
                </a:lnTo>
                <a:lnTo>
                  <a:pt x="7097" y="5525"/>
                </a:lnTo>
                <a:lnTo>
                  <a:pt x="7097" y="4727"/>
                </a:lnTo>
                <a:close/>
                <a:moveTo>
                  <a:pt x="9490" y="4727"/>
                </a:moveTo>
                <a:lnTo>
                  <a:pt x="9490" y="5525"/>
                </a:lnTo>
                <a:lnTo>
                  <a:pt x="8466" y="5525"/>
                </a:lnTo>
                <a:lnTo>
                  <a:pt x="8466" y="4727"/>
                </a:lnTo>
                <a:close/>
                <a:moveTo>
                  <a:pt x="4537" y="8680"/>
                </a:moveTo>
                <a:cubicBezTo>
                  <a:pt x="5025" y="8680"/>
                  <a:pt x="5418" y="9085"/>
                  <a:pt x="5418" y="9561"/>
                </a:cubicBezTo>
                <a:cubicBezTo>
                  <a:pt x="5418" y="10037"/>
                  <a:pt x="5025" y="10442"/>
                  <a:pt x="4537" y="10442"/>
                </a:cubicBezTo>
                <a:cubicBezTo>
                  <a:pt x="4049" y="10442"/>
                  <a:pt x="3656" y="10049"/>
                  <a:pt x="3656" y="9561"/>
                </a:cubicBezTo>
                <a:cubicBezTo>
                  <a:pt x="3656" y="9085"/>
                  <a:pt x="4049" y="8680"/>
                  <a:pt x="4537" y="8680"/>
                </a:cubicBezTo>
                <a:close/>
                <a:moveTo>
                  <a:pt x="8692" y="8680"/>
                </a:moveTo>
                <a:cubicBezTo>
                  <a:pt x="9181" y="8680"/>
                  <a:pt x="9573" y="9085"/>
                  <a:pt x="9573" y="9561"/>
                </a:cubicBezTo>
                <a:cubicBezTo>
                  <a:pt x="9573" y="10037"/>
                  <a:pt x="9181" y="10442"/>
                  <a:pt x="8692" y="10442"/>
                </a:cubicBezTo>
                <a:cubicBezTo>
                  <a:pt x="8204" y="10442"/>
                  <a:pt x="7811" y="10049"/>
                  <a:pt x="7811" y="9561"/>
                </a:cubicBezTo>
                <a:cubicBezTo>
                  <a:pt x="7811" y="9085"/>
                  <a:pt x="8204" y="8680"/>
                  <a:pt x="8692" y="8680"/>
                </a:cubicBezTo>
                <a:close/>
                <a:moveTo>
                  <a:pt x="620" y="0"/>
                </a:moveTo>
                <a:cubicBezTo>
                  <a:pt x="287" y="0"/>
                  <a:pt x="1" y="286"/>
                  <a:pt x="1" y="631"/>
                </a:cubicBezTo>
                <a:cubicBezTo>
                  <a:pt x="1" y="976"/>
                  <a:pt x="287" y="1250"/>
                  <a:pt x="620" y="1250"/>
                </a:cubicBezTo>
                <a:lnTo>
                  <a:pt x="1394" y="1250"/>
                </a:lnTo>
                <a:lnTo>
                  <a:pt x="2346" y="3965"/>
                </a:lnTo>
                <a:cubicBezTo>
                  <a:pt x="2374" y="4029"/>
                  <a:pt x="2444" y="4072"/>
                  <a:pt x="2513" y="4072"/>
                </a:cubicBezTo>
                <a:cubicBezTo>
                  <a:pt x="2533" y="4072"/>
                  <a:pt x="2553" y="4068"/>
                  <a:pt x="2573" y="4060"/>
                </a:cubicBezTo>
                <a:cubicBezTo>
                  <a:pt x="2668" y="4036"/>
                  <a:pt x="2704" y="3929"/>
                  <a:pt x="2680" y="3846"/>
                </a:cubicBezTo>
                <a:cubicBezTo>
                  <a:pt x="1739" y="1191"/>
                  <a:pt x="1692" y="1072"/>
                  <a:pt x="1692" y="1072"/>
                </a:cubicBezTo>
                <a:cubicBezTo>
                  <a:pt x="1656" y="965"/>
                  <a:pt x="1561" y="905"/>
                  <a:pt x="1441" y="905"/>
                </a:cubicBezTo>
                <a:lnTo>
                  <a:pt x="620" y="905"/>
                </a:lnTo>
                <a:cubicBezTo>
                  <a:pt x="465" y="905"/>
                  <a:pt x="346" y="774"/>
                  <a:pt x="346" y="631"/>
                </a:cubicBezTo>
                <a:cubicBezTo>
                  <a:pt x="346" y="464"/>
                  <a:pt x="477" y="345"/>
                  <a:pt x="620" y="345"/>
                </a:cubicBezTo>
                <a:lnTo>
                  <a:pt x="1441" y="345"/>
                </a:lnTo>
                <a:cubicBezTo>
                  <a:pt x="1787" y="345"/>
                  <a:pt x="2084" y="536"/>
                  <a:pt x="2215" y="845"/>
                </a:cubicBezTo>
                <a:cubicBezTo>
                  <a:pt x="2418" y="1429"/>
                  <a:pt x="3585" y="4703"/>
                  <a:pt x="3751" y="5191"/>
                </a:cubicBezTo>
                <a:cubicBezTo>
                  <a:pt x="3870" y="5548"/>
                  <a:pt x="4287" y="5882"/>
                  <a:pt x="4775" y="5882"/>
                </a:cubicBezTo>
                <a:lnTo>
                  <a:pt x="10978" y="5882"/>
                </a:lnTo>
                <a:cubicBezTo>
                  <a:pt x="11145" y="5882"/>
                  <a:pt x="11264" y="6013"/>
                  <a:pt x="11264" y="6168"/>
                </a:cubicBezTo>
                <a:cubicBezTo>
                  <a:pt x="11264" y="6322"/>
                  <a:pt x="11133" y="6441"/>
                  <a:pt x="10978" y="6441"/>
                </a:cubicBezTo>
                <a:lnTo>
                  <a:pt x="4775" y="6441"/>
                </a:lnTo>
                <a:cubicBezTo>
                  <a:pt x="4108" y="6441"/>
                  <a:pt x="3489" y="6049"/>
                  <a:pt x="3227" y="5417"/>
                </a:cubicBezTo>
                <a:lnTo>
                  <a:pt x="2882" y="4453"/>
                </a:lnTo>
                <a:cubicBezTo>
                  <a:pt x="2863" y="4377"/>
                  <a:pt x="2791" y="4339"/>
                  <a:pt x="2720" y="4339"/>
                </a:cubicBezTo>
                <a:cubicBezTo>
                  <a:pt x="2702" y="4339"/>
                  <a:pt x="2684" y="4341"/>
                  <a:pt x="2668" y="4346"/>
                </a:cubicBezTo>
                <a:cubicBezTo>
                  <a:pt x="2573" y="4382"/>
                  <a:pt x="2525" y="4477"/>
                  <a:pt x="2561" y="4572"/>
                </a:cubicBezTo>
                <a:cubicBezTo>
                  <a:pt x="2846" y="5275"/>
                  <a:pt x="2846" y="5596"/>
                  <a:pt x="3180" y="6013"/>
                </a:cubicBezTo>
                <a:lnTo>
                  <a:pt x="2799" y="6560"/>
                </a:lnTo>
                <a:cubicBezTo>
                  <a:pt x="2215" y="7394"/>
                  <a:pt x="2715" y="8549"/>
                  <a:pt x="3716" y="8680"/>
                </a:cubicBezTo>
                <a:cubicBezTo>
                  <a:pt x="2918" y="9418"/>
                  <a:pt x="3442" y="10787"/>
                  <a:pt x="4549" y="10787"/>
                </a:cubicBezTo>
                <a:cubicBezTo>
                  <a:pt x="5656" y="10787"/>
                  <a:pt x="6168" y="9454"/>
                  <a:pt x="5394" y="8692"/>
                </a:cubicBezTo>
                <a:lnTo>
                  <a:pt x="7871" y="8692"/>
                </a:lnTo>
                <a:cubicBezTo>
                  <a:pt x="7085" y="9454"/>
                  <a:pt x="7621" y="10787"/>
                  <a:pt x="8716" y="10787"/>
                </a:cubicBezTo>
                <a:cubicBezTo>
                  <a:pt x="9823" y="10787"/>
                  <a:pt x="10335" y="9454"/>
                  <a:pt x="9562" y="8692"/>
                </a:cubicBezTo>
                <a:lnTo>
                  <a:pt x="9788" y="8692"/>
                </a:lnTo>
                <a:cubicBezTo>
                  <a:pt x="10133" y="8692"/>
                  <a:pt x="10419" y="8406"/>
                  <a:pt x="10419" y="8073"/>
                </a:cubicBezTo>
                <a:cubicBezTo>
                  <a:pt x="10419" y="7727"/>
                  <a:pt x="10133" y="7442"/>
                  <a:pt x="9788" y="7442"/>
                </a:cubicBezTo>
                <a:lnTo>
                  <a:pt x="8228" y="7442"/>
                </a:lnTo>
                <a:cubicBezTo>
                  <a:pt x="8133" y="7442"/>
                  <a:pt x="8061" y="7513"/>
                  <a:pt x="8061" y="7608"/>
                </a:cubicBezTo>
                <a:cubicBezTo>
                  <a:pt x="8061" y="7692"/>
                  <a:pt x="8133" y="7775"/>
                  <a:pt x="8228" y="7775"/>
                </a:cubicBezTo>
                <a:lnTo>
                  <a:pt x="9788" y="7775"/>
                </a:lnTo>
                <a:cubicBezTo>
                  <a:pt x="9954" y="7775"/>
                  <a:pt x="10074" y="7906"/>
                  <a:pt x="10074" y="8049"/>
                </a:cubicBezTo>
                <a:cubicBezTo>
                  <a:pt x="10074" y="8215"/>
                  <a:pt x="9943" y="8335"/>
                  <a:pt x="9788" y="8335"/>
                </a:cubicBezTo>
                <a:lnTo>
                  <a:pt x="3930" y="8335"/>
                </a:lnTo>
                <a:cubicBezTo>
                  <a:pt x="3108" y="8335"/>
                  <a:pt x="2620" y="7418"/>
                  <a:pt x="3096" y="6739"/>
                </a:cubicBezTo>
                <a:lnTo>
                  <a:pt x="3442" y="6251"/>
                </a:lnTo>
                <a:cubicBezTo>
                  <a:pt x="3573" y="6382"/>
                  <a:pt x="3739" y="6489"/>
                  <a:pt x="3906" y="6560"/>
                </a:cubicBezTo>
                <a:lnTo>
                  <a:pt x="3573" y="7072"/>
                </a:lnTo>
                <a:cubicBezTo>
                  <a:pt x="3358" y="7370"/>
                  <a:pt x="3573" y="7775"/>
                  <a:pt x="3942" y="7775"/>
                </a:cubicBezTo>
                <a:lnTo>
                  <a:pt x="7609" y="7775"/>
                </a:lnTo>
                <a:cubicBezTo>
                  <a:pt x="7692" y="7775"/>
                  <a:pt x="7764" y="7692"/>
                  <a:pt x="7764" y="7608"/>
                </a:cubicBezTo>
                <a:cubicBezTo>
                  <a:pt x="7764" y="7513"/>
                  <a:pt x="7692" y="7442"/>
                  <a:pt x="7609" y="7442"/>
                </a:cubicBezTo>
                <a:lnTo>
                  <a:pt x="3942" y="7442"/>
                </a:lnTo>
                <a:cubicBezTo>
                  <a:pt x="3847" y="7442"/>
                  <a:pt x="3811" y="7334"/>
                  <a:pt x="3847" y="7263"/>
                </a:cubicBezTo>
                <a:lnTo>
                  <a:pt x="4251" y="6703"/>
                </a:lnTo>
                <a:cubicBezTo>
                  <a:pt x="4465" y="6762"/>
                  <a:pt x="4535" y="6775"/>
                  <a:pt x="5134" y="6775"/>
                </a:cubicBezTo>
                <a:cubicBezTo>
                  <a:pt x="5630" y="6775"/>
                  <a:pt x="6490" y="6766"/>
                  <a:pt x="8097" y="6766"/>
                </a:cubicBezTo>
                <a:cubicBezTo>
                  <a:pt x="8881" y="6766"/>
                  <a:pt x="9842" y="6768"/>
                  <a:pt x="11026" y="6775"/>
                </a:cubicBezTo>
                <a:cubicBezTo>
                  <a:pt x="11371" y="6775"/>
                  <a:pt x="11645" y="6489"/>
                  <a:pt x="11645" y="6144"/>
                </a:cubicBezTo>
                <a:cubicBezTo>
                  <a:pt x="11598" y="5810"/>
                  <a:pt x="11312" y="5525"/>
                  <a:pt x="10966" y="5525"/>
                </a:cubicBezTo>
                <a:lnTo>
                  <a:pt x="10788" y="5525"/>
                </a:lnTo>
                <a:lnTo>
                  <a:pt x="11598" y="2048"/>
                </a:lnTo>
                <a:cubicBezTo>
                  <a:pt x="11740" y="1393"/>
                  <a:pt x="11252" y="762"/>
                  <a:pt x="10562" y="762"/>
                </a:cubicBezTo>
                <a:lnTo>
                  <a:pt x="7252" y="762"/>
                </a:lnTo>
                <a:cubicBezTo>
                  <a:pt x="7156" y="762"/>
                  <a:pt x="7085" y="834"/>
                  <a:pt x="7085" y="929"/>
                </a:cubicBezTo>
                <a:cubicBezTo>
                  <a:pt x="7085" y="1012"/>
                  <a:pt x="7156" y="1096"/>
                  <a:pt x="7252" y="1096"/>
                </a:cubicBezTo>
                <a:lnTo>
                  <a:pt x="10562" y="1096"/>
                </a:lnTo>
                <a:cubicBezTo>
                  <a:pt x="11026" y="1096"/>
                  <a:pt x="11359" y="1524"/>
                  <a:pt x="11252" y="1953"/>
                </a:cubicBezTo>
                <a:lnTo>
                  <a:pt x="10431" y="5525"/>
                </a:lnTo>
                <a:lnTo>
                  <a:pt x="9847" y="5525"/>
                </a:lnTo>
                <a:cubicBezTo>
                  <a:pt x="9943" y="5144"/>
                  <a:pt x="10585" y="2369"/>
                  <a:pt x="10705" y="1869"/>
                </a:cubicBezTo>
                <a:cubicBezTo>
                  <a:pt x="10728" y="1762"/>
                  <a:pt x="10645" y="1655"/>
                  <a:pt x="10538" y="1655"/>
                </a:cubicBezTo>
                <a:lnTo>
                  <a:pt x="2858" y="1655"/>
                </a:lnTo>
                <a:lnTo>
                  <a:pt x="2668" y="1096"/>
                </a:lnTo>
                <a:lnTo>
                  <a:pt x="6621" y="1096"/>
                </a:lnTo>
                <a:cubicBezTo>
                  <a:pt x="6716" y="1096"/>
                  <a:pt x="6787" y="1012"/>
                  <a:pt x="6787" y="929"/>
                </a:cubicBezTo>
                <a:cubicBezTo>
                  <a:pt x="6787" y="834"/>
                  <a:pt x="6716" y="762"/>
                  <a:pt x="6621" y="762"/>
                </a:cubicBezTo>
                <a:lnTo>
                  <a:pt x="2549" y="762"/>
                </a:lnTo>
                <a:cubicBezTo>
                  <a:pt x="2394" y="334"/>
                  <a:pt x="1965" y="0"/>
                  <a:pt x="144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rgbClr val="19A5B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AB144D-D2E3-4324-8858-0F2CE84B46B8}"/>
              </a:ext>
            </a:extLst>
          </p:cNvPr>
          <p:cNvSpPr txBox="1"/>
          <p:nvPr/>
        </p:nvSpPr>
        <p:spPr>
          <a:xfrm>
            <a:off x="8394122" y="2790678"/>
            <a:ext cx="817658" cy="40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34B6D"/>
                </a:solidFill>
                <a:latin typeface="Arial Rounded MT Bold" panose="020F0704030504030204" pitchFamily="34" charset="0"/>
              </a:rPr>
              <a:t>Store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E174D8-C54C-4C7D-B4A3-7B38E8C04B94}"/>
              </a:ext>
            </a:extLst>
          </p:cNvPr>
          <p:cNvSpPr txBox="1"/>
          <p:nvPr/>
        </p:nvSpPr>
        <p:spPr>
          <a:xfrm>
            <a:off x="9531927" y="2788316"/>
            <a:ext cx="79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Date</a:t>
            </a:r>
          </a:p>
        </p:txBody>
      </p:sp>
      <p:grpSp>
        <p:nvGrpSpPr>
          <p:cNvPr id="96" name="Google Shape;9922;p58">
            <a:extLst>
              <a:ext uri="{FF2B5EF4-FFF2-40B4-BE49-F238E27FC236}">
                <a16:creationId xmlns:a16="http://schemas.microsoft.com/office/drawing/2014/main" id="{2254FEF6-CBD4-4E39-815A-F775D5AA5F81}"/>
              </a:ext>
            </a:extLst>
          </p:cNvPr>
          <p:cNvGrpSpPr/>
          <p:nvPr/>
        </p:nvGrpSpPr>
        <p:grpSpPr>
          <a:xfrm>
            <a:off x="9651822" y="2236877"/>
            <a:ext cx="481572" cy="461385"/>
            <a:chOff x="5220616" y="2791061"/>
            <a:chExt cx="373185" cy="302466"/>
          </a:xfrm>
          <a:solidFill>
            <a:srgbClr val="19A5BE"/>
          </a:solidFill>
        </p:grpSpPr>
        <p:sp>
          <p:nvSpPr>
            <p:cNvPr id="97" name="Google Shape;9923;p58">
              <a:extLst>
                <a:ext uri="{FF2B5EF4-FFF2-40B4-BE49-F238E27FC236}">
                  <a16:creationId xmlns:a16="http://schemas.microsoft.com/office/drawing/2014/main" id="{A7F2F089-CF8E-4DAA-9774-80E678A1A071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924;p58">
              <a:extLst>
                <a:ext uri="{FF2B5EF4-FFF2-40B4-BE49-F238E27FC236}">
                  <a16:creationId xmlns:a16="http://schemas.microsoft.com/office/drawing/2014/main" id="{3355720B-46E2-4522-AAE7-916A1E497381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25;p58">
              <a:extLst>
                <a:ext uri="{FF2B5EF4-FFF2-40B4-BE49-F238E27FC236}">
                  <a16:creationId xmlns:a16="http://schemas.microsoft.com/office/drawing/2014/main" id="{AAEE2D0D-B0E6-4E40-B4D3-391667A94D38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926;p58">
              <a:extLst>
                <a:ext uri="{FF2B5EF4-FFF2-40B4-BE49-F238E27FC236}">
                  <a16:creationId xmlns:a16="http://schemas.microsoft.com/office/drawing/2014/main" id="{AE7A672F-3506-481C-B2F5-9B32D4EFDCC4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927;p58">
              <a:extLst>
                <a:ext uri="{FF2B5EF4-FFF2-40B4-BE49-F238E27FC236}">
                  <a16:creationId xmlns:a16="http://schemas.microsoft.com/office/drawing/2014/main" id="{7B0DA66D-42E8-4D41-B9A4-86745BB1E946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928;p58">
              <a:extLst>
                <a:ext uri="{FF2B5EF4-FFF2-40B4-BE49-F238E27FC236}">
                  <a16:creationId xmlns:a16="http://schemas.microsoft.com/office/drawing/2014/main" id="{B972CA61-B604-4DDE-A947-FDA88B4D71D0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929;p58">
              <a:extLst>
                <a:ext uri="{FF2B5EF4-FFF2-40B4-BE49-F238E27FC236}">
                  <a16:creationId xmlns:a16="http://schemas.microsoft.com/office/drawing/2014/main" id="{4E6D219A-F965-4566-AF9E-2F2715B991B2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930;p58">
              <a:extLst>
                <a:ext uri="{FF2B5EF4-FFF2-40B4-BE49-F238E27FC236}">
                  <a16:creationId xmlns:a16="http://schemas.microsoft.com/office/drawing/2014/main" id="{32C6A666-4DC6-47C0-AEDA-0E535550A6F7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931;p58">
              <a:extLst>
                <a:ext uri="{FF2B5EF4-FFF2-40B4-BE49-F238E27FC236}">
                  <a16:creationId xmlns:a16="http://schemas.microsoft.com/office/drawing/2014/main" id="{A0BCCB0B-D81C-4405-A85C-E8A985211C54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932;p58">
              <a:extLst>
                <a:ext uri="{FF2B5EF4-FFF2-40B4-BE49-F238E27FC236}">
                  <a16:creationId xmlns:a16="http://schemas.microsoft.com/office/drawing/2014/main" id="{CCF472CF-1F1C-4D7E-A815-7DA39AD06D21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933;p58">
              <a:extLst>
                <a:ext uri="{FF2B5EF4-FFF2-40B4-BE49-F238E27FC236}">
                  <a16:creationId xmlns:a16="http://schemas.microsoft.com/office/drawing/2014/main" id="{DEA1EDEA-F350-4D83-A5E5-58244C922B08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934;p58">
              <a:extLst>
                <a:ext uri="{FF2B5EF4-FFF2-40B4-BE49-F238E27FC236}">
                  <a16:creationId xmlns:a16="http://schemas.microsoft.com/office/drawing/2014/main" id="{40FCA36D-89F2-47A2-92B3-96B74C00A1DF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935;p58">
              <a:extLst>
                <a:ext uri="{FF2B5EF4-FFF2-40B4-BE49-F238E27FC236}">
                  <a16:creationId xmlns:a16="http://schemas.microsoft.com/office/drawing/2014/main" id="{A5458B13-8C7E-4BF8-9D67-C7AFBFC60F57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936;p58">
              <a:extLst>
                <a:ext uri="{FF2B5EF4-FFF2-40B4-BE49-F238E27FC236}">
                  <a16:creationId xmlns:a16="http://schemas.microsoft.com/office/drawing/2014/main" id="{46CFECF9-62D8-4939-9243-0951F47E75B4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937;p58">
              <a:extLst>
                <a:ext uri="{FF2B5EF4-FFF2-40B4-BE49-F238E27FC236}">
                  <a16:creationId xmlns:a16="http://schemas.microsoft.com/office/drawing/2014/main" id="{1D9B4C69-D569-45A6-B538-61C9B9D92E95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938;p58">
              <a:extLst>
                <a:ext uri="{FF2B5EF4-FFF2-40B4-BE49-F238E27FC236}">
                  <a16:creationId xmlns:a16="http://schemas.microsoft.com/office/drawing/2014/main" id="{637B1E3F-71D2-46C6-AD96-BCB8C7610F55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939;p58">
              <a:extLst>
                <a:ext uri="{FF2B5EF4-FFF2-40B4-BE49-F238E27FC236}">
                  <a16:creationId xmlns:a16="http://schemas.microsoft.com/office/drawing/2014/main" id="{CA074188-49E2-4766-A5EA-44820D0059E6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940;p58">
              <a:extLst>
                <a:ext uri="{FF2B5EF4-FFF2-40B4-BE49-F238E27FC236}">
                  <a16:creationId xmlns:a16="http://schemas.microsoft.com/office/drawing/2014/main" id="{6C75AAD8-03FA-4BDA-9725-61E857900B42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0694;p60">
            <a:extLst>
              <a:ext uri="{FF2B5EF4-FFF2-40B4-BE49-F238E27FC236}">
                <a16:creationId xmlns:a16="http://schemas.microsoft.com/office/drawing/2014/main" id="{639CA9B1-316D-4C9F-90F6-52ADD5A8EB29}"/>
              </a:ext>
            </a:extLst>
          </p:cNvPr>
          <p:cNvSpPr/>
          <p:nvPr/>
        </p:nvSpPr>
        <p:spPr>
          <a:xfrm>
            <a:off x="10801458" y="2259115"/>
            <a:ext cx="526719" cy="439148"/>
          </a:xfrm>
          <a:custGeom>
            <a:avLst/>
            <a:gdLst/>
            <a:ahLst/>
            <a:cxnLst/>
            <a:rect l="l" t="t" r="r" b="b"/>
            <a:pathLst>
              <a:path w="10967" h="7144" extrusionOk="0">
                <a:moveTo>
                  <a:pt x="3203" y="322"/>
                </a:moveTo>
                <a:cubicBezTo>
                  <a:pt x="3489" y="322"/>
                  <a:pt x="3763" y="429"/>
                  <a:pt x="3977" y="631"/>
                </a:cubicBezTo>
                <a:lnTo>
                  <a:pt x="6168" y="2703"/>
                </a:lnTo>
                <a:lnTo>
                  <a:pt x="4930" y="2703"/>
                </a:lnTo>
                <a:lnTo>
                  <a:pt x="3072" y="322"/>
                </a:lnTo>
                <a:close/>
                <a:moveTo>
                  <a:pt x="9240" y="3012"/>
                </a:moveTo>
                <a:cubicBezTo>
                  <a:pt x="9514" y="3036"/>
                  <a:pt x="9752" y="3143"/>
                  <a:pt x="9942" y="3346"/>
                </a:cubicBezTo>
                <a:lnTo>
                  <a:pt x="10049" y="3441"/>
                </a:lnTo>
                <a:lnTo>
                  <a:pt x="9406" y="3441"/>
                </a:lnTo>
                <a:lnTo>
                  <a:pt x="9406" y="3453"/>
                </a:lnTo>
                <a:cubicBezTo>
                  <a:pt x="9323" y="3453"/>
                  <a:pt x="9240" y="3370"/>
                  <a:pt x="9240" y="3286"/>
                </a:cubicBezTo>
                <a:lnTo>
                  <a:pt x="9240" y="3012"/>
                </a:lnTo>
                <a:close/>
                <a:moveTo>
                  <a:pt x="6894" y="3715"/>
                </a:moveTo>
                <a:lnTo>
                  <a:pt x="3977" y="6477"/>
                </a:lnTo>
                <a:cubicBezTo>
                  <a:pt x="3763" y="6679"/>
                  <a:pt x="3501" y="6799"/>
                  <a:pt x="3203" y="6799"/>
                </a:cubicBezTo>
                <a:lnTo>
                  <a:pt x="3072" y="6799"/>
                </a:lnTo>
                <a:lnTo>
                  <a:pt x="5466" y="3715"/>
                </a:lnTo>
                <a:close/>
                <a:moveTo>
                  <a:pt x="2953" y="0"/>
                </a:moveTo>
                <a:cubicBezTo>
                  <a:pt x="2846" y="0"/>
                  <a:pt x="2751" y="60"/>
                  <a:pt x="2703" y="143"/>
                </a:cubicBezTo>
                <a:cubicBezTo>
                  <a:pt x="2668" y="238"/>
                  <a:pt x="2679" y="333"/>
                  <a:pt x="2739" y="429"/>
                </a:cubicBezTo>
                <a:lnTo>
                  <a:pt x="4513" y="2703"/>
                </a:lnTo>
                <a:lnTo>
                  <a:pt x="2191" y="2703"/>
                </a:lnTo>
                <a:cubicBezTo>
                  <a:pt x="2096" y="2703"/>
                  <a:pt x="2013" y="2655"/>
                  <a:pt x="1953" y="2572"/>
                </a:cubicBezTo>
                <a:lnTo>
                  <a:pt x="1239" y="1334"/>
                </a:lnTo>
                <a:cubicBezTo>
                  <a:pt x="1132" y="1155"/>
                  <a:pt x="941" y="1048"/>
                  <a:pt x="727" y="1048"/>
                </a:cubicBezTo>
                <a:lnTo>
                  <a:pt x="274" y="1048"/>
                </a:lnTo>
                <a:cubicBezTo>
                  <a:pt x="120" y="1048"/>
                  <a:pt x="1" y="1167"/>
                  <a:pt x="1" y="1322"/>
                </a:cubicBezTo>
                <a:lnTo>
                  <a:pt x="1" y="3834"/>
                </a:lnTo>
                <a:cubicBezTo>
                  <a:pt x="1" y="4167"/>
                  <a:pt x="274" y="4429"/>
                  <a:pt x="596" y="4429"/>
                </a:cubicBezTo>
                <a:lnTo>
                  <a:pt x="1977" y="4429"/>
                </a:lnTo>
                <a:cubicBezTo>
                  <a:pt x="2072" y="4429"/>
                  <a:pt x="2144" y="4358"/>
                  <a:pt x="2144" y="4263"/>
                </a:cubicBezTo>
                <a:cubicBezTo>
                  <a:pt x="2144" y="4179"/>
                  <a:pt x="2072" y="4096"/>
                  <a:pt x="1977" y="4096"/>
                </a:cubicBezTo>
                <a:lnTo>
                  <a:pt x="596" y="4096"/>
                </a:lnTo>
                <a:cubicBezTo>
                  <a:pt x="453" y="4096"/>
                  <a:pt x="310" y="3977"/>
                  <a:pt x="310" y="3822"/>
                </a:cubicBezTo>
                <a:lnTo>
                  <a:pt x="310" y="1369"/>
                </a:lnTo>
                <a:lnTo>
                  <a:pt x="727" y="1369"/>
                </a:lnTo>
                <a:cubicBezTo>
                  <a:pt x="834" y="1369"/>
                  <a:pt x="905" y="1405"/>
                  <a:pt x="965" y="1500"/>
                </a:cubicBezTo>
                <a:lnTo>
                  <a:pt x="1679" y="2739"/>
                </a:lnTo>
                <a:cubicBezTo>
                  <a:pt x="1786" y="2905"/>
                  <a:pt x="1977" y="3036"/>
                  <a:pt x="2191" y="3036"/>
                </a:cubicBezTo>
                <a:lnTo>
                  <a:pt x="8895" y="3036"/>
                </a:lnTo>
                <a:lnTo>
                  <a:pt x="8895" y="3298"/>
                </a:lnTo>
                <a:cubicBezTo>
                  <a:pt x="8895" y="3572"/>
                  <a:pt x="9109" y="3774"/>
                  <a:pt x="9371" y="3774"/>
                </a:cubicBezTo>
                <a:lnTo>
                  <a:pt x="10323" y="3774"/>
                </a:lnTo>
                <a:lnTo>
                  <a:pt x="10538" y="3977"/>
                </a:lnTo>
                <a:cubicBezTo>
                  <a:pt x="10561" y="4012"/>
                  <a:pt x="10597" y="4060"/>
                  <a:pt x="10597" y="4096"/>
                </a:cubicBezTo>
                <a:lnTo>
                  <a:pt x="6930" y="4096"/>
                </a:lnTo>
                <a:lnTo>
                  <a:pt x="7382" y="3679"/>
                </a:lnTo>
                <a:cubicBezTo>
                  <a:pt x="7430" y="3643"/>
                  <a:pt x="7442" y="3560"/>
                  <a:pt x="7430" y="3501"/>
                </a:cubicBezTo>
                <a:cubicBezTo>
                  <a:pt x="7394" y="3453"/>
                  <a:pt x="7335" y="3405"/>
                  <a:pt x="7275" y="3405"/>
                </a:cubicBezTo>
                <a:lnTo>
                  <a:pt x="5454" y="3405"/>
                </a:lnTo>
                <a:cubicBezTo>
                  <a:pt x="5358" y="3405"/>
                  <a:pt x="5287" y="3453"/>
                  <a:pt x="5239" y="3501"/>
                </a:cubicBezTo>
                <a:lnTo>
                  <a:pt x="4775" y="4096"/>
                </a:lnTo>
                <a:lnTo>
                  <a:pt x="2739" y="4096"/>
                </a:lnTo>
                <a:cubicBezTo>
                  <a:pt x="2656" y="4096"/>
                  <a:pt x="2572" y="4179"/>
                  <a:pt x="2572" y="4263"/>
                </a:cubicBezTo>
                <a:cubicBezTo>
                  <a:pt x="2572" y="4358"/>
                  <a:pt x="2656" y="4429"/>
                  <a:pt x="2739" y="4429"/>
                </a:cubicBezTo>
                <a:lnTo>
                  <a:pt x="4525" y="4429"/>
                </a:lnTo>
                <a:lnTo>
                  <a:pt x="2751" y="6703"/>
                </a:lnTo>
                <a:cubicBezTo>
                  <a:pt x="2691" y="6787"/>
                  <a:pt x="2679" y="6906"/>
                  <a:pt x="2727" y="6989"/>
                </a:cubicBezTo>
                <a:cubicBezTo>
                  <a:pt x="2763" y="7084"/>
                  <a:pt x="2858" y="7144"/>
                  <a:pt x="2965" y="7144"/>
                </a:cubicBezTo>
                <a:lnTo>
                  <a:pt x="3203" y="7144"/>
                </a:lnTo>
                <a:cubicBezTo>
                  <a:pt x="3572" y="7144"/>
                  <a:pt x="3930" y="7001"/>
                  <a:pt x="4203" y="6739"/>
                </a:cubicBezTo>
                <a:lnTo>
                  <a:pt x="6644" y="4429"/>
                </a:lnTo>
                <a:lnTo>
                  <a:pt x="10716" y="4429"/>
                </a:lnTo>
                <a:cubicBezTo>
                  <a:pt x="10847" y="4429"/>
                  <a:pt x="10966" y="4322"/>
                  <a:pt x="10966" y="4179"/>
                </a:cubicBezTo>
                <a:cubicBezTo>
                  <a:pt x="10954" y="4001"/>
                  <a:pt x="10895" y="3846"/>
                  <a:pt x="10788" y="3751"/>
                </a:cubicBezTo>
                <a:lnTo>
                  <a:pt x="10168" y="3120"/>
                </a:lnTo>
                <a:cubicBezTo>
                  <a:pt x="9895" y="2858"/>
                  <a:pt x="9526" y="2703"/>
                  <a:pt x="9156" y="2703"/>
                </a:cubicBezTo>
                <a:lnTo>
                  <a:pt x="6620" y="2703"/>
                </a:lnTo>
                <a:lnTo>
                  <a:pt x="4180" y="393"/>
                </a:lnTo>
                <a:cubicBezTo>
                  <a:pt x="3918" y="143"/>
                  <a:pt x="3561" y="0"/>
                  <a:pt x="319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rgbClr val="19A5B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CEA6D0-1D0D-4030-B273-516E9F8E68FA}"/>
              </a:ext>
            </a:extLst>
          </p:cNvPr>
          <p:cNvSpPr txBox="1"/>
          <p:nvPr/>
        </p:nvSpPr>
        <p:spPr>
          <a:xfrm>
            <a:off x="10432473" y="2690614"/>
            <a:ext cx="134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IsHoliday</a:t>
            </a:r>
            <a:endParaRPr lang="fr-FR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72889" y="934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Data: Features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84268" y="3677225"/>
            <a:ext cx="4151191" cy="548411"/>
            <a:chOff x="7884268" y="3677225"/>
            <a:chExt cx="4151191" cy="548411"/>
          </a:xfrm>
        </p:grpSpPr>
        <p:grpSp>
          <p:nvGrpSpPr>
            <p:cNvPr id="6" name="Group 5"/>
            <p:cNvGrpSpPr/>
            <p:nvPr/>
          </p:nvGrpSpPr>
          <p:grpSpPr>
            <a:xfrm>
              <a:off x="7981855" y="3722131"/>
              <a:ext cx="4053604" cy="400110"/>
              <a:chOff x="7981855" y="3722131"/>
              <a:chExt cx="4053604" cy="400110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D08400-69FF-4EBE-82BF-092F2ACF212A}"/>
                  </a:ext>
                </a:extLst>
              </p:cNvPr>
              <p:cNvSpPr txBox="1"/>
              <p:nvPr/>
            </p:nvSpPr>
            <p:spPr>
              <a:xfrm>
                <a:off x="8536329" y="3722131"/>
                <a:ext cx="3499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Arial Rounded MT Bold" panose="020F0704030504030204" pitchFamily="34" charset="0"/>
                    <a:cs typeface="Arial" pitchFamily="34" charset="0"/>
                  </a:rPr>
                  <a:t>Commune with data Train</a:t>
                </a:r>
              </a:p>
            </p:txBody>
          </p:sp>
          <p:grpSp>
            <p:nvGrpSpPr>
              <p:cNvPr id="118" name="Google Shape;9859;p58">
                <a:extLst>
                  <a:ext uri="{FF2B5EF4-FFF2-40B4-BE49-F238E27FC236}">
                    <a16:creationId xmlns:a16="http://schemas.microsoft.com/office/drawing/2014/main" id="{0410CF67-AFB2-4CC0-8AD3-667C246F2673}"/>
                  </a:ext>
                </a:extLst>
              </p:cNvPr>
              <p:cNvGrpSpPr/>
              <p:nvPr/>
            </p:nvGrpSpPr>
            <p:grpSpPr>
              <a:xfrm>
                <a:off x="7981855" y="3779473"/>
                <a:ext cx="470465" cy="285426"/>
                <a:chOff x="7441465" y="2302859"/>
                <a:chExt cx="342192" cy="327141"/>
              </a:xfrm>
              <a:solidFill>
                <a:srgbClr val="134B6D"/>
              </a:solidFill>
            </p:grpSpPr>
            <p:sp>
              <p:nvSpPr>
                <p:cNvPr id="119" name="Google Shape;9860;p58">
                  <a:extLst>
                    <a:ext uri="{FF2B5EF4-FFF2-40B4-BE49-F238E27FC236}">
                      <a16:creationId xmlns:a16="http://schemas.microsoft.com/office/drawing/2014/main" id="{23A26DAF-530A-4144-AE6C-5A632AB7EAE0}"/>
                    </a:ext>
                  </a:extLst>
                </p:cNvPr>
                <p:cNvSpPr/>
                <p:nvPr/>
              </p:nvSpPr>
              <p:spPr>
                <a:xfrm>
                  <a:off x="7441465" y="2337727"/>
                  <a:ext cx="299862" cy="29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" h="9204" extrusionOk="0">
                      <a:moveTo>
                        <a:pt x="8169" y="0"/>
                      </a:moveTo>
                      <a:cubicBezTo>
                        <a:pt x="7835" y="0"/>
                        <a:pt x="7514" y="131"/>
                        <a:pt x="7276" y="370"/>
                      </a:cubicBezTo>
                      <a:lnTo>
                        <a:pt x="6406" y="1251"/>
                      </a:lnTo>
                      <a:cubicBezTo>
                        <a:pt x="6347" y="1310"/>
                        <a:pt x="6347" y="1417"/>
                        <a:pt x="6406" y="1489"/>
                      </a:cubicBezTo>
                      <a:cubicBezTo>
                        <a:pt x="6436" y="1518"/>
                        <a:pt x="6475" y="1533"/>
                        <a:pt x="6517" y="1533"/>
                      </a:cubicBezTo>
                      <a:cubicBezTo>
                        <a:pt x="6558" y="1533"/>
                        <a:pt x="6603" y="1518"/>
                        <a:pt x="6645" y="1489"/>
                      </a:cubicBezTo>
                      <a:lnTo>
                        <a:pt x="7514" y="608"/>
                      </a:lnTo>
                      <a:cubicBezTo>
                        <a:pt x="7692" y="429"/>
                        <a:pt x="7930" y="346"/>
                        <a:pt x="8169" y="346"/>
                      </a:cubicBezTo>
                      <a:cubicBezTo>
                        <a:pt x="8430" y="346"/>
                        <a:pt x="8645" y="453"/>
                        <a:pt x="8823" y="608"/>
                      </a:cubicBezTo>
                      <a:cubicBezTo>
                        <a:pt x="9014" y="786"/>
                        <a:pt x="9097" y="1024"/>
                        <a:pt x="9097" y="1263"/>
                      </a:cubicBezTo>
                      <a:cubicBezTo>
                        <a:pt x="9097" y="1501"/>
                        <a:pt x="8990" y="1739"/>
                        <a:pt x="8823" y="1917"/>
                      </a:cubicBezTo>
                      <a:lnTo>
                        <a:pt x="7621" y="3132"/>
                      </a:lnTo>
                      <a:cubicBezTo>
                        <a:pt x="7502" y="2834"/>
                        <a:pt x="7323" y="2560"/>
                        <a:pt x="7109" y="2334"/>
                      </a:cubicBezTo>
                      <a:cubicBezTo>
                        <a:pt x="6639" y="1870"/>
                        <a:pt x="6022" y="1638"/>
                        <a:pt x="5408" y="1638"/>
                      </a:cubicBezTo>
                      <a:cubicBezTo>
                        <a:pt x="4793" y="1638"/>
                        <a:pt x="4180" y="1870"/>
                        <a:pt x="3716" y="2334"/>
                      </a:cubicBezTo>
                      <a:lnTo>
                        <a:pt x="941" y="5108"/>
                      </a:lnTo>
                      <a:cubicBezTo>
                        <a:pt x="1" y="6049"/>
                        <a:pt x="1" y="7561"/>
                        <a:pt x="941" y="8502"/>
                      </a:cubicBezTo>
                      <a:cubicBezTo>
                        <a:pt x="1406" y="8966"/>
                        <a:pt x="2025" y="9204"/>
                        <a:pt x="2644" y="9204"/>
                      </a:cubicBezTo>
                      <a:cubicBezTo>
                        <a:pt x="3251" y="9204"/>
                        <a:pt x="3870" y="8966"/>
                        <a:pt x="4335" y="8502"/>
                      </a:cubicBezTo>
                      <a:lnTo>
                        <a:pt x="5811" y="7025"/>
                      </a:lnTo>
                      <a:cubicBezTo>
                        <a:pt x="5871" y="6966"/>
                        <a:pt x="5871" y="6858"/>
                        <a:pt x="5811" y="6787"/>
                      </a:cubicBezTo>
                      <a:cubicBezTo>
                        <a:pt x="5783" y="6778"/>
                        <a:pt x="5750" y="6772"/>
                        <a:pt x="5716" y="6772"/>
                      </a:cubicBezTo>
                      <a:cubicBezTo>
                        <a:pt x="5662" y="6772"/>
                        <a:pt x="5605" y="6786"/>
                        <a:pt x="5561" y="6823"/>
                      </a:cubicBezTo>
                      <a:lnTo>
                        <a:pt x="4085" y="8299"/>
                      </a:lnTo>
                      <a:cubicBezTo>
                        <a:pt x="3692" y="8680"/>
                        <a:pt x="3180" y="8906"/>
                        <a:pt x="2620" y="8906"/>
                      </a:cubicBezTo>
                      <a:cubicBezTo>
                        <a:pt x="2073" y="8906"/>
                        <a:pt x="1549" y="8692"/>
                        <a:pt x="1168" y="8299"/>
                      </a:cubicBezTo>
                      <a:cubicBezTo>
                        <a:pt x="358" y="7489"/>
                        <a:pt x="358" y="6180"/>
                        <a:pt x="1168" y="5358"/>
                      </a:cubicBezTo>
                      <a:lnTo>
                        <a:pt x="3930" y="2596"/>
                      </a:lnTo>
                      <a:cubicBezTo>
                        <a:pt x="4323" y="2203"/>
                        <a:pt x="4847" y="1977"/>
                        <a:pt x="5394" y="1977"/>
                      </a:cubicBezTo>
                      <a:cubicBezTo>
                        <a:pt x="5942" y="1977"/>
                        <a:pt x="6466" y="2191"/>
                        <a:pt x="6847" y="2596"/>
                      </a:cubicBezTo>
                      <a:cubicBezTo>
                        <a:pt x="7073" y="2822"/>
                        <a:pt x="7252" y="3096"/>
                        <a:pt x="7359" y="3394"/>
                      </a:cubicBezTo>
                      <a:lnTo>
                        <a:pt x="6049" y="4703"/>
                      </a:lnTo>
                      <a:cubicBezTo>
                        <a:pt x="5871" y="4882"/>
                        <a:pt x="5633" y="4977"/>
                        <a:pt x="5394" y="4977"/>
                      </a:cubicBezTo>
                      <a:cubicBezTo>
                        <a:pt x="5156" y="4977"/>
                        <a:pt x="4918" y="4870"/>
                        <a:pt x="4740" y="4703"/>
                      </a:cubicBezTo>
                      <a:cubicBezTo>
                        <a:pt x="4644" y="4620"/>
                        <a:pt x="4573" y="4513"/>
                        <a:pt x="4525" y="4394"/>
                      </a:cubicBezTo>
                      <a:cubicBezTo>
                        <a:pt x="4507" y="4321"/>
                        <a:pt x="4440" y="4290"/>
                        <a:pt x="4378" y="4290"/>
                      </a:cubicBezTo>
                      <a:cubicBezTo>
                        <a:pt x="4359" y="4290"/>
                        <a:pt x="4340" y="4293"/>
                        <a:pt x="4323" y="4299"/>
                      </a:cubicBezTo>
                      <a:cubicBezTo>
                        <a:pt x="4239" y="4334"/>
                        <a:pt x="4204" y="4441"/>
                        <a:pt x="4228" y="4513"/>
                      </a:cubicBezTo>
                      <a:cubicBezTo>
                        <a:pt x="4287" y="4680"/>
                        <a:pt x="4394" y="4811"/>
                        <a:pt x="4513" y="4930"/>
                      </a:cubicBezTo>
                      <a:cubicBezTo>
                        <a:pt x="4751" y="5168"/>
                        <a:pt x="5061" y="5299"/>
                        <a:pt x="5406" y="5299"/>
                      </a:cubicBezTo>
                      <a:cubicBezTo>
                        <a:pt x="5752" y="5299"/>
                        <a:pt x="6061" y="5168"/>
                        <a:pt x="6299" y="4930"/>
                      </a:cubicBezTo>
                      <a:lnTo>
                        <a:pt x="9062" y="2155"/>
                      </a:lnTo>
                      <a:cubicBezTo>
                        <a:pt x="9300" y="1917"/>
                        <a:pt x="9443" y="1608"/>
                        <a:pt x="9443" y="1263"/>
                      </a:cubicBezTo>
                      <a:cubicBezTo>
                        <a:pt x="9443" y="929"/>
                        <a:pt x="9300" y="608"/>
                        <a:pt x="9062" y="370"/>
                      </a:cubicBezTo>
                      <a:cubicBezTo>
                        <a:pt x="8823" y="131"/>
                        <a:pt x="8514" y="0"/>
                        <a:pt x="816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861;p58">
                  <a:extLst>
                    <a:ext uri="{FF2B5EF4-FFF2-40B4-BE49-F238E27FC236}">
                      <a16:creationId xmlns:a16="http://schemas.microsoft.com/office/drawing/2014/main" id="{3748799B-2CF8-43E0-9EB0-0C29B5684873}"/>
                    </a:ext>
                  </a:extLst>
                </p:cNvPr>
                <p:cNvSpPr/>
                <p:nvPr/>
              </p:nvSpPr>
              <p:spPr>
                <a:xfrm>
                  <a:off x="7484588" y="2302859"/>
                  <a:ext cx="299069" cy="293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8" h="9231" extrusionOk="0">
                      <a:moveTo>
                        <a:pt x="6805" y="0"/>
                      </a:moveTo>
                      <a:cubicBezTo>
                        <a:pt x="6191" y="0"/>
                        <a:pt x="5578" y="235"/>
                        <a:pt x="5108" y="706"/>
                      </a:cubicBezTo>
                      <a:lnTo>
                        <a:pt x="3632" y="2170"/>
                      </a:lnTo>
                      <a:cubicBezTo>
                        <a:pt x="3572" y="2230"/>
                        <a:pt x="3572" y="2337"/>
                        <a:pt x="3632" y="2408"/>
                      </a:cubicBezTo>
                      <a:cubicBezTo>
                        <a:pt x="3661" y="2438"/>
                        <a:pt x="3703" y="2453"/>
                        <a:pt x="3746" y="2453"/>
                      </a:cubicBezTo>
                      <a:cubicBezTo>
                        <a:pt x="3789" y="2453"/>
                        <a:pt x="3834" y="2438"/>
                        <a:pt x="3870" y="2408"/>
                      </a:cubicBezTo>
                      <a:lnTo>
                        <a:pt x="5346" y="944"/>
                      </a:lnTo>
                      <a:cubicBezTo>
                        <a:pt x="5745" y="539"/>
                        <a:pt x="6272" y="336"/>
                        <a:pt x="6802" y="336"/>
                      </a:cubicBezTo>
                      <a:cubicBezTo>
                        <a:pt x="7331" y="336"/>
                        <a:pt x="7864" y="539"/>
                        <a:pt x="8275" y="944"/>
                      </a:cubicBezTo>
                      <a:cubicBezTo>
                        <a:pt x="9085" y="1741"/>
                        <a:pt x="9085" y="3051"/>
                        <a:pt x="8275" y="3873"/>
                      </a:cubicBezTo>
                      <a:lnTo>
                        <a:pt x="5513" y="6635"/>
                      </a:lnTo>
                      <a:cubicBezTo>
                        <a:pt x="5120" y="7028"/>
                        <a:pt x="4596" y="7254"/>
                        <a:pt x="4048" y="7254"/>
                      </a:cubicBezTo>
                      <a:cubicBezTo>
                        <a:pt x="3501" y="7254"/>
                        <a:pt x="2977" y="7040"/>
                        <a:pt x="2596" y="6635"/>
                      </a:cubicBezTo>
                      <a:cubicBezTo>
                        <a:pt x="2370" y="6421"/>
                        <a:pt x="2191" y="6135"/>
                        <a:pt x="2084" y="5837"/>
                      </a:cubicBezTo>
                      <a:lnTo>
                        <a:pt x="3393" y="4527"/>
                      </a:lnTo>
                      <a:cubicBezTo>
                        <a:pt x="3572" y="4349"/>
                        <a:pt x="3810" y="4254"/>
                        <a:pt x="4048" y="4254"/>
                      </a:cubicBezTo>
                      <a:cubicBezTo>
                        <a:pt x="4286" y="4254"/>
                        <a:pt x="4525" y="4361"/>
                        <a:pt x="4703" y="4527"/>
                      </a:cubicBezTo>
                      <a:cubicBezTo>
                        <a:pt x="4798" y="4611"/>
                        <a:pt x="4870" y="4718"/>
                        <a:pt x="4917" y="4837"/>
                      </a:cubicBezTo>
                      <a:cubicBezTo>
                        <a:pt x="4936" y="4910"/>
                        <a:pt x="5002" y="4941"/>
                        <a:pt x="5065" y="4941"/>
                      </a:cubicBezTo>
                      <a:cubicBezTo>
                        <a:pt x="5084" y="4941"/>
                        <a:pt x="5103" y="4938"/>
                        <a:pt x="5120" y="4932"/>
                      </a:cubicBezTo>
                      <a:cubicBezTo>
                        <a:pt x="5215" y="4897"/>
                        <a:pt x="5239" y="4789"/>
                        <a:pt x="5215" y="4718"/>
                      </a:cubicBezTo>
                      <a:cubicBezTo>
                        <a:pt x="5156" y="4551"/>
                        <a:pt x="5048" y="4420"/>
                        <a:pt x="4929" y="4301"/>
                      </a:cubicBezTo>
                      <a:cubicBezTo>
                        <a:pt x="4691" y="4063"/>
                        <a:pt x="4382" y="3932"/>
                        <a:pt x="4036" y="3932"/>
                      </a:cubicBezTo>
                      <a:cubicBezTo>
                        <a:pt x="3691" y="3932"/>
                        <a:pt x="3382" y="4063"/>
                        <a:pt x="3143" y="4301"/>
                      </a:cubicBezTo>
                      <a:lnTo>
                        <a:pt x="1786" y="5659"/>
                      </a:lnTo>
                      <a:cubicBezTo>
                        <a:pt x="1762" y="5670"/>
                        <a:pt x="1738" y="5682"/>
                        <a:pt x="1727" y="5718"/>
                      </a:cubicBezTo>
                      <a:lnTo>
                        <a:pt x="369" y="7075"/>
                      </a:lnTo>
                      <a:cubicBezTo>
                        <a:pt x="131" y="7314"/>
                        <a:pt x="0" y="7623"/>
                        <a:pt x="0" y="7968"/>
                      </a:cubicBezTo>
                      <a:cubicBezTo>
                        <a:pt x="0" y="8302"/>
                        <a:pt x="131" y="8623"/>
                        <a:pt x="369" y="8861"/>
                      </a:cubicBezTo>
                      <a:cubicBezTo>
                        <a:pt x="607" y="9099"/>
                        <a:pt x="929" y="9230"/>
                        <a:pt x="1262" y="9230"/>
                      </a:cubicBezTo>
                      <a:cubicBezTo>
                        <a:pt x="1608" y="9230"/>
                        <a:pt x="1917" y="9099"/>
                        <a:pt x="2155" y="8861"/>
                      </a:cubicBezTo>
                      <a:lnTo>
                        <a:pt x="3036" y="7980"/>
                      </a:lnTo>
                      <a:cubicBezTo>
                        <a:pt x="3096" y="7921"/>
                        <a:pt x="3096" y="7814"/>
                        <a:pt x="3036" y="7742"/>
                      </a:cubicBezTo>
                      <a:cubicBezTo>
                        <a:pt x="3006" y="7712"/>
                        <a:pt x="2965" y="7697"/>
                        <a:pt x="2922" y="7697"/>
                      </a:cubicBezTo>
                      <a:cubicBezTo>
                        <a:pt x="2879" y="7697"/>
                        <a:pt x="2834" y="7712"/>
                        <a:pt x="2798" y="7742"/>
                      </a:cubicBezTo>
                      <a:lnTo>
                        <a:pt x="1917" y="8623"/>
                      </a:lnTo>
                      <a:cubicBezTo>
                        <a:pt x="1738" y="8802"/>
                        <a:pt x="1500" y="8885"/>
                        <a:pt x="1262" y="8885"/>
                      </a:cubicBezTo>
                      <a:cubicBezTo>
                        <a:pt x="1012" y="8885"/>
                        <a:pt x="786" y="8778"/>
                        <a:pt x="607" y="8623"/>
                      </a:cubicBezTo>
                      <a:cubicBezTo>
                        <a:pt x="429" y="8445"/>
                        <a:pt x="345" y="8206"/>
                        <a:pt x="345" y="7968"/>
                      </a:cubicBezTo>
                      <a:cubicBezTo>
                        <a:pt x="345" y="7706"/>
                        <a:pt x="453" y="7492"/>
                        <a:pt x="607" y="7314"/>
                      </a:cubicBezTo>
                      <a:lnTo>
                        <a:pt x="1822" y="6099"/>
                      </a:lnTo>
                      <a:cubicBezTo>
                        <a:pt x="1941" y="6397"/>
                        <a:pt x="2119" y="6671"/>
                        <a:pt x="2334" y="6897"/>
                      </a:cubicBezTo>
                      <a:cubicBezTo>
                        <a:pt x="2786" y="7337"/>
                        <a:pt x="3393" y="7587"/>
                        <a:pt x="4036" y="7587"/>
                      </a:cubicBezTo>
                      <a:cubicBezTo>
                        <a:pt x="4679" y="7587"/>
                        <a:pt x="5287" y="7337"/>
                        <a:pt x="5727" y="6897"/>
                      </a:cubicBezTo>
                      <a:lnTo>
                        <a:pt x="8501" y="4123"/>
                      </a:lnTo>
                      <a:cubicBezTo>
                        <a:pt x="9418" y="3158"/>
                        <a:pt x="9418" y="1634"/>
                        <a:pt x="8501" y="706"/>
                      </a:cubicBezTo>
                      <a:cubicBezTo>
                        <a:pt x="8031" y="235"/>
                        <a:pt x="7418" y="0"/>
                        <a:pt x="68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Rounded Rectangle 4"/>
            <p:cNvSpPr/>
            <p:nvPr/>
          </p:nvSpPr>
          <p:spPr>
            <a:xfrm>
              <a:off x="7884268" y="3677225"/>
              <a:ext cx="4090346" cy="5484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3" name="Picture 2" descr="EMINES - School of Industrial Manage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DAACCC0-27F8-4246-B4D7-7AB66A8FE6E3}"/>
              </a:ext>
            </a:extLst>
          </p:cNvPr>
          <p:cNvSpPr txBox="1"/>
          <p:nvPr/>
        </p:nvSpPr>
        <p:spPr>
          <a:xfrm>
            <a:off x="1170690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5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0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2145" y="65064"/>
            <a:ext cx="5887709" cy="629506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Data: Features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CE8CBBAE-752F-4A9A-9308-445D3F2383DE}"/>
              </a:ext>
            </a:extLst>
          </p:cNvPr>
          <p:cNvSpPr/>
          <p:nvPr/>
        </p:nvSpPr>
        <p:spPr>
          <a:xfrm>
            <a:off x="1473958" y="2298119"/>
            <a:ext cx="1485626" cy="115345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488519-A03B-47FD-B2EE-B87DAD424D0C}"/>
              </a:ext>
            </a:extLst>
          </p:cNvPr>
          <p:cNvSpPr txBox="1"/>
          <p:nvPr/>
        </p:nvSpPr>
        <p:spPr>
          <a:xfrm>
            <a:off x="1641599" y="1956690"/>
            <a:ext cx="1210089" cy="28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Temperature</a:t>
            </a:r>
            <a:endParaRPr lang="fr-FR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7AEDBA-E7BF-42E3-A1E1-C64152487A3D}"/>
              </a:ext>
            </a:extLst>
          </p:cNvPr>
          <p:cNvSpPr txBox="1"/>
          <p:nvPr/>
        </p:nvSpPr>
        <p:spPr>
          <a:xfrm>
            <a:off x="1556066" y="2594172"/>
            <a:ext cx="127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Average temperature in the region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grpSp>
        <p:nvGrpSpPr>
          <p:cNvPr id="56" name="Google Shape;10137;p58">
            <a:extLst>
              <a:ext uri="{FF2B5EF4-FFF2-40B4-BE49-F238E27FC236}">
                <a16:creationId xmlns:a16="http://schemas.microsoft.com/office/drawing/2014/main" id="{7093FAF0-BB9A-4558-BD6D-A21E337A91DA}"/>
              </a:ext>
            </a:extLst>
          </p:cNvPr>
          <p:cNvGrpSpPr/>
          <p:nvPr/>
        </p:nvGrpSpPr>
        <p:grpSpPr>
          <a:xfrm>
            <a:off x="2073746" y="1431447"/>
            <a:ext cx="345793" cy="435028"/>
            <a:chOff x="3662144" y="4135505"/>
            <a:chExt cx="232954" cy="340318"/>
          </a:xfrm>
          <a:solidFill>
            <a:srgbClr val="19A5BE"/>
          </a:solidFill>
        </p:grpSpPr>
        <p:sp>
          <p:nvSpPr>
            <p:cNvPr id="57" name="Google Shape;10138;p58">
              <a:extLst>
                <a:ext uri="{FF2B5EF4-FFF2-40B4-BE49-F238E27FC236}">
                  <a16:creationId xmlns:a16="http://schemas.microsoft.com/office/drawing/2014/main" id="{C3972AF2-F223-4020-9A40-5E622709D0C5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39;p58">
              <a:extLst>
                <a:ext uri="{FF2B5EF4-FFF2-40B4-BE49-F238E27FC236}">
                  <a16:creationId xmlns:a16="http://schemas.microsoft.com/office/drawing/2014/main" id="{DBA89C72-96F0-4FCD-88FE-93D824DBB1ED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140;p58">
              <a:extLst>
                <a:ext uri="{FF2B5EF4-FFF2-40B4-BE49-F238E27FC236}">
                  <a16:creationId xmlns:a16="http://schemas.microsoft.com/office/drawing/2014/main" id="{9B20DCEF-F2E7-43D4-9D66-AB54C2C679C1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41;p58">
              <a:extLst>
                <a:ext uri="{FF2B5EF4-FFF2-40B4-BE49-F238E27FC236}">
                  <a16:creationId xmlns:a16="http://schemas.microsoft.com/office/drawing/2014/main" id="{E1E474B2-AF49-45C4-9476-61091D842AD0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ounded Rectangle 8">
            <a:extLst>
              <a:ext uri="{FF2B5EF4-FFF2-40B4-BE49-F238E27FC236}">
                <a16:creationId xmlns:a16="http://schemas.microsoft.com/office/drawing/2014/main" id="{6F20FF03-6D37-49E5-8F7B-523B4984DA1E}"/>
              </a:ext>
            </a:extLst>
          </p:cNvPr>
          <p:cNvSpPr/>
          <p:nvPr/>
        </p:nvSpPr>
        <p:spPr>
          <a:xfrm>
            <a:off x="3517445" y="2308389"/>
            <a:ext cx="1463702" cy="115345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A655F2-B29C-4275-AF91-E17335B1123D}"/>
              </a:ext>
            </a:extLst>
          </p:cNvPr>
          <p:cNvSpPr txBox="1"/>
          <p:nvPr/>
        </p:nvSpPr>
        <p:spPr>
          <a:xfrm>
            <a:off x="3801224" y="1966959"/>
            <a:ext cx="1210089" cy="28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 err="1">
                <a:solidFill>
                  <a:srgbClr val="034357"/>
                </a:solidFill>
                <a:effectLst/>
                <a:latin typeface="Helvetica Neue"/>
              </a:rPr>
              <a:t>Fuel_Price</a:t>
            </a:r>
            <a:endParaRPr lang="fr-FR" sz="1600" dirty="0">
              <a:solidFill>
                <a:srgbClr val="03435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A73C9E-3BFF-4400-AB2B-A456D2183250}"/>
              </a:ext>
            </a:extLst>
          </p:cNvPr>
          <p:cNvSpPr txBox="1"/>
          <p:nvPr/>
        </p:nvSpPr>
        <p:spPr>
          <a:xfrm>
            <a:off x="3697541" y="2686504"/>
            <a:ext cx="11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cost of fuel in the region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551605-7C16-4B7B-B4F9-D0637613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64" y="1401511"/>
            <a:ext cx="523573" cy="5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oogle Shape;13691;p64">
            <a:extLst>
              <a:ext uri="{FF2B5EF4-FFF2-40B4-BE49-F238E27FC236}">
                <a16:creationId xmlns:a16="http://schemas.microsoft.com/office/drawing/2014/main" id="{BDFB0398-7F51-482C-9277-47C18EDDBE10}"/>
              </a:ext>
            </a:extLst>
          </p:cNvPr>
          <p:cNvGrpSpPr/>
          <p:nvPr/>
        </p:nvGrpSpPr>
        <p:grpSpPr>
          <a:xfrm>
            <a:off x="5939487" y="1410000"/>
            <a:ext cx="532043" cy="523490"/>
            <a:chOff x="4670239" y="1541599"/>
            <a:chExt cx="359679" cy="321833"/>
          </a:xfrm>
          <a:solidFill>
            <a:srgbClr val="19A5BE"/>
          </a:solidFill>
        </p:grpSpPr>
        <p:sp>
          <p:nvSpPr>
            <p:cNvPr id="80" name="Google Shape;13692;p64">
              <a:extLst>
                <a:ext uri="{FF2B5EF4-FFF2-40B4-BE49-F238E27FC236}">
                  <a16:creationId xmlns:a16="http://schemas.microsoft.com/office/drawing/2014/main" id="{42472881-3846-4FE2-9BDD-87F3E953214A}"/>
                </a:ext>
              </a:extLst>
            </p:cNvPr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 w="6350"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693;p64">
              <a:extLst>
                <a:ext uri="{FF2B5EF4-FFF2-40B4-BE49-F238E27FC236}">
                  <a16:creationId xmlns:a16="http://schemas.microsoft.com/office/drawing/2014/main" id="{ED682872-2F2D-4A9D-8F2C-BF51B2AD7350}"/>
                </a:ext>
              </a:extLst>
            </p:cNvPr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 w="6350"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694;p64">
              <a:extLst>
                <a:ext uri="{FF2B5EF4-FFF2-40B4-BE49-F238E27FC236}">
                  <a16:creationId xmlns:a16="http://schemas.microsoft.com/office/drawing/2014/main" id="{98042F2D-667E-4DCA-ABBD-103F0AC4EB9F}"/>
                </a:ext>
              </a:extLst>
            </p:cNvPr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 w="6350"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695;p64">
              <a:extLst>
                <a:ext uri="{FF2B5EF4-FFF2-40B4-BE49-F238E27FC236}">
                  <a16:creationId xmlns:a16="http://schemas.microsoft.com/office/drawing/2014/main" id="{42125D92-C953-4730-8EFE-9B014A5EE6FB}"/>
                </a:ext>
              </a:extLst>
            </p:cNvPr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 w="6350"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696;p64">
              <a:extLst>
                <a:ext uri="{FF2B5EF4-FFF2-40B4-BE49-F238E27FC236}">
                  <a16:creationId xmlns:a16="http://schemas.microsoft.com/office/drawing/2014/main" id="{B032D601-CB25-45BC-9E40-6578A550FD7D}"/>
                </a:ext>
              </a:extLst>
            </p:cNvPr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 w="6350"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Rounded Rectangle 8">
            <a:extLst>
              <a:ext uri="{FF2B5EF4-FFF2-40B4-BE49-F238E27FC236}">
                <a16:creationId xmlns:a16="http://schemas.microsoft.com/office/drawing/2014/main" id="{BF086E4B-7867-4B5C-9C8F-F38CB12FD3A2}"/>
              </a:ext>
            </a:extLst>
          </p:cNvPr>
          <p:cNvSpPr/>
          <p:nvPr/>
        </p:nvSpPr>
        <p:spPr>
          <a:xfrm>
            <a:off x="5368768" y="2278086"/>
            <a:ext cx="1463702" cy="1153450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9E129E-97A6-472D-981E-F361BFDA530A}"/>
              </a:ext>
            </a:extLst>
          </p:cNvPr>
          <p:cNvSpPr txBox="1"/>
          <p:nvPr/>
        </p:nvSpPr>
        <p:spPr>
          <a:xfrm>
            <a:off x="5603097" y="1978413"/>
            <a:ext cx="1469905" cy="28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34357"/>
                </a:solidFill>
                <a:latin typeface="Helvetica Neue"/>
              </a:rPr>
              <a:t>MarkDown1-5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4FE830-40F2-4AC1-B59D-C74CA8D7F3D4}"/>
              </a:ext>
            </a:extLst>
          </p:cNvPr>
          <p:cNvSpPr txBox="1"/>
          <p:nvPr/>
        </p:nvSpPr>
        <p:spPr>
          <a:xfrm>
            <a:off x="5471310" y="2612987"/>
            <a:ext cx="131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Average temperature in the region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129" name="Rounded Rectangle 8">
            <a:extLst>
              <a:ext uri="{FF2B5EF4-FFF2-40B4-BE49-F238E27FC236}">
                <a16:creationId xmlns:a16="http://schemas.microsoft.com/office/drawing/2014/main" id="{896C699E-24F5-4137-B003-7C2469876222}"/>
              </a:ext>
            </a:extLst>
          </p:cNvPr>
          <p:cNvSpPr/>
          <p:nvPr/>
        </p:nvSpPr>
        <p:spPr>
          <a:xfrm>
            <a:off x="7346543" y="2298120"/>
            <a:ext cx="1476803" cy="1153450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79F7AB-9162-4309-87CE-6CAA0DD507AA}"/>
              </a:ext>
            </a:extLst>
          </p:cNvPr>
          <p:cNvSpPr txBox="1"/>
          <p:nvPr/>
        </p:nvSpPr>
        <p:spPr>
          <a:xfrm>
            <a:off x="7336493" y="2020496"/>
            <a:ext cx="1469905" cy="28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34357"/>
                </a:solidFill>
                <a:latin typeface="Helvetica Neue"/>
              </a:rPr>
              <a:t>CPI</a:t>
            </a:r>
            <a:endParaRPr lang="fr-FR" sz="1400" b="1" dirty="0">
              <a:solidFill>
                <a:srgbClr val="034357"/>
              </a:solidFill>
              <a:latin typeface="Helvetica Neue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807367-23DA-428D-904D-B5E949A11FDA}"/>
              </a:ext>
            </a:extLst>
          </p:cNvPr>
          <p:cNvSpPr txBox="1"/>
          <p:nvPr/>
        </p:nvSpPr>
        <p:spPr>
          <a:xfrm>
            <a:off x="7562642" y="2714877"/>
            <a:ext cx="104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Consumer price index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grpSp>
        <p:nvGrpSpPr>
          <p:cNvPr id="142" name="Google Shape;11210;p60">
            <a:extLst>
              <a:ext uri="{FF2B5EF4-FFF2-40B4-BE49-F238E27FC236}">
                <a16:creationId xmlns:a16="http://schemas.microsoft.com/office/drawing/2014/main" id="{9975CA73-DA01-4D19-87FE-9621F58CA836}"/>
              </a:ext>
            </a:extLst>
          </p:cNvPr>
          <p:cNvGrpSpPr/>
          <p:nvPr/>
        </p:nvGrpSpPr>
        <p:grpSpPr>
          <a:xfrm>
            <a:off x="7806594" y="1439983"/>
            <a:ext cx="529701" cy="521080"/>
            <a:chOff x="3996113" y="4291176"/>
            <a:chExt cx="336512" cy="335048"/>
          </a:xfrm>
          <a:solidFill>
            <a:srgbClr val="19A5BE"/>
          </a:solidFill>
        </p:grpSpPr>
        <p:sp>
          <p:nvSpPr>
            <p:cNvPr id="143" name="Google Shape;11211;p60">
              <a:extLst>
                <a:ext uri="{FF2B5EF4-FFF2-40B4-BE49-F238E27FC236}">
                  <a16:creationId xmlns:a16="http://schemas.microsoft.com/office/drawing/2014/main" id="{7A6921EF-4FE6-4609-9A2B-D7D22E135880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212;p60">
              <a:extLst>
                <a:ext uri="{FF2B5EF4-FFF2-40B4-BE49-F238E27FC236}">
                  <a16:creationId xmlns:a16="http://schemas.microsoft.com/office/drawing/2014/main" id="{B64F2A5C-7C35-49D9-A2F3-02B0F35C60A1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213;p60">
              <a:extLst>
                <a:ext uri="{FF2B5EF4-FFF2-40B4-BE49-F238E27FC236}">
                  <a16:creationId xmlns:a16="http://schemas.microsoft.com/office/drawing/2014/main" id="{909C2428-A2A4-4162-A2DA-54CCF34B0AF3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Rounded Rectangle 8">
            <a:extLst>
              <a:ext uri="{FF2B5EF4-FFF2-40B4-BE49-F238E27FC236}">
                <a16:creationId xmlns:a16="http://schemas.microsoft.com/office/drawing/2014/main" id="{891124D8-3D11-4DA4-8DAA-1696F3BE7ABA}"/>
              </a:ext>
            </a:extLst>
          </p:cNvPr>
          <p:cNvSpPr/>
          <p:nvPr/>
        </p:nvSpPr>
        <p:spPr>
          <a:xfrm>
            <a:off x="9156334" y="2248197"/>
            <a:ext cx="1601215" cy="1153450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49D8EC-5524-449B-A924-0B37D7DECBEF}"/>
              </a:ext>
            </a:extLst>
          </p:cNvPr>
          <p:cNvSpPr txBox="1"/>
          <p:nvPr/>
        </p:nvSpPr>
        <p:spPr>
          <a:xfrm>
            <a:off x="9200750" y="1974918"/>
            <a:ext cx="1469905" cy="28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034357"/>
                </a:solidFill>
                <a:latin typeface="Helvetica Neue"/>
              </a:rPr>
              <a:t>Unemployment</a:t>
            </a:r>
            <a:endParaRPr lang="fr-FR" sz="1400" b="1" dirty="0">
              <a:solidFill>
                <a:srgbClr val="034357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4428A1-E2D8-4EF7-901E-D5FD85C4B12C}"/>
              </a:ext>
            </a:extLst>
          </p:cNvPr>
          <p:cNvSpPr txBox="1"/>
          <p:nvPr/>
        </p:nvSpPr>
        <p:spPr>
          <a:xfrm>
            <a:off x="9241654" y="2521553"/>
            <a:ext cx="137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unemployment</a:t>
            </a:r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 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1E5AF6-D114-4008-B954-EC992CCF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958" y="3631636"/>
            <a:ext cx="9403307" cy="2487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51" y="1486850"/>
            <a:ext cx="553553" cy="553553"/>
          </a:xfrm>
          <a:prstGeom prst="rect">
            <a:avLst/>
          </a:prstGeom>
        </p:spPr>
      </p:pic>
      <p:pic>
        <p:nvPicPr>
          <p:cNvPr id="68" name="Picture 2" descr="EMINES - School of Industrial Management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47" name="TextBox 45">
            <a:extLst>
              <a:ext uri="{FF2B5EF4-FFF2-40B4-BE49-F238E27FC236}">
                <a16:creationId xmlns:a16="http://schemas.microsoft.com/office/drawing/2014/main" id="{3E888300-8B1A-4D93-A898-FB7AD189D43B}"/>
              </a:ext>
            </a:extLst>
          </p:cNvPr>
          <p:cNvSpPr txBox="1"/>
          <p:nvPr/>
        </p:nvSpPr>
        <p:spPr>
          <a:xfrm>
            <a:off x="1170690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6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2FDF0-6334-4668-AFBC-09976B3B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04" y="3365742"/>
            <a:ext cx="2469632" cy="2460242"/>
          </a:xfrm>
          <a:prstGeom prst="rect">
            <a:avLst/>
          </a:prstGeom>
        </p:spPr>
      </p:pic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4BCD4375-0DD6-43F5-B5E0-62D5D1E11469}"/>
              </a:ext>
            </a:extLst>
          </p:cNvPr>
          <p:cNvSpPr/>
          <p:nvPr/>
        </p:nvSpPr>
        <p:spPr>
          <a:xfrm>
            <a:off x="3780214" y="2153825"/>
            <a:ext cx="1373970" cy="1061650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33BD87-A33E-4D0E-BD2E-FD9307516339}"/>
              </a:ext>
            </a:extLst>
          </p:cNvPr>
          <p:cNvSpPr txBox="1"/>
          <p:nvPr/>
        </p:nvSpPr>
        <p:spPr>
          <a:xfrm>
            <a:off x="3895843" y="1733201"/>
            <a:ext cx="12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Type</a:t>
            </a:r>
            <a:endParaRPr lang="fr-FR" sz="28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184D01-9640-4C4E-ADCB-37E90C30D154}"/>
              </a:ext>
            </a:extLst>
          </p:cNvPr>
          <p:cNvSpPr txBox="1"/>
          <p:nvPr/>
        </p:nvSpPr>
        <p:spPr>
          <a:xfrm>
            <a:off x="4025370" y="2512827"/>
            <a:ext cx="9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type of store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grpSp>
        <p:nvGrpSpPr>
          <p:cNvPr id="117" name="Google Shape;12692;p62">
            <a:extLst>
              <a:ext uri="{FF2B5EF4-FFF2-40B4-BE49-F238E27FC236}">
                <a16:creationId xmlns:a16="http://schemas.microsoft.com/office/drawing/2014/main" id="{7AA78AB7-8780-4771-92DB-A55736A02713}"/>
              </a:ext>
            </a:extLst>
          </p:cNvPr>
          <p:cNvGrpSpPr/>
          <p:nvPr/>
        </p:nvGrpSpPr>
        <p:grpSpPr>
          <a:xfrm>
            <a:off x="4239101" y="1173992"/>
            <a:ext cx="523572" cy="531037"/>
            <a:chOff x="859262" y="3353920"/>
            <a:chExt cx="306759" cy="351446"/>
          </a:xfrm>
          <a:solidFill>
            <a:srgbClr val="19A5BE"/>
          </a:solidFill>
        </p:grpSpPr>
        <p:sp>
          <p:nvSpPr>
            <p:cNvPr id="118" name="Google Shape;12693;p62">
              <a:extLst>
                <a:ext uri="{FF2B5EF4-FFF2-40B4-BE49-F238E27FC236}">
                  <a16:creationId xmlns:a16="http://schemas.microsoft.com/office/drawing/2014/main" id="{D24D6D06-8BF2-40C4-8C55-08F19E34AB80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19" name="Google Shape;12694;p62">
              <a:extLst>
                <a:ext uri="{FF2B5EF4-FFF2-40B4-BE49-F238E27FC236}">
                  <a16:creationId xmlns:a16="http://schemas.microsoft.com/office/drawing/2014/main" id="{C108F9CC-AAF2-4DFB-BEC5-15A4F976AF0F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0" name="Google Shape;12695;p62">
              <a:extLst>
                <a:ext uri="{FF2B5EF4-FFF2-40B4-BE49-F238E27FC236}">
                  <a16:creationId xmlns:a16="http://schemas.microsoft.com/office/drawing/2014/main" id="{21600203-76E9-4D97-B686-6682B5B58488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1" name="Google Shape;12696;p62">
              <a:extLst>
                <a:ext uri="{FF2B5EF4-FFF2-40B4-BE49-F238E27FC236}">
                  <a16:creationId xmlns:a16="http://schemas.microsoft.com/office/drawing/2014/main" id="{73990EC8-57D2-491F-8F3D-56A0BA494056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2" name="Google Shape;12697;p62">
              <a:extLst>
                <a:ext uri="{FF2B5EF4-FFF2-40B4-BE49-F238E27FC236}">
                  <a16:creationId xmlns:a16="http://schemas.microsoft.com/office/drawing/2014/main" id="{93408647-0BF7-4D2E-A424-B39A758C5021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</p:grp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25A72443-C1D9-4B47-ACBC-7F5B70BFF298}"/>
              </a:ext>
            </a:extLst>
          </p:cNvPr>
          <p:cNvSpPr/>
          <p:nvPr/>
        </p:nvSpPr>
        <p:spPr>
          <a:xfrm>
            <a:off x="7541126" y="2137200"/>
            <a:ext cx="1398460" cy="107100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187183-E7E9-4FDC-B51B-F29D368B1B00}"/>
              </a:ext>
            </a:extLst>
          </p:cNvPr>
          <p:cNvSpPr txBox="1"/>
          <p:nvPr/>
        </p:nvSpPr>
        <p:spPr>
          <a:xfrm>
            <a:off x="7635312" y="1821890"/>
            <a:ext cx="121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0" dirty="0">
                <a:solidFill>
                  <a:srgbClr val="034357"/>
                </a:solidFill>
                <a:effectLst/>
                <a:latin typeface="Helvetica Neue"/>
              </a:rPr>
              <a:t>Size</a:t>
            </a:r>
            <a:endParaRPr lang="fr-FR" sz="2000" dirty="0">
              <a:solidFill>
                <a:srgbClr val="03435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66D98A-5A0E-4CF0-813E-3029536C43C0}"/>
              </a:ext>
            </a:extLst>
          </p:cNvPr>
          <p:cNvSpPr txBox="1"/>
          <p:nvPr/>
        </p:nvSpPr>
        <p:spPr>
          <a:xfrm>
            <a:off x="7761520" y="2476984"/>
            <a:ext cx="98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size of store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grpSp>
        <p:nvGrpSpPr>
          <p:cNvPr id="123" name="Google Shape;12468;p62">
            <a:extLst>
              <a:ext uri="{FF2B5EF4-FFF2-40B4-BE49-F238E27FC236}">
                <a16:creationId xmlns:a16="http://schemas.microsoft.com/office/drawing/2014/main" id="{7F520D2D-D69A-4376-8A42-C892F667A7FD}"/>
              </a:ext>
            </a:extLst>
          </p:cNvPr>
          <p:cNvGrpSpPr/>
          <p:nvPr/>
        </p:nvGrpSpPr>
        <p:grpSpPr>
          <a:xfrm>
            <a:off x="7976736" y="1252471"/>
            <a:ext cx="590763" cy="482652"/>
            <a:chOff x="2639038" y="2894942"/>
            <a:chExt cx="355612" cy="355612"/>
          </a:xfrm>
          <a:solidFill>
            <a:srgbClr val="19A5BE"/>
          </a:solidFill>
        </p:grpSpPr>
        <p:sp>
          <p:nvSpPr>
            <p:cNvPr id="124" name="Google Shape;12469;p62">
              <a:extLst>
                <a:ext uri="{FF2B5EF4-FFF2-40B4-BE49-F238E27FC236}">
                  <a16:creationId xmlns:a16="http://schemas.microsoft.com/office/drawing/2014/main" id="{001D62B3-3B43-4AC8-BC7B-B48F8017A76E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470;p62">
              <a:extLst>
                <a:ext uri="{FF2B5EF4-FFF2-40B4-BE49-F238E27FC236}">
                  <a16:creationId xmlns:a16="http://schemas.microsoft.com/office/drawing/2014/main" id="{A26DB03D-80E6-4CE2-AFEB-650F2635D14E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E1FF134-DD9B-4FCC-9E16-BCF7D0B6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42" y="3315710"/>
            <a:ext cx="2461625" cy="2510274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52145" y="65064"/>
            <a:ext cx="5887709" cy="6295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Data: Stores</a:t>
            </a:r>
          </a:p>
        </p:txBody>
      </p:sp>
      <p:pic>
        <p:nvPicPr>
          <p:cNvPr id="43" name="Picture 2" descr="EMINES - School of Industrial Managemen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53A83BC1-481A-4BBF-B9E7-D2BCD389FFA9}"/>
              </a:ext>
            </a:extLst>
          </p:cNvPr>
          <p:cNvSpPr/>
          <p:nvPr/>
        </p:nvSpPr>
        <p:spPr>
          <a:xfrm>
            <a:off x="1120176" y="2082008"/>
            <a:ext cx="1256918" cy="112627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37" name="Google Shape;9903;p58">
            <a:extLst>
              <a:ext uri="{FF2B5EF4-FFF2-40B4-BE49-F238E27FC236}">
                <a16:creationId xmlns:a16="http://schemas.microsoft.com/office/drawing/2014/main" id="{42261441-52EB-450B-9397-CFB1C11AAA06}"/>
              </a:ext>
            </a:extLst>
          </p:cNvPr>
          <p:cNvGrpSpPr/>
          <p:nvPr/>
        </p:nvGrpSpPr>
        <p:grpSpPr>
          <a:xfrm>
            <a:off x="1451756" y="1323847"/>
            <a:ext cx="459921" cy="422655"/>
            <a:chOff x="1952836" y="2774422"/>
            <a:chExt cx="372835" cy="342573"/>
          </a:xfrm>
          <a:solidFill>
            <a:srgbClr val="19A5BE"/>
          </a:solidFill>
        </p:grpSpPr>
        <p:sp>
          <p:nvSpPr>
            <p:cNvPr id="38" name="Google Shape;9904;p58">
              <a:extLst>
                <a:ext uri="{FF2B5EF4-FFF2-40B4-BE49-F238E27FC236}">
                  <a16:creationId xmlns:a16="http://schemas.microsoft.com/office/drawing/2014/main" id="{E339F531-9374-4B14-AD67-A10CDB497C1F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9905;p58">
              <a:extLst>
                <a:ext uri="{FF2B5EF4-FFF2-40B4-BE49-F238E27FC236}">
                  <a16:creationId xmlns:a16="http://schemas.microsoft.com/office/drawing/2014/main" id="{BF4B0D6C-197F-4D2C-BD83-022C5DD5601E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9906;p58">
              <a:extLst>
                <a:ext uri="{FF2B5EF4-FFF2-40B4-BE49-F238E27FC236}">
                  <a16:creationId xmlns:a16="http://schemas.microsoft.com/office/drawing/2014/main" id="{3CCFF810-1A94-444E-AFBF-38BB613C5FE8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sp>
        <p:nvSpPr>
          <p:cNvPr id="47" name="TextBox 5">
            <a:extLst>
              <a:ext uri="{FF2B5EF4-FFF2-40B4-BE49-F238E27FC236}">
                <a16:creationId xmlns:a16="http://schemas.microsoft.com/office/drawing/2014/main" id="{F86F0B81-3561-4526-B76D-48EE3E2A5AEB}"/>
              </a:ext>
            </a:extLst>
          </p:cNvPr>
          <p:cNvSpPr txBox="1"/>
          <p:nvPr/>
        </p:nvSpPr>
        <p:spPr>
          <a:xfrm>
            <a:off x="1352521" y="1731166"/>
            <a:ext cx="9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Store</a:t>
            </a:r>
          </a:p>
        </p:txBody>
      </p:sp>
      <p:sp>
        <p:nvSpPr>
          <p:cNvPr id="48" name="TextBox 66">
            <a:extLst>
              <a:ext uri="{FF2B5EF4-FFF2-40B4-BE49-F238E27FC236}">
                <a16:creationId xmlns:a16="http://schemas.microsoft.com/office/drawing/2014/main" id="{80F1041A-958F-4583-98C4-8604FC9BEDC3}"/>
              </a:ext>
            </a:extLst>
          </p:cNvPr>
          <p:cNvSpPr txBox="1"/>
          <p:nvPr/>
        </p:nvSpPr>
        <p:spPr>
          <a:xfrm>
            <a:off x="1190323" y="2442532"/>
            <a:ext cx="111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The store </a:t>
            </a:r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number</a:t>
            </a:r>
            <a:endParaRPr lang="fr-FR" sz="1200" dirty="0">
              <a:solidFill>
                <a:schemeClr val="bg1"/>
              </a:solidFill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D29AAB1B-24DE-456F-B0BB-F7DF692929B3}"/>
              </a:ext>
            </a:extLst>
          </p:cNvPr>
          <p:cNvSpPr txBox="1"/>
          <p:nvPr/>
        </p:nvSpPr>
        <p:spPr>
          <a:xfrm>
            <a:off x="11734167" y="318799"/>
            <a:ext cx="1703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7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156541" y="6462409"/>
            <a:ext cx="11878918" cy="1406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592202" y="6412975"/>
            <a:ext cx="216419" cy="2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284470" y="6406065"/>
            <a:ext cx="216419" cy="2479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7976736" y="6411117"/>
            <a:ext cx="216419" cy="2479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2158004" y="6254615"/>
            <a:ext cx="532850" cy="5508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6130604" y="6406346"/>
            <a:ext cx="216419" cy="247922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11449557" y="6406065"/>
            <a:ext cx="216419" cy="2479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9786772" y="6418097"/>
            <a:ext cx="216419" cy="2479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3342" y="6329970"/>
            <a:ext cx="46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Ethnocentric Rg" panose="02000600000000000000" pitchFamily="2" charset="0"/>
              </a:rPr>
              <a:t>2</a:t>
            </a:r>
            <a:endParaRPr lang="es-ES" dirty="0">
              <a:solidFill>
                <a:schemeClr val="tx2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CB1A9-2A98-4DB6-9EE9-3B6A0BFA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77" y="1537931"/>
            <a:ext cx="7759368" cy="12495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2D900E-51CB-4EEA-BC6B-AC123679F4F1}"/>
              </a:ext>
            </a:extLst>
          </p:cNvPr>
          <p:cNvSpPr txBox="1"/>
          <p:nvPr/>
        </p:nvSpPr>
        <p:spPr>
          <a:xfrm>
            <a:off x="2238236" y="1970267"/>
            <a:ext cx="144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Merging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grpSp>
        <p:nvGrpSpPr>
          <p:cNvPr id="42" name="Google Shape;11949;p61">
            <a:extLst>
              <a:ext uri="{FF2B5EF4-FFF2-40B4-BE49-F238E27FC236}">
                <a16:creationId xmlns:a16="http://schemas.microsoft.com/office/drawing/2014/main" id="{FAEAB800-CC0F-45F5-A03D-0D88D3A1F38E}"/>
              </a:ext>
            </a:extLst>
          </p:cNvPr>
          <p:cNvGrpSpPr/>
          <p:nvPr/>
        </p:nvGrpSpPr>
        <p:grpSpPr>
          <a:xfrm>
            <a:off x="1547656" y="1769867"/>
            <a:ext cx="607610" cy="593564"/>
            <a:chOff x="3522521" y="1975857"/>
            <a:chExt cx="367013" cy="331278"/>
          </a:xfrm>
          <a:solidFill>
            <a:srgbClr val="19A5BE"/>
          </a:solidFill>
        </p:grpSpPr>
        <p:sp>
          <p:nvSpPr>
            <p:cNvPr id="43" name="Google Shape;11950;p61">
              <a:extLst>
                <a:ext uri="{FF2B5EF4-FFF2-40B4-BE49-F238E27FC236}">
                  <a16:creationId xmlns:a16="http://schemas.microsoft.com/office/drawing/2014/main" id="{3CC7B8EC-6BCA-46C8-B8F1-27F8476A5F6B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51;p61">
              <a:extLst>
                <a:ext uri="{FF2B5EF4-FFF2-40B4-BE49-F238E27FC236}">
                  <a16:creationId xmlns:a16="http://schemas.microsoft.com/office/drawing/2014/main" id="{466B2C75-FC40-472E-A1B8-3893BC746BDE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52;p61">
              <a:extLst>
                <a:ext uri="{FF2B5EF4-FFF2-40B4-BE49-F238E27FC236}">
                  <a16:creationId xmlns:a16="http://schemas.microsoft.com/office/drawing/2014/main" id="{4983D101-948E-473F-8CEF-2F48360D4E9F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53;p61">
              <a:extLst>
                <a:ext uri="{FF2B5EF4-FFF2-40B4-BE49-F238E27FC236}">
                  <a16:creationId xmlns:a16="http://schemas.microsoft.com/office/drawing/2014/main" id="{BBF0C230-DD5A-4619-8009-DFE2295F3532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4;p61">
              <a:extLst>
                <a:ext uri="{FF2B5EF4-FFF2-40B4-BE49-F238E27FC236}">
                  <a16:creationId xmlns:a16="http://schemas.microsoft.com/office/drawing/2014/main" id="{470F35D2-224E-4597-B42E-6200999F967C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55;p61">
              <a:extLst>
                <a:ext uri="{FF2B5EF4-FFF2-40B4-BE49-F238E27FC236}">
                  <a16:creationId xmlns:a16="http://schemas.microsoft.com/office/drawing/2014/main" id="{9F97A07D-626E-4A76-B038-9E860D493FE0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56;p61">
              <a:extLst>
                <a:ext uri="{FF2B5EF4-FFF2-40B4-BE49-F238E27FC236}">
                  <a16:creationId xmlns:a16="http://schemas.microsoft.com/office/drawing/2014/main" id="{95173831-F8D0-4625-A422-28B3C33B92D8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9906;p58">
            <a:extLst>
              <a:ext uri="{FF2B5EF4-FFF2-40B4-BE49-F238E27FC236}">
                <a16:creationId xmlns:a16="http://schemas.microsoft.com/office/drawing/2014/main" id="{02A96289-AB9B-4164-BB32-41EF31DA1E83}"/>
              </a:ext>
            </a:extLst>
          </p:cNvPr>
          <p:cNvSpPr/>
          <p:nvPr/>
        </p:nvSpPr>
        <p:spPr>
          <a:xfrm>
            <a:off x="1610270" y="3471381"/>
            <a:ext cx="546840" cy="431612"/>
          </a:xfrm>
          <a:custGeom>
            <a:avLst/>
            <a:gdLst/>
            <a:ahLst/>
            <a:cxnLst/>
            <a:rect l="l" t="t" r="r" b="b"/>
            <a:pathLst>
              <a:path w="11741" h="10788" extrusionOk="0">
                <a:moveTo>
                  <a:pt x="5382" y="1988"/>
                </a:moveTo>
                <a:lnTo>
                  <a:pt x="5382" y="3001"/>
                </a:lnTo>
                <a:lnTo>
                  <a:pt x="4359" y="3001"/>
                </a:lnTo>
                <a:lnTo>
                  <a:pt x="4359" y="1988"/>
                </a:lnTo>
                <a:close/>
                <a:moveTo>
                  <a:pt x="6752" y="1988"/>
                </a:moveTo>
                <a:lnTo>
                  <a:pt x="6752" y="3001"/>
                </a:lnTo>
                <a:lnTo>
                  <a:pt x="5728" y="3001"/>
                </a:lnTo>
                <a:lnTo>
                  <a:pt x="5728" y="1988"/>
                </a:lnTo>
                <a:close/>
                <a:moveTo>
                  <a:pt x="8121" y="1988"/>
                </a:moveTo>
                <a:lnTo>
                  <a:pt x="8121" y="3001"/>
                </a:lnTo>
                <a:lnTo>
                  <a:pt x="7097" y="3001"/>
                </a:lnTo>
                <a:lnTo>
                  <a:pt x="7097" y="1988"/>
                </a:lnTo>
                <a:close/>
                <a:moveTo>
                  <a:pt x="9490" y="1988"/>
                </a:moveTo>
                <a:lnTo>
                  <a:pt x="9490" y="3001"/>
                </a:lnTo>
                <a:lnTo>
                  <a:pt x="8466" y="3001"/>
                </a:lnTo>
                <a:lnTo>
                  <a:pt x="8466" y="1988"/>
                </a:lnTo>
                <a:close/>
                <a:moveTo>
                  <a:pt x="10324" y="1988"/>
                </a:moveTo>
                <a:lnTo>
                  <a:pt x="10085" y="3001"/>
                </a:lnTo>
                <a:lnTo>
                  <a:pt x="9847" y="3001"/>
                </a:lnTo>
                <a:lnTo>
                  <a:pt x="9847" y="1988"/>
                </a:lnTo>
                <a:close/>
                <a:moveTo>
                  <a:pt x="4001" y="2000"/>
                </a:moveTo>
                <a:lnTo>
                  <a:pt x="4001" y="3012"/>
                </a:lnTo>
                <a:lnTo>
                  <a:pt x="3311" y="3012"/>
                </a:lnTo>
                <a:lnTo>
                  <a:pt x="2965" y="2000"/>
                </a:lnTo>
                <a:close/>
                <a:moveTo>
                  <a:pt x="10014" y="3334"/>
                </a:moveTo>
                <a:lnTo>
                  <a:pt x="9847" y="4048"/>
                </a:lnTo>
                <a:lnTo>
                  <a:pt x="9847" y="3334"/>
                </a:lnTo>
                <a:close/>
                <a:moveTo>
                  <a:pt x="4013" y="3334"/>
                </a:moveTo>
                <a:lnTo>
                  <a:pt x="4013" y="4370"/>
                </a:lnTo>
                <a:lnTo>
                  <a:pt x="3823" y="4370"/>
                </a:lnTo>
                <a:lnTo>
                  <a:pt x="3454" y="3334"/>
                </a:lnTo>
                <a:close/>
                <a:moveTo>
                  <a:pt x="5371" y="3334"/>
                </a:moveTo>
                <a:lnTo>
                  <a:pt x="5371" y="4370"/>
                </a:lnTo>
                <a:lnTo>
                  <a:pt x="4347" y="4370"/>
                </a:lnTo>
                <a:lnTo>
                  <a:pt x="4347" y="3334"/>
                </a:lnTo>
                <a:close/>
                <a:moveTo>
                  <a:pt x="6752" y="3334"/>
                </a:moveTo>
                <a:lnTo>
                  <a:pt x="6752" y="4370"/>
                </a:lnTo>
                <a:lnTo>
                  <a:pt x="5728" y="4370"/>
                </a:lnTo>
                <a:lnTo>
                  <a:pt x="5728" y="3334"/>
                </a:lnTo>
                <a:close/>
                <a:moveTo>
                  <a:pt x="8121" y="3358"/>
                </a:moveTo>
                <a:lnTo>
                  <a:pt x="8121" y="4382"/>
                </a:lnTo>
                <a:lnTo>
                  <a:pt x="7097" y="4382"/>
                </a:lnTo>
                <a:lnTo>
                  <a:pt x="7097" y="3358"/>
                </a:lnTo>
                <a:close/>
                <a:moveTo>
                  <a:pt x="9514" y="3358"/>
                </a:moveTo>
                <a:lnTo>
                  <a:pt x="9514" y="4382"/>
                </a:lnTo>
                <a:lnTo>
                  <a:pt x="8478" y="4382"/>
                </a:lnTo>
                <a:lnTo>
                  <a:pt x="8478" y="3358"/>
                </a:lnTo>
                <a:close/>
                <a:moveTo>
                  <a:pt x="4001" y="4727"/>
                </a:moveTo>
                <a:lnTo>
                  <a:pt x="4001" y="4941"/>
                </a:lnTo>
                <a:lnTo>
                  <a:pt x="3930" y="4727"/>
                </a:lnTo>
                <a:close/>
                <a:moveTo>
                  <a:pt x="5371" y="4715"/>
                </a:moveTo>
                <a:lnTo>
                  <a:pt x="5371" y="5525"/>
                </a:lnTo>
                <a:cubicBezTo>
                  <a:pt x="5297" y="5521"/>
                  <a:pt x="5230" y="5520"/>
                  <a:pt x="5167" y="5520"/>
                </a:cubicBezTo>
                <a:cubicBezTo>
                  <a:pt x="5049" y="5520"/>
                  <a:pt x="4947" y="5524"/>
                  <a:pt x="4854" y="5524"/>
                </a:cubicBezTo>
                <a:cubicBezTo>
                  <a:pt x="4666" y="5524"/>
                  <a:pt x="4516" y="5507"/>
                  <a:pt x="4347" y="5406"/>
                </a:cubicBezTo>
                <a:lnTo>
                  <a:pt x="4347" y="4715"/>
                </a:lnTo>
                <a:close/>
                <a:moveTo>
                  <a:pt x="6752" y="4727"/>
                </a:moveTo>
                <a:lnTo>
                  <a:pt x="6752" y="5525"/>
                </a:lnTo>
                <a:lnTo>
                  <a:pt x="5728" y="5525"/>
                </a:lnTo>
                <a:lnTo>
                  <a:pt x="5728" y="4727"/>
                </a:lnTo>
                <a:close/>
                <a:moveTo>
                  <a:pt x="8121" y="4727"/>
                </a:moveTo>
                <a:lnTo>
                  <a:pt x="8121" y="5525"/>
                </a:lnTo>
                <a:lnTo>
                  <a:pt x="7097" y="5525"/>
                </a:lnTo>
                <a:lnTo>
                  <a:pt x="7097" y="4727"/>
                </a:lnTo>
                <a:close/>
                <a:moveTo>
                  <a:pt x="9490" y="4727"/>
                </a:moveTo>
                <a:lnTo>
                  <a:pt x="9490" y="5525"/>
                </a:lnTo>
                <a:lnTo>
                  <a:pt x="8466" y="5525"/>
                </a:lnTo>
                <a:lnTo>
                  <a:pt x="8466" y="4727"/>
                </a:lnTo>
                <a:close/>
                <a:moveTo>
                  <a:pt x="4537" y="8680"/>
                </a:moveTo>
                <a:cubicBezTo>
                  <a:pt x="5025" y="8680"/>
                  <a:pt x="5418" y="9085"/>
                  <a:pt x="5418" y="9561"/>
                </a:cubicBezTo>
                <a:cubicBezTo>
                  <a:pt x="5418" y="10037"/>
                  <a:pt x="5025" y="10442"/>
                  <a:pt x="4537" y="10442"/>
                </a:cubicBezTo>
                <a:cubicBezTo>
                  <a:pt x="4049" y="10442"/>
                  <a:pt x="3656" y="10049"/>
                  <a:pt x="3656" y="9561"/>
                </a:cubicBezTo>
                <a:cubicBezTo>
                  <a:pt x="3656" y="9085"/>
                  <a:pt x="4049" y="8680"/>
                  <a:pt x="4537" y="8680"/>
                </a:cubicBezTo>
                <a:close/>
                <a:moveTo>
                  <a:pt x="8692" y="8680"/>
                </a:moveTo>
                <a:cubicBezTo>
                  <a:pt x="9181" y="8680"/>
                  <a:pt x="9573" y="9085"/>
                  <a:pt x="9573" y="9561"/>
                </a:cubicBezTo>
                <a:cubicBezTo>
                  <a:pt x="9573" y="10037"/>
                  <a:pt x="9181" y="10442"/>
                  <a:pt x="8692" y="10442"/>
                </a:cubicBezTo>
                <a:cubicBezTo>
                  <a:pt x="8204" y="10442"/>
                  <a:pt x="7811" y="10049"/>
                  <a:pt x="7811" y="9561"/>
                </a:cubicBezTo>
                <a:cubicBezTo>
                  <a:pt x="7811" y="9085"/>
                  <a:pt x="8204" y="8680"/>
                  <a:pt x="8692" y="8680"/>
                </a:cubicBezTo>
                <a:close/>
                <a:moveTo>
                  <a:pt x="620" y="0"/>
                </a:moveTo>
                <a:cubicBezTo>
                  <a:pt x="287" y="0"/>
                  <a:pt x="1" y="286"/>
                  <a:pt x="1" y="631"/>
                </a:cubicBezTo>
                <a:cubicBezTo>
                  <a:pt x="1" y="976"/>
                  <a:pt x="287" y="1250"/>
                  <a:pt x="620" y="1250"/>
                </a:cubicBezTo>
                <a:lnTo>
                  <a:pt x="1394" y="1250"/>
                </a:lnTo>
                <a:lnTo>
                  <a:pt x="2346" y="3965"/>
                </a:lnTo>
                <a:cubicBezTo>
                  <a:pt x="2374" y="4029"/>
                  <a:pt x="2444" y="4072"/>
                  <a:pt x="2513" y="4072"/>
                </a:cubicBezTo>
                <a:cubicBezTo>
                  <a:pt x="2533" y="4072"/>
                  <a:pt x="2553" y="4068"/>
                  <a:pt x="2573" y="4060"/>
                </a:cubicBezTo>
                <a:cubicBezTo>
                  <a:pt x="2668" y="4036"/>
                  <a:pt x="2704" y="3929"/>
                  <a:pt x="2680" y="3846"/>
                </a:cubicBezTo>
                <a:cubicBezTo>
                  <a:pt x="1739" y="1191"/>
                  <a:pt x="1692" y="1072"/>
                  <a:pt x="1692" y="1072"/>
                </a:cubicBezTo>
                <a:cubicBezTo>
                  <a:pt x="1656" y="965"/>
                  <a:pt x="1561" y="905"/>
                  <a:pt x="1441" y="905"/>
                </a:cubicBezTo>
                <a:lnTo>
                  <a:pt x="620" y="905"/>
                </a:lnTo>
                <a:cubicBezTo>
                  <a:pt x="465" y="905"/>
                  <a:pt x="346" y="774"/>
                  <a:pt x="346" y="631"/>
                </a:cubicBezTo>
                <a:cubicBezTo>
                  <a:pt x="346" y="464"/>
                  <a:pt x="477" y="345"/>
                  <a:pt x="620" y="345"/>
                </a:cubicBezTo>
                <a:lnTo>
                  <a:pt x="1441" y="345"/>
                </a:lnTo>
                <a:cubicBezTo>
                  <a:pt x="1787" y="345"/>
                  <a:pt x="2084" y="536"/>
                  <a:pt x="2215" y="845"/>
                </a:cubicBezTo>
                <a:cubicBezTo>
                  <a:pt x="2418" y="1429"/>
                  <a:pt x="3585" y="4703"/>
                  <a:pt x="3751" y="5191"/>
                </a:cubicBezTo>
                <a:cubicBezTo>
                  <a:pt x="3870" y="5548"/>
                  <a:pt x="4287" y="5882"/>
                  <a:pt x="4775" y="5882"/>
                </a:cubicBezTo>
                <a:lnTo>
                  <a:pt x="10978" y="5882"/>
                </a:lnTo>
                <a:cubicBezTo>
                  <a:pt x="11145" y="5882"/>
                  <a:pt x="11264" y="6013"/>
                  <a:pt x="11264" y="6168"/>
                </a:cubicBezTo>
                <a:cubicBezTo>
                  <a:pt x="11264" y="6322"/>
                  <a:pt x="11133" y="6441"/>
                  <a:pt x="10978" y="6441"/>
                </a:cubicBezTo>
                <a:lnTo>
                  <a:pt x="4775" y="6441"/>
                </a:lnTo>
                <a:cubicBezTo>
                  <a:pt x="4108" y="6441"/>
                  <a:pt x="3489" y="6049"/>
                  <a:pt x="3227" y="5417"/>
                </a:cubicBezTo>
                <a:lnTo>
                  <a:pt x="2882" y="4453"/>
                </a:lnTo>
                <a:cubicBezTo>
                  <a:pt x="2863" y="4377"/>
                  <a:pt x="2791" y="4339"/>
                  <a:pt x="2720" y="4339"/>
                </a:cubicBezTo>
                <a:cubicBezTo>
                  <a:pt x="2702" y="4339"/>
                  <a:pt x="2684" y="4341"/>
                  <a:pt x="2668" y="4346"/>
                </a:cubicBezTo>
                <a:cubicBezTo>
                  <a:pt x="2573" y="4382"/>
                  <a:pt x="2525" y="4477"/>
                  <a:pt x="2561" y="4572"/>
                </a:cubicBezTo>
                <a:cubicBezTo>
                  <a:pt x="2846" y="5275"/>
                  <a:pt x="2846" y="5596"/>
                  <a:pt x="3180" y="6013"/>
                </a:cubicBezTo>
                <a:lnTo>
                  <a:pt x="2799" y="6560"/>
                </a:lnTo>
                <a:cubicBezTo>
                  <a:pt x="2215" y="7394"/>
                  <a:pt x="2715" y="8549"/>
                  <a:pt x="3716" y="8680"/>
                </a:cubicBezTo>
                <a:cubicBezTo>
                  <a:pt x="2918" y="9418"/>
                  <a:pt x="3442" y="10787"/>
                  <a:pt x="4549" y="10787"/>
                </a:cubicBezTo>
                <a:cubicBezTo>
                  <a:pt x="5656" y="10787"/>
                  <a:pt x="6168" y="9454"/>
                  <a:pt x="5394" y="8692"/>
                </a:cubicBezTo>
                <a:lnTo>
                  <a:pt x="7871" y="8692"/>
                </a:lnTo>
                <a:cubicBezTo>
                  <a:pt x="7085" y="9454"/>
                  <a:pt x="7621" y="10787"/>
                  <a:pt x="8716" y="10787"/>
                </a:cubicBezTo>
                <a:cubicBezTo>
                  <a:pt x="9823" y="10787"/>
                  <a:pt x="10335" y="9454"/>
                  <a:pt x="9562" y="8692"/>
                </a:cubicBezTo>
                <a:lnTo>
                  <a:pt x="9788" y="8692"/>
                </a:lnTo>
                <a:cubicBezTo>
                  <a:pt x="10133" y="8692"/>
                  <a:pt x="10419" y="8406"/>
                  <a:pt x="10419" y="8073"/>
                </a:cubicBezTo>
                <a:cubicBezTo>
                  <a:pt x="10419" y="7727"/>
                  <a:pt x="10133" y="7442"/>
                  <a:pt x="9788" y="7442"/>
                </a:cubicBezTo>
                <a:lnTo>
                  <a:pt x="8228" y="7442"/>
                </a:lnTo>
                <a:cubicBezTo>
                  <a:pt x="8133" y="7442"/>
                  <a:pt x="8061" y="7513"/>
                  <a:pt x="8061" y="7608"/>
                </a:cubicBezTo>
                <a:cubicBezTo>
                  <a:pt x="8061" y="7692"/>
                  <a:pt x="8133" y="7775"/>
                  <a:pt x="8228" y="7775"/>
                </a:cubicBezTo>
                <a:lnTo>
                  <a:pt x="9788" y="7775"/>
                </a:lnTo>
                <a:cubicBezTo>
                  <a:pt x="9954" y="7775"/>
                  <a:pt x="10074" y="7906"/>
                  <a:pt x="10074" y="8049"/>
                </a:cubicBezTo>
                <a:cubicBezTo>
                  <a:pt x="10074" y="8215"/>
                  <a:pt x="9943" y="8335"/>
                  <a:pt x="9788" y="8335"/>
                </a:cubicBezTo>
                <a:lnTo>
                  <a:pt x="3930" y="8335"/>
                </a:lnTo>
                <a:cubicBezTo>
                  <a:pt x="3108" y="8335"/>
                  <a:pt x="2620" y="7418"/>
                  <a:pt x="3096" y="6739"/>
                </a:cubicBezTo>
                <a:lnTo>
                  <a:pt x="3442" y="6251"/>
                </a:lnTo>
                <a:cubicBezTo>
                  <a:pt x="3573" y="6382"/>
                  <a:pt x="3739" y="6489"/>
                  <a:pt x="3906" y="6560"/>
                </a:cubicBezTo>
                <a:lnTo>
                  <a:pt x="3573" y="7072"/>
                </a:lnTo>
                <a:cubicBezTo>
                  <a:pt x="3358" y="7370"/>
                  <a:pt x="3573" y="7775"/>
                  <a:pt x="3942" y="7775"/>
                </a:cubicBezTo>
                <a:lnTo>
                  <a:pt x="7609" y="7775"/>
                </a:lnTo>
                <a:cubicBezTo>
                  <a:pt x="7692" y="7775"/>
                  <a:pt x="7764" y="7692"/>
                  <a:pt x="7764" y="7608"/>
                </a:cubicBezTo>
                <a:cubicBezTo>
                  <a:pt x="7764" y="7513"/>
                  <a:pt x="7692" y="7442"/>
                  <a:pt x="7609" y="7442"/>
                </a:cubicBezTo>
                <a:lnTo>
                  <a:pt x="3942" y="7442"/>
                </a:lnTo>
                <a:cubicBezTo>
                  <a:pt x="3847" y="7442"/>
                  <a:pt x="3811" y="7334"/>
                  <a:pt x="3847" y="7263"/>
                </a:cubicBezTo>
                <a:lnTo>
                  <a:pt x="4251" y="6703"/>
                </a:lnTo>
                <a:cubicBezTo>
                  <a:pt x="4465" y="6762"/>
                  <a:pt x="4535" y="6775"/>
                  <a:pt x="5134" y="6775"/>
                </a:cubicBezTo>
                <a:cubicBezTo>
                  <a:pt x="5630" y="6775"/>
                  <a:pt x="6490" y="6766"/>
                  <a:pt x="8097" y="6766"/>
                </a:cubicBezTo>
                <a:cubicBezTo>
                  <a:pt x="8881" y="6766"/>
                  <a:pt x="9842" y="6768"/>
                  <a:pt x="11026" y="6775"/>
                </a:cubicBezTo>
                <a:cubicBezTo>
                  <a:pt x="11371" y="6775"/>
                  <a:pt x="11645" y="6489"/>
                  <a:pt x="11645" y="6144"/>
                </a:cubicBezTo>
                <a:cubicBezTo>
                  <a:pt x="11598" y="5810"/>
                  <a:pt x="11312" y="5525"/>
                  <a:pt x="10966" y="5525"/>
                </a:cubicBezTo>
                <a:lnTo>
                  <a:pt x="10788" y="5525"/>
                </a:lnTo>
                <a:lnTo>
                  <a:pt x="11598" y="2048"/>
                </a:lnTo>
                <a:cubicBezTo>
                  <a:pt x="11740" y="1393"/>
                  <a:pt x="11252" y="762"/>
                  <a:pt x="10562" y="762"/>
                </a:cubicBezTo>
                <a:lnTo>
                  <a:pt x="7252" y="762"/>
                </a:lnTo>
                <a:cubicBezTo>
                  <a:pt x="7156" y="762"/>
                  <a:pt x="7085" y="834"/>
                  <a:pt x="7085" y="929"/>
                </a:cubicBezTo>
                <a:cubicBezTo>
                  <a:pt x="7085" y="1012"/>
                  <a:pt x="7156" y="1096"/>
                  <a:pt x="7252" y="1096"/>
                </a:cubicBezTo>
                <a:lnTo>
                  <a:pt x="10562" y="1096"/>
                </a:lnTo>
                <a:cubicBezTo>
                  <a:pt x="11026" y="1096"/>
                  <a:pt x="11359" y="1524"/>
                  <a:pt x="11252" y="1953"/>
                </a:cubicBezTo>
                <a:lnTo>
                  <a:pt x="10431" y="5525"/>
                </a:lnTo>
                <a:lnTo>
                  <a:pt x="9847" y="5525"/>
                </a:lnTo>
                <a:cubicBezTo>
                  <a:pt x="9943" y="5144"/>
                  <a:pt x="10585" y="2369"/>
                  <a:pt x="10705" y="1869"/>
                </a:cubicBezTo>
                <a:cubicBezTo>
                  <a:pt x="10728" y="1762"/>
                  <a:pt x="10645" y="1655"/>
                  <a:pt x="10538" y="1655"/>
                </a:cubicBezTo>
                <a:lnTo>
                  <a:pt x="2858" y="1655"/>
                </a:lnTo>
                <a:lnTo>
                  <a:pt x="2668" y="1096"/>
                </a:lnTo>
                <a:lnTo>
                  <a:pt x="6621" y="1096"/>
                </a:lnTo>
                <a:cubicBezTo>
                  <a:pt x="6716" y="1096"/>
                  <a:pt x="6787" y="1012"/>
                  <a:pt x="6787" y="929"/>
                </a:cubicBezTo>
                <a:cubicBezTo>
                  <a:pt x="6787" y="834"/>
                  <a:pt x="6716" y="762"/>
                  <a:pt x="6621" y="762"/>
                </a:cubicBezTo>
                <a:lnTo>
                  <a:pt x="2549" y="762"/>
                </a:lnTo>
                <a:cubicBezTo>
                  <a:pt x="2394" y="334"/>
                  <a:pt x="1965" y="0"/>
                  <a:pt x="144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7B7B00-00D0-4C0A-AA45-1B56F55A7913}"/>
              </a:ext>
            </a:extLst>
          </p:cNvPr>
          <p:cNvSpPr txBox="1"/>
          <p:nvPr/>
        </p:nvSpPr>
        <p:spPr>
          <a:xfrm>
            <a:off x="1560858" y="4018218"/>
            <a:ext cx="750453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Store</a:t>
            </a:r>
          </a:p>
        </p:txBody>
      </p:sp>
      <p:sp>
        <p:nvSpPr>
          <p:cNvPr id="53" name="Google Shape;10367;p59">
            <a:extLst>
              <a:ext uri="{FF2B5EF4-FFF2-40B4-BE49-F238E27FC236}">
                <a16:creationId xmlns:a16="http://schemas.microsoft.com/office/drawing/2014/main" id="{CBB4BD49-4A56-4E57-BE1B-3A3CD366D2F7}"/>
              </a:ext>
            </a:extLst>
          </p:cNvPr>
          <p:cNvSpPr/>
          <p:nvPr/>
        </p:nvSpPr>
        <p:spPr>
          <a:xfrm>
            <a:off x="3453420" y="3513785"/>
            <a:ext cx="425661" cy="391289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DE0DD4-73FD-44A1-8943-FD88F003CCB7}"/>
              </a:ext>
            </a:extLst>
          </p:cNvPr>
          <p:cNvSpPr txBox="1"/>
          <p:nvPr/>
        </p:nvSpPr>
        <p:spPr>
          <a:xfrm>
            <a:off x="3295185" y="4081248"/>
            <a:ext cx="750453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Dept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7AE0D3-942D-4764-AB95-782AD0E74314}"/>
              </a:ext>
            </a:extLst>
          </p:cNvPr>
          <p:cNvSpPr txBox="1"/>
          <p:nvPr/>
        </p:nvSpPr>
        <p:spPr>
          <a:xfrm>
            <a:off x="4964334" y="4038600"/>
            <a:ext cx="750453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Date</a:t>
            </a:r>
          </a:p>
        </p:txBody>
      </p:sp>
      <p:grpSp>
        <p:nvGrpSpPr>
          <p:cNvPr id="57" name="Google Shape;9922;p58">
            <a:extLst>
              <a:ext uri="{FF2B5EF4-FFF2-40B4-BE49-F238E27FC236}">
                <a16:creationId xmlns:a16="http://schemas.microsoft.com/office/drawing/2014/main" id="{402519EF-17F4-4CD8-8C9D-243FF6358253}"/>
              </a:ext>
            </a:extLst>
          </p:cNvPr>
          <p:cNvGrpSpPr/>
          <p:nvPr/>
        </p:nvGrpSpPr>
        <p:grpSpPr>
          <a:xfrm>
            <a:off x="4964334" y="3506946"/>
            <a:ext cx="539825" cy="412202"/>
            <a:chOff x="5220616" y="2791061"/>
            <a:chExt cx="373185" cy="302466"/>
          </a:xfrm>
          <a:solidFill>
            <a:srgbClr val="19A5BE"/>
          </a:solidFill>
        </p:grpSpPr>
        <p:sp>
          <p:nvSpPr>
            <p:cNvPr id="58" name="Google Shape;9923;p58">
              <a:extLst>
                <a:ext uri="{FF2B5EF4-FFF2-40B4-BE49-F238E27FC236}">
                  <a16:creationId xmlns:a16="http://schemas.microsoft.com/office/drawing/2014/main" id="{EDB25916-34B7-4249-9A4D-9A736038495C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9924;p58">
              <a:extLst>
                <a:ext uri="{FF2B5EF4-FFF2-40B4-BE49-F238E27FC236}">
                  <a16:creationId xmlns:a16="http://schemas.microsoft.com/office/drawing/2014/main" id="{6BBB82F4-1746-444D-BD91-325A6940951D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9925;p58">
              <a:extLst>
                <a:ext uri="{FF2B5EF4-FFF2-40B4-BE49-F238E27FC236}">
                  <a16:creationId xmlns:a16="http://schemas.microsoft.com/office/drawing/2014/main" id="{8288DA12-FC29-4DE5-8E4E-2A19F61BE719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1" name="Google Shape;9926;p58">
              <a:extLst>
                <a:ext uri="{FF2B5EF4-FFF2-40B4-BE49-F238E27FC236}">
                  <a16:creationId xmlns:a16="http://schemas.microsoft.com/office/drawing/2014/main" id="{2070FDD9-AAE8-4587-A3AD-38DB5418860C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9927;p58">
              <a:extLst>
                <a:ext uri="{FF2B5EF4-FFF2-40B4-BE49-F238E27FC236}">
                  <a16:creationId xmlns:a16="http://schemas.microsoft.com/office/drawing/2014/main" id="{FD582632-74B1-4CAE-9C3B-3C0D8993EDCB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3" name="Google Shape;9928;p58">
              <a:extLst>
                <a:ext uri="{FF2B5EF4-FFF2-40B4-BE49-F238E27FC236}">
                  <a16:creationId xmlns:a16="http://schemas.microsoft.com/office/drawing/2014/main" id="{10CAA16A-F1D5-4041-828B-328E5C26FB52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4" name="Google Shape;9929;p58">
              <a:extLst>
                <a:ext uri="{FF2B5EF4-FFF2-40B4-BE49-F238E27FC236}">
                  <a16:creationId xmlns:a16="http://schemas.microsoft.com/office/drawing/2014/main" id="{C0EAE491-A528-4966-B644-0FCB6C845695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9930;p58">
              <a:extLst>
                <a:ext uri="{FF2B5EF4-FFF2-40B4-BE49-F238E27FC236}">
                  <a16:creationId xmlns:a16="http://schemas.microsoft.com/office/drawing/2014/main" id="{7BBB50A9-797C-4B5D-9B70-CEBCDBA1B613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7" name="Google Shape;9931;p58">
              <a:extLst>
                <a:ext uri="{FF2B5EF4-FFF2-40B4-BE49-F238E27FC236}">
                  <a16:creationId xmlns:a16="http://schemas.microsoft.com/office/drawing/2014/main" id="{B6A1E4EF-E1EE-498D-BD78-343FFF7A7EFF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8" name="Google Shape;9932;p58">
              <a:extLst>
                <a:ext uri="{FF2B5EF4-FFF2-40B4-BE49-F238E27FC236}">
                  <a16:creationId xmlns:a16="http://schemas.microsoft.com/office/drawing/2014/main" id="{8EC5CCE6-D3C0-4FCA-9B47-76B6F22D9E38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9" name="Google Shape;9933;p58">
              <a:extLst>
                <a:ext uri="{FF2B5EF4-FFF2-40B4-BE49-F238E27FC236}">
                  <a16:creationId xmlns:a16="http://schemas.microsoft.com/office/drawing/2014/main" id="{08F7BD2E-0A0B-4D7E-97E8-B7618E3DD186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0" name="Google Shape;9934;p58">
              <a:extLst>
                <a:ext uri="{FF2B5EF4-FFF2-40B4-BE49-F238E27FC236}">
                  <a16:creationId xmlns:a16="http://schemas.microsoft.com/office/drawing/2014/main" id="{E94EE642-956E-4446-BE4D-B646A251C6F1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1" name="Google Shape;9935;p58">
              <a:extLst>
                <a:ext uri="{FF2B5EF4-FFF2-40B4-BE49-F238E27FC236}">
                  <a16:creationId xmlns:a16="http://schemas.microsoft.com/office/drawing/2014/main" id="{B0100EDE-F07B-463D-BA91-FEA17E456C22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5" name="Google Shape;9936;p58">
              <a:extLst>
                <a:ext uri="{FF2B5EF4-FFF2-40B4-BE49-F238E27FC236}">
                  <a16:creationId xmlns:a16="http://schemas.microsoft.com/office/drawing/2014/main" id="{19A3008D-5A7C-45C0-9145-9DF123A4BB6D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" name="Google Shape;9937;p58">
              <a:extLst>
                <a:ext uri="{FF2B5EF4-FFF2-40B4-BE49-F238E27FC236}">
                  <a16:creationId xmlns:a16="http://schemas.microsoft.com/office/drawing/2014/main" id="{AD67F206-FD9F-4806-A5AB-C85787EA6943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" name="Google Shape;9938;p58">
              <a:extLst>
                <a:ext uri="{FF2B5EF4-FFF2-40B4-BE49-F238E27FC236}">
                  <a16:creationId xmlns:a16="http://schemas.microsoft.com/office/drawing/2014/main" id="{6D52066C-CA16-4672-9FC5-156C3C29C94E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9939;p58">
              <a:extLst>
                <a:ext uri="{FF2B5EF4-FFF2-40B4-BE49-F238E27FC236}">
                  <a16:creationId xmlns:a16="http://schemas.microsoft.com/office/drawing/2014/main" id="{3C659CB2-3894-4FFF-B99E-FE5D094E581B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1" name="Google Shape;9940;p58">
              <a:extLst>
                <a:ext uri="{FF2B5EF4-FFF2-40B4-BE49-F238E27FC236}">
                  <a16:creationId xmlns:a16="http://schemas.microsoft.com/office/drawing/2014/main" id="{855F98B3-32CB-4E07-8E31-1DA4D07D2C4B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84" name="Google Shape;11235;p60">
            <a:extLst>
              <a:ext uri="{FF2B5EF4-FFF2-40B4-BE49-F238E27FC236}">
                <a16:creationId xmlns:a16="http://schemas.microsoft.com/office/drawing/2014/main" id="{902D6AC8-8BC4-44D4-AC16-C5BB34D299E2}"/>
              </a:ext>
            </a:extLst>
          </p:cNvPr>
          <p:cNvGrpSpPr/>
          <p:nvPr/>
        </p:nvGrpSpPr>
        <p:grpSpPr>
          <a:xfrm>
            <a:off x="6789104" y="3508729"/>
            <a:ext cx="279065" cy="437843"/>
            <a:chOff x="2749016" y="4291176"/>
            <a:chExt cx="150831" cy="336926"/>
          </a:xfrm>
          <a:solidFill>
            <a:srgbClr val="19A5BE"/>
          </a:solidFill>
        </p:grpSpPr>
        <p:sp>
          <p:nvSpPr>
            <p:cNvPr id="85" name="Google Shape;11236;p60">
              <a:extLst>
                <a:ext uri="{FF2B5EF4-FFF2-40B4-BE49-F238E27FC236}">
                  <a16:creationId xmlns:a16="http://schemas.microsoft.com/office/drawing/2014/main" id="{2319C6BE-187D-4AD0-90A1-1D25CCAB75BC}"/>
                </a:ext>
              </a:extLst>
            </p:cNvPr>
            <p:cNvSpPr/>
            <p:nvPr/>
          </p:nvSpPr>
          <p:spPr>
            <a:xfrm>
              <a:off x="2799399" y="4307472"/>
              <a:ext cx="51942" cy="114865"/>
            </a:xfrm>
            <a:custGeom>
              <a:avLst/>
              <a:gdLst/>
              <a:ahLst/>
              <a:cxnLst/>
              <a:rect l="l" t="t" r="r" b="b"/>
              <a:pathLst>
                <a:path w="1632" h="3609" extrusionOk="0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6" name="Google Shape;11237;p60">
              <a:extLst>
                <a:ext uri="{FF2B5EF4-FFF2-40B4-BE49-F238E27FC236}">
                  <a16:creationId xmlns:a16="http://schemas.microsoft.com/office/drawing/2014/main" id="{44921A10-5483-48AE-9E5C-12E19C2AAFFC}"/>
                </a:ext>
              </a:extLst>
            </p:cNvPr>
            <p:cNvSpPr/>
            <p:nvPr/>
          </p:nvSpPr>
          <p:spPr>
            <a:xfrm>
              <a:off x="2750894" y="4291176"/>
              <a:ext cx="147075" cy="336926"/>
            </a:xfrm>
            <a:custGeom>
              <a:avLst/>
              <a:gdLst/>
              <a:ahLst/>
              <a:cxnLst/>
              <a:rect l="l" t="t" r="r" b="b"/>
              <a:pathLst>
                <a:path w="4621" h="10586" extrusionOk="0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7" name="Google Shape;11238;p60">
              <a:extLst>
                <a:ext uri="{FF2B5EF4-FFF2-40B4-BE49-F238E27FC236}">
                  <a16:creationId xmlns:a16="http://schemas.microsoft.com/office/drawing/2014/main" id="{FFFDE9C4-B7CB-4431-9F46-348B17F07AE3}"/>
                </a:ext>
              </a:extLst>
            </p:cNvPr>
            <p:cNvSpPr/>
            <p:nvPr/>
          </p:nvSpPr>
          <p:spPr>
            <a:xfrm>
              <a:off x="2749016" y="4443917"/>
              <a:ext cx="69734" cy="52706"/>
            </a:xfrm>
            <a:custGeom>
              <a:avLst/>
              <a:gdLst/>
              <a:ahLst/>
              <a:cxnLst/>
              <a:rect l="l" t="t" r="r" b="b"/>
              <a:pathLst>
                <a:path w="2191" h="1656" extrusionOk="0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11239;p60">
              <a:extLst>
                <a:ext uri="{FF2B5EF4-FFF2-40B4-BE49-F238E27FC236}">
                  <a16:creationId xmlns:a16="http://schemas.microsoft.com/office/drawing/2014/main" id="{03238F0F-F472-40CE-B3A6-752897C08DC3}"/>
                </a:ext>
              </a:extLst>
            </p:cNvPr>
            <p:cNvSpPr/>
            <p:nvPr/>
          </p:nvSpPr>
          <p:spPr>
            <a:xfrm>
              <a:off x="2829731" y="4443917"/>
              <a:ext cx="70116" cy="52706"/>
            </a:xfrm>
            <a:custGeom>
              <a:avLst/>
              <a:gdLst/>
              <a:ahLst/>
              <a:cxnLst/>
              <a:rect l="l" t="t" r="r" b="b"/>
              <a:pathLst>
                <a:path w="2203" h="1656" extrusionOk="0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E6233E1-A5B6-4C63-9203-1953D675CAFD}"/>
              </a:ext>
            </a:extLst>
          </p:cNvPr>
          <p:cNvSpPr txBox="1"/>
          <p:nvPr/>
        </p:nvSpPr>
        <p:spPr>
          <a:xfrm>
            <a:off x="6393101" y="4045527"/>
            <a:ext cx="1523927" cy="28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Weekly_sales</a:t>
            </a:r>
            <a:endParaRPr lang="fr-FR" sz="1200" dirty="0"/>
          </a:p>
        </p:txBody>
      </p:sp>
      <p:sp>
        <p:nvSpPr>
          <p:cNvPr id="90" name="Google Shape;10694;p60">
            <a:extLst>
              <a:ext uri="{FF2B5EF4-FFF2-40B4-BE49-F238E27FC236}">
                <a16:creationId xmlns:a16="http://schemas.microsoft.com/office/drawing/2014/main" id="{4079F9CA-9F1E-4E82-9F93-4C7AAEA967B6}"/>
              </a:ext>
            </a:extLst>
          </p:cNvPr>
          <p:cNvSpPr/>
          <p:nvPr/>
        </p:nvSpPr>
        <p:spPr>
          <a:xfrm>
            <a:off x="8358617" y="3479010"/>
            <a:ext cx="608921" cy="477979"/>
          </a:xfrm>
          <a:custGeom>
            <a:avLst/>
            <a:gdLst/>
            <a:ahLst/>
            <a:cxnLst/>
            <a:rect l="l" t="t" r="r" b="b"/>
            <a:pathLst>
              <a:path w="10967" h="7144" extrusionOk="0">
                <a:moveTo>
                  <a:pt x="3203" y="322"/>
                </a:moveTo>
                <a:cubicBezTo>
                  <a:pt x="3489" y="322"/>
                  <a:pt x="3763" y="429"/>
                  <a:pt x="3977" y="631"/>
                </a:cubicBezTo>
                <a:lnTo>
                  <a:pt x="6168" y="2703"/>
                </a:lnTo>
                <a:lnTo>
                  <a:pt x="4930" y="2703"/>
                </a:lnTo>
                <a:lnTo>
                  <a:pt x="3072" y="322"/>
                </a:lnTo>
                <a:close/>
                <a:moveTo>
                  <a:pt x="9240" y="3012"/>
                </a:moveTo>
                <a:cubicBezTo>
                  <a:pt x="9514" y="3036"/>
                  <a:pt x="9752" y="3143"/>
                  <a:pt x="9942" y="3346"/>
                </a:cubicBezTo>
                <a:lnTo>
                  <a:pt x="10049" y="3441"/>
                </a:lnTo>
                <a:lnTo>
                  <a:pt x="9406" y="3441"/>
                </a:lnTo>
                <a:lnTo>
                  <a:pt x="9406" y="3453"/>
                </a:lnTo>
                <a:cubicBezTo>
                  <a:pt x="9323" y="3453"/>
                  <a:pt x="9240" y="3370"/>
                  <a:pt x="9240" y="3286"/>
                </a:cubicBezTo>
                <a:lnTo>
                  <a:pt x="9240" y="3012"/>
                </a:lnTo>
                <a:close/>
                <a:moveTo>
                  <a:pt x="6894" y="3715"/>
                </a:moveTo>
                <a:lnTo>
                  <a:pt x="3977" y="6477"/>
                </a:lnTo>
                <a:cubicBezTo>
                  <a:pt x="3763" y="6679"/>
                  <a:pt x="3501" y="6799"/>
                  <a:pt x="3203" y="6799"/>
                </a:cubicBezTo>
                <a:lnTo>
                  <a:pt x="3072" y="6799"/>
                </a:lnTo>
                <a:lnTo>
                  <a:pt x="5466" y="3715"/>
                </a:lnTo>
                <a:close/>
                <a:moveTo>
                  <a:pt x="2953" y="0"/>
                </a:moveTo>
                <a:cubicBezTo>
                  <a:pt x="2846" y="0"/>
                  <a:pt x="2751" y="60"/>
                  <a:pt x="2703" y="143"/>
                </a:cubicBezTo>
                <a:cubicBezTo>
                  <a:pt x="2668" y="238"/>
                  <a:pt x="2679" y="333"/>
                  <a:pt x="2739" y="429"/>
                </a:cubicBezTo>
                <a:lnTo>
                  <a:pt x="4513" y="2703"/>
                </a:lnTo>
                <a:lnTo>
                  <a:pt x="2191" y="2703"/>
                </a:lnTo>
                <a:cubicBezTo>
                  <a:pt x="2096" y="2703"/>
                  <a:pt x="2013" y="2655"/>
                  <a:pt x="1953" y="2572"/>
                </a:cubicBezTo>
                <a:lnTo>
                  <a:pt x="1239" y="1334"/>
                </a:lnTo>
                <a:cubicBezTo>
                  <a:pt x="1132" y="1155"/>
                  <a:pt x="941" y="1048"/>
                  <a:pt x="727" y="1048"/>
                </a:cubicBezTo>
                <a:lnTo>
                  <a:pt x="274" y="1048"/>
                </a:lnTo>
                <a:cubicBezTo>
                  <a:pt x="120" y="1048"/>
                  <a:pt x="1" y="1167"/>
                  <a:pt x="1" y="1322"/>
                </a:cubicBezTo>
                <a:lnTo>
                  <a:pt x="1" y="3834"/>
                </a:lnTo>
                <a:cubicBezTo>
                  <a:pt x="1" y="4167"/>
                  <a:pt x="274" y="4429"/>
                  <a:pt x="596" y="4429"/>
                </a:cubicBezTo>
                <a:lnTo>
                  <a:pt x="1977" y="4429"/>
                </a:lnTo>
                <a:cubicBezTo>
                  <a:pt x="2072" y="4429"/>
                  <a:pt x="2144" y="4358"/>
                  <a:pt x="2144" y="4263"/>
                </a:cubicBezTo>
                <a:cubicBezTo>
                  <a:pt x="2144" y="4179"/>
                  <a:pt x="2072" y="4096"/>
                  <a:pt x="1977" y="4096"/>
                </a:cubicBezTo>
                <a:lnTo>
                  <a:pt x="596" y="4096"/>
                </a:lnTo>
                <a:cubicBezTo>
                  <a:pt x="453" y="4096"/>
                  <a:pt x="310" y="3977"/>
                  <a:pt x="310" y="3822"/>
                </a:cubicBezTo>
                <a:lnTo>
                  <a:pt x="310" y="1369"/>
                </a:lnTo>
                <a:lnTo>
                  <a:pt x="727" y="1369"/>
                </a:lnTo>
                <a:cubicBezTo>
                  <a:pt x="834" y="1369"/>
                  <a:pt x="905" y="1405"/>
                  <a:pt x="965" y="1500"/>
                </a:cubicBezTo>
                <a:lnTo>
                  <a:pt x="1679" y="2739"/>
                </a:lnTo>
                <a:cubicBezTo>
                  <a:pt x="1786" y="2905"/>
                  <a:pt x="1977" y="3036"/>
                  <a:pt x="2191" y="3036"/>
                </a:cubicBezTo>
                <a:lnTo>
                  <a:pt x="8895" y="3036"/>
                </a:lnTo>
                <a:lnTo>
                  <a:pt x="8895" y="3298"/>
                </a:lnTo>
                <a:cubicBezTo>
                  <a:pt x="8895" y="3572"/>
                  <a:pt x="9109" y="3774"/>
                  <a:pt x="9371" y="3774"/>
                </a:cubicBezTo>
                <a:lnTo>
                  <a:pt x="10323" y="3774"/>
                </a:lnTo>
                <a:lnTo>
                  <a:pt x="10538" y="3977"/>
                </a:lnTo>
                <a:cubicBezTo>
                  <a:pt x="10561" y="4012"/>
                  <a:pt x="10597" y="4060"/>
                  <a:pt x="10597" y="4096"/>
                </a:cubicBezTo>
                <a:lnTo>
                  <a:pt x="6930" y="4096"/>
                </a:lnTo>
                <a:lnTo>
                  <a:pt x="7382" y="3679"/>
                </a:lnTo>
                <a:cubicBezTo>
                  <a:pt x="7430" y="3643"/>
                  <a:pt x="7442" y="3560"/>
                  <a:pt x="7430" y="3501"/>
                </a:cubicBezTo>
                <a:cubicBezTo>
                  <a:pt x="7394" y="3453"/>
                  <a:pt x="7335" y="3405"/>
                  <a:pt x="7275" y="3405"/>
                </a:cubicBezTo>
                <a:lnTo>
                  <a:pt x="5454" y="3405"/>
                </a:lnTo>
                <a:cubicBezTo>
                  <a:pt x="5358" y="3405"/>
                  <a:pt x="5287" y="3453"/>
                  <a:pt x="5239" y="3501"/>
                </a:cubicBezTo>
                <a:lnTo>
                  <a:pt x="4775" y="4096"/>
                </a:lnTo>
                <a:lnTo>
                  <a:pt x="2739" y="4096"/>
                </a:lnTo>
                <a:cubicBezTo>
                  <a:pt x="2656" y="4096"/>
                  <a:pt x="2572" y="4179"/>
                  <a:pt x="2572" y="4263"/>
                </a:cubicBezTo>
                <a:cubicBezTo>
                  <a:pt x="2572" y="4358"/>
                  <a:pt x="2656" y="4429"/>
                  <a:pt x="2739" y="4429"/>
                </a:cubicBezTo>
                <a:lnTo>
                  <a:pt x="4525" y="4429"/>
                </a:lnTo>
                <a:lnTo>
                  <a:pt x="2751" y="6703"/>
                </a:lnTo>
                <a:cubicBezTo>
                  <a:pt x="2691" y="6787"/>
                  <a:pt x="2679" y="6906"/>
                  <a:pt x="2727" y="6989"/>
                </a:cubicBezTo>
                <a:cubicBezTo>
                  <a:pt x="2763" y="7084"/>
                  <a:pt x="2858" y="7144"/>
                  <a:pt x="2965" y="7144"/>
                </a:cubicBezTo>
                <a:lnTo>
                  <a:pt x="3203" y="7144"/>
                </a:lnTo>
                <a:cubicBezTo>
                  <a:pt x="3572" y="7144"/>
                  <a:pt x="3930" y="7001"/>
                  <a:pt x="4203" y="6739"/>
                </a:cubicBezTo>
                <a:lnTo>
                  <a:pt x="6644" y="4429"/>
                </a:lnTo>
                <a:lnTo>
                  <a:pt x="10716" y="4429"/>
                </a:lnTo>
                <a:cubicBezTo>
                  <a:pt x="10847" y="4429"/>
                  <a:pt x="10966" y="4322"/>
                  <a:pt x="10966" y="4179"/>
                </a:cubicBezTo>
                <a:cubicBezTo>
                  <a:pt x="10954" y="4001"/>
                  <a:pt x="10895" y="3846"/>
                  <a:pt x="10788" y="3751"/>
                </a:cubicBezTo>
                <a:lnTo>
                  <a:pt x="10168" y="3120"/>
                </a:lnTo>
                <a:cubicBezTo>
                  <a:pt x="9895" y="2858"/>
                  <a:pt x="9526" y="2703"/>
                  <a:pt x="9156" y="2703"/>
                </a:cubicBezTo>
                <a:lnTo>
                  <a:pt x="6620" y="2703"/>
                </a:lnTo>
                <a:lnTo>
                  <a:pt x="4180" y="393"/>
                </a:lnTo>
                <a:cubicBezTo>
                  <a:pt x="3918" y="143"/>
                  <a:pt x="3561" y="0"/>
                  <a:pt x="3191" y="0"/>
                </a:cubicBezTo>
                <a:close/>
              </a:path>
            </a:pathLst>
          </a:custGeom>
          <a:solidFill>
            <a:srgbClr val="19A5BE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0B450D-93B7-401E-82B0-89A6FE124772}"/>
              </a:ext>
            </a:extLst>
          </p:cNvPr>
          <p:cNvSpPr txBox="1"/>
          <p:nvPr/>
        </p:nvSpPr>
        <p:spPr>
          <a:xfrm>
            <a:off x="8274817" y="4053539"/>
            <a:ext cx="1090015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IsHoliday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D8FD07-FF94-408F-8AF2-77BD3362920D}"/>
              </a:ext>
            </a:extLst>
          </p:cNvPr>
          <p:cNvSpPr txBox="1"/>
          <p:nvPr/>
        </p:nvSpPr>
        <p:spPr>
          <a:xfrm>
            <a:off x="9968215" y="4062937"/>
            <a:ext cx="1545531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Temperature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3" name="Google Shape;10137;p58">
            <a:extLst>
              <a:ext uri="{FF2B5EF4-FFF2-40B4-BE49-F238E27FC236}">
                <a16:creationId xmlns:a16="http://schemas.microsoft.com/office/drawing/2014/main" id="{A9798462-AABE-4A87-BEED-DB951BEF92DD}"/>
              </a:ext>
            </a:extLst>
          </p:cNvPr>
          <p:cNvGrpSpPr/>
          <p:nvPr/>
        </p:nvGrpSpPr>
        <p:grpSpPr>
          <a:xfrm>
            <a:off x="10275366" y="3475563"/>
            <a:ext cx="408185" cy="477978"/>
            <a:chOff x="3662144" y="4135505"/>
            <a:chExt cx="232954" cy="340318"/>
          </a:xfrm>
          <a:solidFill>
            <a:srgbClr val="19A5BE"/>
          </a:solidFill>
        </p:grpSpPr>
        <p:sp>
          <p:nvSpPr>
            <p:cNvPr id="94" name="Google Shape;10138;p58">
              <a:extLst>
                <a:ext uri="{FF2B5EF4-FFF2-40B4-BE49-F238E27FC236}">
                  <a16:creationId xmlns:a16="http://schemas.microsoft.com/office/drawing/2014/main" id="{6592E874-FB2E-41F3-9FA8-8D07435AEFF6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5" name="Google Shape;10139;p58">
              <a:extLst>
                <a:ext uri="{FF2B5EF4-FFF2-40B4-BE49-F238E27FC236}">
                  <a16:creationId xmlns:a16="http://schemas.microsoft.com/office/drawing/2014/main" id="{2EB4F104-3119-4AE4-A733-7775394A96FB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10140;p58">
              <a:extLst>
                <a:ext uri="{FF2B5EF4-FFF2-40B4-BE49-F238E27FC236}">
                  <a16:creationId xmlns:a16="http://schemas.microsoft.com/office/drawing/2014/main" id="{D86FA403-D4DF-4A28-BA80-60942B1C50ED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7" name="Google Shape;10141;p58">
              <a:extLst>
                <a:ext uri="{FF2B5EF4-FFF2-40B4-BE49-F238E27FC236}">
                  <a16:creationId xmlns:a16="http://schemas.microsoft.com/office/drawing/2014/main" id="{F69CCC16-5EEF-476F-8FA7-E82D7746479A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2BDE660-574D-490F-8262-9956B5DD0DAA}"/>
              </a:ext>
            </a:extLst>
          </p:cNvPr>
          <p:cNvSpPr txBox="1"/>
          <p:nvPr/>
        </p:nvSpPr>
        <p:spPr>
          <a:xfrm>
            <a:off x="1292169" y="5266390"/>
            <a:ext cx="1238497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Fuel_Price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15EA1FD8-9652-4160-BFB2-3964333A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56" y="4768594"/>
            <a:ext cx="468640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64FDE91-C451-4370-9A3B-8ED9AF2A976B}"/>
              </a:ext>
            </a:extLst>
          </p:cNvPr>
          <p:cNvSpPr txBox="1"/>
          <p:nvPr/>
        </p:nvSpPr>
        <p:spPr>
          <a:xfrm>
            <a:off x="2825118" y="5274741"/>
            <a:ext cx="160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MarkDown1-5</a:t>
            </a:r>
          </a:p>
        </p:txBody>
      </p:sp>
      <p:grpSp>
        <p:nvGrpSpPr>
          <p:cNvPr id="101" name="Google Shape;11381;p60">
            <a:extLst>
              <a:ext uri="{FF2B5EF4-FFF2-40B4-BE49-F238E27FC236}">
                <a16:creationId xmlns:a16="http://schemas.microsoft.com/office/drawing/2014/main" id="{D2E11CD2-44EB-4CA6-9FC9-922F126AF39A}"/>
              </a:ext>
            </a:extLst>
          </p:cNvPr>
          <p:cNvGrpSpPr/>
          <p:nvPr/>
        </p:nvGrpSpPr>
        <p:grpSpPr>
          <a:xfrm>
            <a:off x="3211557" y="4737553"/>
            <a:ext cx="489404" cy="442671"/>
            <a:chOff x="5778676" y="3826972"/>
            <a:chExt cx="349052" cy="313056"/>
          </a:xfrm>
          <a:solidFill>
            <a:srgbClr val="19A5BE"/>
          </a:solidFill>
        </p:grpSpPr>
        <p:sp>
          <p:nvSpPr>
            <p:cNvPr id="102" name="Google Shape;11382;p60">
              <a:extLst>
                <a:ext uri="{FF2B5EF4-FFF2-40B4-BE49-F238E27FC236}">
                  <a16:creationId xmlns:a16="http://schemas.microsoft.com/office/drawing/2014/main" id="{B605D426-7462-412B-86E2-9B8DF4AA00D1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3" name="Google Shape;11383;p60">
              <a:extLst>
                <a:ext uri="{FF2B5EF4-FFF2-40B4-BE49-F238E27FC236}">
                  <a16:creationId xmlns:a16="http://schemas.microsoft.com/office/drawing/2014/main" id="{4D95F28A-1169-402B-87D6-13157FD7F063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" name="Google Shape;11384;p60">
              <a:extLst>
                <a:ext uri="{FF2B5EF4-FFF2-40B4-BE49-F238E27FC236}">
                  <a16:creationId xmlns:a16="http://schemas.microsoft.com/office/drawing/2014/main" id="{34523D4C-DEB8-4E8D-92F3-5C97A9707B3C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5" name="Google Shape;11385;p60">
              <a:extLst>
                <a:ext uri="{FF2B5EF4-FFF2-40B4-BE49-F238E27FC236}">
                  <a16:creationId xmlns:a16="http://schemas.microsoft.com/office/drawing/2014/main" id="{0DEEE119-220B-493E-A69D-C9E732AA81B7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" name="Google Shape;11386;p60">
              <a:extLst>
                <a:ext uri="{FF2B5EF4-FFF2-40B4-BE49-F238E27FC236}">
                  <a16:creationId xmlns:a16="http://schemas.microsoft.com/office/drawing/2014/main" id="{D013D119-0B8E-4E28-8299-7B71C59E2054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8EBAD5A-847D-45BC-9AAB-23A34BC5A35B}"/>
              </a:ext>
            </a:extLst>
          </p:cNvPr>
          <p:cNvSpPr txBox="1"/>
          <p:nvPr/>
        </p:nvSpPr>
        <p:spPr>
          <a:xfrm>
            <a:off x="4342203" y="5153321"/>
            <a:ext cx="1315684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CPI</a:t>
            </a:r>
          </a:p>
        </p:txBody>
      </p:sp>
      <p:grpSp>
        <p:nvGrpSpPr>
          <p:cNvPr id="108" name="Google Shape;11210;p60">
            <a:extLst>
              <a:ext uri="{FF2B5EF4-FFF2-40B4-BE49-F238E27FC236}">
                <a16:creationId xmlns:a16="http://schemas.microsoft.com/office/drawing/2014/main" id="{3E610501-3466-4F7C-88F5-6B75F968ABA0}"/>
              </a:ext>
            </a:extLst>
          </p:cNvPr>
          <p:cNvGrpSpPr/>
          <p:nvPr/>
        </p:nvGrpSpPr>
        <p:grpSpPr>
          <a:xfrm>
            <a:off x="4765473" y="4743500"/>
            <a:ext cx="471532" cy="414944"/>
            <a:chOff x="3996113" y="4291176"/>
            <a:chExt cx="336512" cy="335048"/>
          </a:xfrm>
          <a:solidFill>
            <a:srgbClr val="19A5BE"/>
          </a:solidFill>
        </p:grpSpPr>
        <p:sp>
          <p:nvSpPr>
            <p:cNvPr id="109" name="Google Shape;11211;p60">
              <a:extLst>
                <a:ext uri="{FF2B5EF4-FFF2-40B4-BE49-F238E27FC236}">
                  <a16:creationId xmlns:a16="http://schemas.microsoft.com/office/drawing/2014/main" id="{79CA259D-B051-4A28-93D7-80594909194E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0" name="Google Shape;11212;p60">
              <a:extLst>
                <a:ext uri="{FF2B5EF4-FFF2-40B4-BE49-F238E27FC236}">
                  <a16:creationId xmlns:a16="http://schemas.microsoft.com/office/drawing/2014/main" id="{E26A0E41-2C32-40E1-8422-0C8F8072AA99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1" name="Google Shape;11213;p60">
              <a:extLst>
                <a:ext uri="{FF2B5EF4-FFF2-40B4-BE49-F238E27FC236}">
                  <a16:creationId xmlns:a16="http://schemas.microsoft.com/office/drawing/2014/main" id="{8B1A1E8B-D210-4967-9FCD-38A0F01389F9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29EA31C-9085-4B69-8858-4583C90C9EC9}"/>
              </a:ext>
            </a:extLst>
          </p:cNvPr>
          <p:cNvSpPr txBox="1"/>
          <p:nvPr/>
        </p:nvSpPr>
        <p:spPr>
          <a:xfrm>
            <a:off x="6025713" y="5283781"/>
            <a:ext cx="180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134B6D"/>
                </a:solidFill>
                <a:latin typeface="Arial Rounded MT Bold" panose="020F0704030504030204" pitchFamily="34" charset="0"/>
              </a:rPr>
              <a:t>Unemployment</a:t>
            </a:r>
            <a:endParaRPr lang="fr-FR" sz="1200" dirty="0">
              <a:solidFill>
                <a:srgbClr val="134B6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63C507-1148-4950-8571-1DB888D55157}"/>
              </a:ext>
            </a:extLst>
          </p:cNvPr>
          <p:cNvSpPr txBox="1"/>
          <p:nvPr/>
        </p:nvSpPr>
        <p:spPr>
          <a:xfrm>
            <a:off x="8408720" y="5216607"/>
            <a:ext cx="647548" cy="28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Type</a:t>
            </a:r>
            <a:endParaRPr lang="fr-FR" sz="1200" dirty="0"/>
          </a:p>
        </p:txBody>
      </p:sp>
      <p:grpSp>
        <p:nvGrpSpPr>
          <p:cNvPr id="115" name="Google Shape;12692;p62">
            <a:extLst>
              <a:ext uri="{FF2B5EF4-FFF2-40B4-BE49-F238E27FC236}">
                <a16:creationId xmlns:a16="http://schemas.microsoft.com/office/drawing/2014/main" id="{5D45CBF4-CE9B-41AB-91AA-9F9CD4A78B56}"/>
              </a:ext>
            </a:extLst>
          </p:cNvPr>
          <p:cNvGrpSpPr/>
          <p:nvPr/>
        </p:nvGrpSpPr>
        <p:grpSpPr>
          <a:xfrm>
            <a:off x="8460560" y="4704585"/>
            <a:ext cx="468639" cy="442672"/>
            <a:chOff x="859262" y="3353920"/>
            <a:chExt cx="306759" cy="351446"/>
          </a:xfrm>
          <a:solidFill>
            <a:srgbClr val="19A5BE"/>
          </a:solidFill>
        </p:grpSpPr>
        <p:sp>
          <p:nvSpPr>
            <p:cNvPr id="116" name="Google Shape;12693;p62">
              <a:extLst>
                <a:ext uri="{FF2B5EF4-FFF2-40B4-BE49-F238E27FC236}">
                  <a16:creationId xmlns:a16="http://schemas.microsoft.com/office/drawing/2014/main" id="{1545EF56-2655-4F89-9601-574278FE9FB6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6" name="Google Shape;12694;p62">
              <a:extLst>
                <a:ext uri="{FF2B5EF4-FFF2-40B4-BE49-F238E27FC236}">
                  <a16:creationId xmlns:a16="http://schemas.microsoft.com/office/drawing/2014/main" id="{9AC74267-3931-4CD2-A0AF-5985D4DF27DD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7" name="Google Shape;12695;p62">
              <a:extLst>
                <a:ext uri="{FF2B5EF4-FFF2-40B4-BE49-F238E27FC236}">
                  <a16:creationId xmlns:a16="http://schemas.microsoft.com/office/drawing/2014/main" id="{272E3642-0997-40C5-98FC-D6152D3D5507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8" name="Google Shape;12696;p62">
              <a:extLst>
                <a:ext uri="{FF2B5EF4-FFF2-40B4-BE49-F238E27FC236}">
                  <a16:creationId xmlns:a16="http://schemas.microsoft.com/office/drawing/2014/main" id="{3650E6D9-6823-4D23-91BB-6E280ED30EDA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  <p:sp>
          <p:nvSpPr>
            <p:cNvPr id="129" name="Google Shape;12697;p62">
              <a:extLst>
                <a:ext uri="{FF2B5EF4-FFF2-40B4-BE49-F238E27FC236}">
                  <a16:creationId xmlns:a16="http://schemas.microsoft.com/office/drawing/2014/main" id="{3C7A449C-6EB7-44DA-8A87-A500F303DE48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n>
                  <a:solidFill>
                    <a:sysClr val="windowText" lastClr="000000"/>
                  </a:solidFill>
                </a:ln>
                <a:solidFill>
                  <a:srgbClr val="134B6D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EE18C1F-0EB4-44AE-BEB6-C50F82878631}"/>
              </a:ext>
            </a:extLst>
          </p:cNvPr>
          <p:cNvSpPr txBox="1"/>
          <p:nvPr/>
        </p:nvSpPr>
        <p:spPr>
          <a:xfrm>
            <a:off x="9887216" y="5173847"/>
            <a:ext cx="1083128" cy="2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134B6D"/>
                </a:solidFill>
                <a:latin typeface="Arial Rounded MT Bold" panose="020F0704030504030204" pitchFamily="34" charset="0"/>
              </a:rPr>
              <a:t>Size</a:t>
            </a:r>
          </a:p>
        </p:txBody>
      </p:sp>
      <p:grpSp>
        <p:nvGrpSpPr>
          <p:cNvPr id="132" name="Google Shape;12468;p62">
            <a:extLst>
              <a:ext uri="{FF2B5EF4-FFF2-40B4-BE49-F238E27FC236}">
                <a16:creationId xmlns:a16="http://schemas.microsoft.com/office/drawing/2014/main" id="{3129774B-7FFA-40CF-8F6A-0F72584A463C}"/>
              </a:ext>
            </a:extLst>
          </p:cNvPr>
          <p:cNvGrpSpPr/>
          <p:nvPr/>
        </p:nvGrpSpPr>
        <p:grpSpPr>
          <a:xfrm>
            <a:off x="10112632" y="4707218"/>
            <a:ext cx="528781" cy="402338"/>
            <a:chOff x="2639038" y="2894942"/>
            <a:chExt cx="355612" cy="355612"/>
          </a:xfrm>
          <a:solidFill>
            <a:srgbClr val="19A5BE"/>
          </a:solidFill>
        </p:grpSpPr>
        <p:sp>
          <p:nvSpPr>
            <p:cNvPr id="133" name="Google Shape;12469;p62">
              <a:extLst>
                <a:ext uri="{FF2B5EF4-FFF2-40B4-BE49-F238E27FC236}">
                  <a16:creationId xmlns:a16="http://schemas.microsoft.com/office/drawing/2014/main" id="{F25B0798-0C48-4239-A67D-9F8394BD5166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4" name="Google Shape;12470;p62">
              <a:extLst>
                <a:ext uri="{FF2B5EF4-FFF2-40B4-BE49-F238E27FC236}">
                  <a16:creationId xmlns:a16="http://schemas.microsoft.com/office/drawing/2014/main" id="{66E3C07D-7D3F-42E1-AA77-F2997C89655C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rgbClr val="19A5B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1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048597" y="-86872"/>
            <a:ext cx="8021782" cy="155392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Merging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800" u="sng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datasets</a:t>
            </a:r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fr-FR" sz="2800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 Train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99" y="4742634"/>
            <a:ext cx="553553" cy="553553"/>
          </a:xfrm>
          <a:prstGeom prst="rect">
            <a:avLst/>
          </a:prstGeom>
        </p:spPr>
      </p:pic>
      <p:pic>
        <p:nvPicPr>
          <p:cNvPr id="119" name="Picture 2" descr="EMINES - School of Industrial Management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" y="58397"/>
            <a:ext cx="1648706" cy="6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4"/>
          <a:stretch/>
        </p:blipFill>
        <p:spPr>
          <a:xfrm>
            <a:off x="11363153" y="10572"/>
            <a:ext cx="742029" cy="862677"/>
          </a:xfrm>
          <a:prstGeom prst="rect">
            <a:avLst/>
          </a:prstGeom>
        </p:spPr>
      </p:pic>
      <p:sp>
        <p:nvSpPr>
          <p:cNvPr id="113" name="TextBox 45">
            <a:extLst>
              <a:ext uri="{FF2B5EF4-FFF2-40B4-BE49-F238E27FC236}">
                <a16:creationId xmlns:a16="http://schemas.microsoft.com/office/drawing/2014/main" id="{6D8CD319-FF53-49CE-8AC2-4FFB960B3F79}"/>
              </a:ext>
            </a:extLst>
          </p:cNvPr>
          <p:cNvSpPr txBox="1"/>
          <p:nvPr/>
        </p:nvSpPr>
        <p:spPr>
          <a:xfrm>
            <a:off x="11706908" y="318799"/>
            <a:ext cx="240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ko-KR" sz="1600" b="1" dirty="0">
                <a:solidFill>
                  <a:srgbClr val="0D525F"/>
                </a:solidFill>
              </a:rPr>
              <a:t>8</a:t>
            </a:r>
            <a:endParaRPr lang="en-US" altLang="ko-KR" sz="1600" b="1" dirty="0">
              <a:solidFill>
                <a:srgbClr val="0D5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397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1524</Words>
  <Application>Microsoft Office PowerPoint</Application>
  <PresentationFormat>Grand écran</PresentationFormat>
  <Paragraphs>444</Paragraphs>
  <Slides>41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52" baseType="lpstr">
      <vt:lpstr>Arial Unicode MS</vt:lpstr>
      <vt:lpstr>Arabic Typesetting</vt:lpstr>
      <vt:lpstr>Arial</vt:lpstr>
      <vt:lpstr>Arial Rounded MT Bold</vt:lpstr>
      <vt:lpstr>Bahnschrift</vt:lpstr>
      <vt:lpstr>Calibri</vt:lpstr>
      <vt:lpstr>Courier New</vt:lpstr>
      <vt:lpstr>Ethnocentric Rg</vt:lpstr>
      <vt:lpstr>Helvetica Neue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Hajiba MOUTIA</cp:lastModifiedBy>
  <cp:revision>173</cp:revision>
  <dcterms:created xsi:type="dcterms:W3CDTF">2020-01-20T05:08:25Z</dcterms:created>
  <dcterms:modified xsi:type="dcterms:W3CDTF">2022-01-29T21:02:05Z</dcterms:modified>
</cp:coreProperties>
</file>