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FF01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1BF5A-7FBC-4460-836D-DCBEA9557082}" type="datetimeFigureOut">
              <a:rPr lang="fr-FR" smtClean="0"/>
              <a:t>05/05/2022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26191-0723-46A6-9257-65E246675F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93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E4DC3-C52B-4F96-96F2-1505DA82EC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02928-27DC-4E08-A31B-83002CD27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C6C6-818B-469D-A8CF-B8128A35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6F80-3402-4D28-AD8D-368A9DBDD59C}" type="datetime1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10ABE-18CD-4D56-AF4C-CC77BAEA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C4CA4-0442-4925-A0A6-4E4B1191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85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91E2-4827-4185-8241-E13018F6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91242-363B-4994-9FE8-8543240F9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E426-D6D2-4D11-99F2-9F1309F4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4BCA0-1911-4155-B7DA-193BBF074540}" type="datetime1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9CF0-36BF-46B5-B386-6001CBDE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F3C7-A333-4A15-961A-0A1F3110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7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F1479-0F9E-43CF-90A5-29B9132F0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75FD3-76D5-4927-B82F-A79F4DDCF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BCC7D-D227-4F8E-BBF8-9F69C4DE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F48E-79D3-4373-A40E-82E0FE089C82}" type="datetime1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A7DA3-83FF-46D2-B66E-A7AF4920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CCCA5-0851-46C9-998F-A04CA5F5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96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2C46B4-756B-4BB6-B985-B8172D2E6D78}"/>
              </a:ext>
            </a:extLst>
          </p:cNvPr>
          <p:cNvSpPr/>
          <p:nvPr userDrawn="1"/>
        </p:nvSpPr>
        <p:spPr>
          <a:xfrm>
            <a:off x="10972799" y="6311900"/>
            <a:ext cx="381001" cy="115479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92B3B-3AA1-4417-9E22-22FCFECA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50923-DB60-4029-9D24-9E04E72B9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19B0E-D626-449E-BD73-196E96E4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23616-83C3-4333-B089-6A001EE19276}" type="datetime1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4EF27-8566-4514-A9F4-C95330F4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0975-615C-4D60-AA60-500C650D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58348" y="635634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9597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6DCA-216F-49CA-B5A0-8E921EC9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B86C0-93AA-4FAF-B093-7764F1470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D896-133C-4174-BBD6-ECF9070C6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074EA-D730-4203-AEEC-44FB487B63C2}" type="datetime1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5A28-46E0-4259-9807-4D5FC49C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CC12D-5719-4C8C-BCF1-F966D596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93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A54A-E66A-4262-B718-A9923E55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2ECDB-F23F-460F-9479-CCAF3F10E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A6324-87A7-4815-9607-993EB4D00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8BF17-BFB3-4C9F-8565-4E500A79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EBA1-5EF8-4E1D-A384-FE08AABFE0BD}" type="datetime1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80A55-D0D3-4106-99E8-ECD662CA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24891-9DD3-40D0-A774-8373E9BF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7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FC70-F316-49BD-9F54-4982CBC6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EEFB4-9358-401A-8A3B-A62164FBD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D281A-77C4-41ED-8A75-CE603A810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185F7-9D4A-405A-92D5-AA9E59EB1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2F75D-E184-4211-93CC-E44C54D7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B3E1A-2BA1-4F02-8F0D-8523A02B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CBD1-0D85-4F88-B903-DFF4FB047B19}" type="datetime1">
              <a:rPr lang="fr-FR" smtClean="0"/>
              <a:t>05/05/2022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09FEC-1809-40C7-92B4-B55837C1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B8006-69E0-4F9C-A7AF-B1A492F5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0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FBDC-B884-4300-894E-B6445FB6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59B36-52C0-4B98-B92A-38E8A38D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1F2FA-CE3A-457C-B4A2-003E99169F56}" type="datetime1">
              <a:rPr lang="fr-FR" smtClean="0"/>
              <a:t>05/05/2022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1A14F-A5EF-463F-9AEE-EBF8FF13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4F604-FB1D-4D85-85A3-0E0C880A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57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28EBA8-328A-4041-B653-00058190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5744D-C3F8-49BA-A95C-A8B16304692E}" type="datetime1">
              <a:rPr lang="fr-FR" smtClean="0"/>
              <a:t>05/05/2022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63BB0-7FDA-4AC6-9F49-068D2D99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19FB2-FE44-4C7D-AEF8-4495B22D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1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6D49-6C4D-4371-8161-332F2327A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D562C-FC69-4486-B878-959E2AFE8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10F81-6CE9-47F3-9D7A-4D2909524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77D26-C289-4CD3-B5D9-8A5A1BC3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2A16-CEAE-461D-96DC-E42F80E9DDE2}" type="datetime1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BC61-6126-4ECB-8CDA-9A7C3491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CE9F3-D11D-4079-9F50-5EE6866C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97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9FF4-666F-4752-B162-270779E8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EAD744-19C6-4575-8556-3F7919ACA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234B-A7CB-4F98-A145-2AEC374BB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E570-0F01-48EA-BCEB-66D7851A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24653-DDAF-42F0-8739-7D7F2E2D32B1}" type="datetime1">
              <a:rPr lang="fr-FR" smtClean="0"/>
              <a:t>05/05/2022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2103B-BFC5-4514-9A2A-2A602E8C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C2C29-989A-4E41-AA88-89C279D4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67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15D11-7BCA-4C50-818E-B34E0479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B3FF9-98BC-438A-9518-0BCA87A52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09FF-18A7-418C-9FA9-0E11527E9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C4C21-A34E-4BCC-9352-C56C2671D066}" type="datetime1">
              <a:rPr lang="fr-FR" smtClean="0"/>
              <a:t>05/05/2022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B62B8-FB3E-49A5-8D7E-BA8FD1520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04E38-9A9A-427F-9776-0F7AE9738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EA83F-184F-4AAF-89BE-5C4D7F4B079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4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56165A-6686-4411-A60D-F28274D56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3" r="4589"/>
          <a:stretch/>
        </p:blipFill>
        <p:spPr>
          <a:xfrm>
            <a:off x="0" y="0"/>
            <a:ext cx="12390782" cy="685800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F3E08016-F061-437D-A32E-C0D57B6D49D7}"/>
              </a:ext>
            </a:extLst>
          </p:cNvPr>
          <p:cNvSpPr txBox="1">
            <a:spLocks/>
          </p:cNvSpPr>
          <p:nvPr/>
        </p:nvSpPr>
        <p:spPr bwMode="auto">
          <a:xfrm>
            <a:off x="2525036" y="2631174"/>
            <a:ext cx="7141928" cy="873998"/>
          </a:xfrm>
          <a:prstGeom prst="roundRect">
            <a:avLst>
              <a:gd name="adj" fmla="val 42444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25400" tIns="25400" rIns="25400" bIns="25400" anchor="ctr">
            <a:spAutoFit/>
          </a:bodyPr>
          <a:lstStyle/>
          <a:p>
            <a:pPr algn="ctr" eaLnBrk="1">
              <a:defRPr/>
            </a:pPr>
            <a:r>
              <a:rPr lang="fr-FR" altLang="x-none" sz="7200" b="1" baseline="9000" dirty="0">
                <a:solidFill>
                  <a:schemeClr val="bg1"/>
                </a:solidFill>
                <a:latin typeface="Georgia" panose="02040502050405020303" pitchFamily="18" charset="0"/>
              </a:rPr>
              <a:t>Présentation VBA</a:t>
            </a:r>
          </a:p>
        </p:txBody>
      </p:sp>
      <p:pic>
        <p:nvPicPr>
          <p:cNvPr id="9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A2F4C39-E86A-4A13-AD80-081ABEEC01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48" y="188640"/>
            <a:ext cx="801823" cy="756084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37F54866-A2AE-49ED-B603-A450B961E78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047" y="130974"/>
            <a:ext cx="1045917" cy="813750"/>
          </a:xfrm>
          <a:prstGeom prst="rect">
            <a:avLst/>
          </a:prstGeom>
        </p:spPr>
      </p:pic>
      <p:sp>
        <p:nvSpPr>
          <p:cNvPr id="11" name="ZoneTexte 13">
            <a:extLst>
              <a:ext uri="{FF2B5EF4-FFF2-40B4-BE49-F238E27FC236}">
                <a16:creationId xmlns:a16="http://schemas.microsoft.com/office/drawing/2014/main" id="{3392649B-DB5A-4BDA-98B9-810C12569A42}"/>
              </a:ext>
            </a:extLst>
          </p:cNvPr>
          <p:cNvSpPr txBox="1"/>
          <p:nvPr/>
        </p:nvSpPr>
        <p:spPr>
          <a:xfrm>
            <a:off x="2787165" y="3749588"/>
            <a:ext cx="6816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>
              <a:defRPr/>
            </a:pPr>
            <a:r>
              <a:rPr lang="fr-FR" altLang="x-none" sz="4800" b="1" baseline="9000" dirty="0">
                <a:solidFill>
                  <a:schemeClr val="bg1"/>
                </a:solidFill>
                <a:latin typeface="Georgia" panose="02040502050405020303" pitchFamily="18" charset="0"/>
              </a:rPr>
              <a:t>Labélisation des données textes</a:t>
            </a:r>
            <a:endParaRPr lang="x-none" altLang="x-none" sz="4800" b="1" baseline="9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A9B137-E4CA-4D4F-AAD3-7572C0C171E6}"/>
              </a:ext>
            </a:extLst>
          </p:cNvPr>
          <p:cNvSpPr/>
          <p:nvPr/>
        </p:nvSpPr>
        <p:spPr>
          <a:xfrm>
            <a:off x="1029171" y="5042769"/>
            <a:ext cx="2623425" cy="1356410"/>
          </a:xfrm>
          <a:prstGeom prst="roundRect">
            <a:avLst/>
          </a:prstGeom>
          <a:noFill/>
          <a:ln w="57150" cap="flat" cmpd="sng" algn="ctr">
            <a:solidFill>
              <a:srgbClr val="8AFF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lnSpc>
                <a:spcPct val="107000"/>
              </a:lnSpc>
              <a:spcAft>
                <a:spcPts val="400"/>
              </a:spcAft>
              <a:defRPr/>
            </a:pPr>
            <a:r>
              <a:rPr lang="fr-FR" sz="900" i="1" u="sng" kern="0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Réalisé par :</a:t>
            </a:r>
            <a:endParaRPr lang="fr-MA" sz="1200" kern="0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3390" indent="-114300" defTabSz="457200">
              <a:lnSpc>
                <a:spcPct val="107000"/>
              </a:lnSpc>
              <a:defRPr/>
            </a:pPr>
            <a:r>
              <a:rPr lang="fr-FR" sz="900" kern="0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Soukaina CHAKOUR</a:t>
            </a:r>
            <a:endParaRPr lang="fr-MA" sz="1200" kern="0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3390" indent="-114300" defTabSz="457200">
              <a:lnSpc>
                <a:spcPct val="107000"/>
              </a:lnSpc>
              <a:defRPr/>
            </a:pPr>
            <a:r>
              <a:rPr lang="fr-FR" sz="900" kern="0" dirty="0" err="1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Abdelmoula</a:t>
            </a:r>
            <a:r>
              <a:rPr lang="fr-FR" sz="900" kern="0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ELBOUHALI</a:t>
            </a:r>
            <a:endParaRPr lang="fr-MA" sz="1200" kern="0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3390" indent="-114300" defTabSz="457200">
              <a:lnSpc>
                <a:spcPct val="107000"/>
              </a:lnSpc>
              <a:spcAft>
                <a:spcPts val="400"/>
              </a:spcAft>
              <a:defRPr/>
            </a:pPr>
            <a:r>
              <a:rPr lang="es-ES" sz="900" kern="0" dirty="0">
                <a:solidFill>
                  <a:schemeClr val="bg1"/>
                </a:solidFill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Taha LAKHDARI</a:t>
            </a:r>
            <a:endParaRPr lang="fr-MA" sz="1200" kern="0" dirty="0">
              <a:solidFill>
                <a:schemeClr val="bg1"/>
              </a:solidFill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6">
            <a:extLst>
              <a:ext uri="{FF2B5EF4-FFF2-40B4-BE49-F238E27FC236}">
                <a16:creationId xmlns:a16="http://schemas.microsoft.com/office/drawing/2014/main" id="{AA0860CF-FEAC-4678-A10B-D98909A78D13}"/>
              </a:ext>
            </a:extLst>
          </p:cNvPr>
          <p:cNvSpPr/>
          <p:nvPr/>
        </p:nvSpPr>
        <p:spPr>
          <a:xfrm>
            <a:off x="8539406" y="5042769"/>
            <a:ext cx="2623425" cy="1356410"/>
          </a:xfrm>
          <a:prstGeom prst="roundRect">
            <a:avLst/>
          </a:prstGeom>
          <a:noFill/>
          <a:ln w="57150" cap="flat" cmpd="sng" algn="ctr">
            <a:solidFill>
              <a:srgbClr val="8AFF0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457200">
              <a:lnSpc>
                <a:spcPct val="107000"/>
              </a:lnSpc>
              <a:spcAft>
                <a:spcPts val="400"/>
              </a:spcAft>
              <a:defRPr/>
            </a:pPr>
            <a:r>
              <a:rPr lang="fr-FR" sz="900" i="1" u="sng" kern="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Encadré</a:t>
            </a:r>
            <a:r>
              <a:rPr lang="fr-FR" sz="900" i="1" u="sng" kern="0" dirty="0">
                <a:solidFill>
                  <a:srgbClr val="4472C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900" i="1" u="sng" kern="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par :</a:t>
            </a:r>
          </a:p>
          <a:p>
            <a:pPr lvl="1" defTabSz="457200">
              <a:lnSpc>
                <a:spcPct val="107000"/>
              </a:lnSpc>
              <a:spcAft>
                <a:spcPts val="400"/>
              </a:spcAft>
              <a:defRPr/>
            </a:pPr>
            <a:r>
              <a:rPr lang="fr-FR" sz="900" kern="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Mme. </a:t>
            </a:r>
            <a:r>
              <a:rPr lang="fr-FR" sz="900" kern="0" dirty="0" err="1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Selwa</a:t>
            </a:r>
            <a:r>
              <a:rPr lang="fr-FR" sz="900" kern="0" dirty="0">
                <a:solidFill>
                  <a:schemeClr val="bg1"/>
                </a:solidFill>
                <a:latin typeface="Georgia" panose="02040502050405020303" pitchFamily="18" charset="0"/>
                <a:cs typeface="Arial" panose="020B0604020202020204" pitchFamily="34" charset="0"/>
              </a:rPr>
              <a:t> EL FIRDOUSSI </a:t>
            </a:r>
            <a:endParaRPr lang="fr-MA" sz="900" kern="0" dirty="0">
              <a:solidFill>
                <a:schemeClr val="bg1"/>
              </a:solidFill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6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D8197F-D4CB-4DA6-8F77-076EDF588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F28B6CB9-7182-4F50-9B6E-A46F826049E0}"/>
              </a:ext>
            </a:extLst>
          </p:cNvPr>
          <p:cNvSpPr>
            <a:spLocks/>
          </p:cNvSpPr>
          <p:nvPr/>
        </p:nvSpPr>
        <p:spPr bwMode="auto">
          <a:xfrm>
            <a:off x="-1663700" y="2592358"/>
            <a:ext cx="7759700" cy="1673284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defTabSz="82550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fr-FR" altLang="fr-FR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AFAD647-A457-4EC1-8603-8C77CF5A33CB}"/>
              </a:ext>
            </a:extLst>
          </p:cNvPr>
          <p:cNvSpPr txBox="1">
            <a:spLocks/>
          </p:cNvSpPr>
          <p:nvPr/>
        </p:nvSpPr>
        <p:spPr bwMode="auto">
          <a:xfrm>
            <a:off x="-710212" y="2972968"/>
            <a:ext cx="4979279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r" defTabSz="8255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4800" dirty="0">
                <a:solidFill>
                  <a:srgbClr val="FFFFFF"/>
                </a:solidFill>
                <a:latin typeface="Georgia" panose="02040502050405020303" pitchFamily="18" charset="0"/>
                <a:ea typeface="Open Sans Light" charset="0"/>
                <a:cs typeface="Open Sans Light" charset="0"/>
                <a:sym typeface="Open Sans Light" charset="0"/>
              </a:rPr>
              <a:t>Introduction</a:t>
            </a:r>
            <a:endParaRPr lang="x-none" altLang="x-none" sz="4800" dirty="0">
              <a:solidFill>
                <a:srgbClr val="FFFFFF"/>
              </a:solidFill>
              <a:latin typeface="Georgia" panose="02040502050405020303" pitchFamily="18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3492D6EB-36DD-4438-A89A-94561E2E943F}"/>
              </a:ext>
            </a:extLst>
          </p:cNvPr>
          <p:cNvSpPr>
            <a:spLocks/>
          </p:cNvSpPr>
          <p:nvPr/>
        </p:nvSpPr>
        <p:spPr bwMode="auto">
          <a:xfrm>
            <a:off x="4523804" y="2776456"/>
            <a:ext cx="1385463" cy="1305087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>
            <a:lvl1pPr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1pPr>
            <a:lvl2pPr marL="742950" indent="-28575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2pPr>
            <a:lvl3pPr marL="11430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3pPr>
            <a:lvl4pPr marL="16002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4pPr>
            <a:lvl5pPr marL="2057400" indent="-228600">
              <a:lnSpc>
                <a:spcPct val="70000"/>
              </a:lnSpc>
              <a:spcBef>
                <a:spcPts val="5200"/>
              </a:spcBef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5pPr>
            <a:lvl6pPr marL="25146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6pPr>
            <a:lvl7pPr marL="29718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7pPr>
            <a:lvl8pPr marL="34290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8pPr>
            <a:lvl9pPr marL="3886200" indent="-228600" defTabSz="825500" eaLnBrk="0" fontAlgn="base" hangingPunct="0">
              <a:lnSpc>
                <a:spcPct val="70000"/>
              </a:lnSpc>
              <a:spcBef>
                <a:spcPts val="5200"/>
              </a:spcBef>
              <a:spcAft>
                <a:spcPct val="0"/>
              </a:spcAft>
              <a:buSzPct val="75000"/>
              <a:buChar char="•"/>
              <a:defRPr sz="2800" baseline="43000">
                <a:solidFill>
                  <a:srgbClr val="818A93"/>
                </a:solidFill>
                <a:latin typeface="Open Sans" charset="0"/>
                <a:ea typeface="Open Sans" charset="0"/>
                <a:cs typeface="Open Sans" charset="0"/>
                <a:sym typeface="Open Sans" charset="0"/>
              </a:defRPr>
            </a:lvl9pPr>
          </a:lstStyle>
          <a:p>
            <a:pPr algn="ctr" defTabSz="82550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fr-FR" altLang="fr-FR" sz="3200" baseline="0">
              <a:solidFill>
                <a:srgbClr val="FFFFFF"/>
              </a:solidFill>
              <a:latin typeface="Helvetica Light" charset="0"/>
              <a:ea typeface="Helvetica Light" charset="0"/>
              <a:cs typeface="Helvetica Light" charset="0"/>
              <a:sym typeface="Helvetica Light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F2A7F3-A6A3-4415-A088-8CD429FB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214" y="2972678"/>
            <a:ext cx="912641" cy="9126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D0BA9-01F0-489D-BD0B-71F31875A318}"/>
              </a:ext>
            </a:extLst>
          </p:cNvPr>
          <p:cNvSpPr txBox="1"/>
          <p:nvPr/>
        </p:nvSpPr>
        <p:spPr>
          <a:xfrm>
            <a:off x="11012557" y="64273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_Nefel_Sereke_Qelew" panose="02010000000000000000" pitchFamily="2" charset="-78"/>
                <a:cs typeface="A_Nefel_Sereke_Qelew" panose="02010000000000000000" pitchFamily="2" charset="-7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20622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082D71-58B6-48CF-AAE7-93D988900057}"/>
              </a:ext>
            </a:extLst>
          </p:cNvPr>
          <p:cNvSpPr/>
          <p:nvPr/>
        </p:nvSpPr>
        <p:spPr>
          <a:xfrm>
            <a:off x="2452522" y="457225"/>
            <a:ext cx="5442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Fonctionnalités développées</a:t>
            </a:r>
          </a:p>
        </p:txBody>
      </p:sp>
      <p:grpSp>
        <p:nvGrpSpPr>
          <p:cNvPr id="6" name="Group 27">
            <a:extLst>
              <a:ext uri="{FF2B5EF4-FFF2-40B4-BE49-F238E27FC236}">
                <a16:creationId xmlns:a16="http://schemas.microsoft.com/office/drawing/2014/main" id="{278B267E-F711-4392-A1B7-8F8AC13E7E26}"/>
              </a:ext>
            </a:extLst>
          </p:cNvPr>
          <p:cNvGrpSpPr/>
          <p:nvPr/>
        </p:nvGrpSpPr>
        <p:grpSpPr>
          <a:xfrm>
            <a:off x="1362427" y="232012"/>
            <a:ext cx="984988" cy="968991"/>
            <a:chOff x="805844" y="292664"/>
            <a:chExt cx="974014" cy="914989"/>
          </a:xfrm>
          <a:solidFill>
            <a:srgbClr val="00B050"/>
          </a:solidFill>
        </p:grpSpPr>
        <p:sp>
          <p:nvSpPr>
            <p:cNvPr id="7" name="Flowchart: Connector 25">
              <a:extLst>
                <a:ext uri="{FF2B5EF4-FFF2-40B4-BE49-F238E27FC236}">
                  <a16:creationId xmlns:a16="http://schemas.microsoft.com/office/drawing/2014/main" id="{46CE970C-E56B-420D-B9D8-41BE9273D8F4}"/>
                </a:ext>
              </a:extLst>
            </p:cNvPr>
            <p:cNvSpPr/>
            <p:nvPr/>
          </p:nvSpPr>
          <p:spPr>
            <a:xfrm>
              <a:off x="805844" y="292664"/>
              <a:ext cx="974014" cy="914989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5600"/>
            </a:p>
          </p:txBody>
        </p:sp>
        <p:pic>
          <p:nvPicPr>
            <p:cNvPr id="8" name="Image 22">
              <a:extLst>
                <a:ext uri="{FF2B5EF4-FFF2-40B4-BE49-F238E27FC236}">
                  <a16:creationId xmlns:a16="http://schemas.microsoft.com/office/drawing/2014/main" id="{239061CE-ECD4-47A4-8243-BEDF09ABB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31241" y="476167"/>
              <a:ext cx="523220" cy="523220"/>
            </a:xfrm>
            <a:prstGeom prst="rect">
              <a:avLst/>
            </a:prstGeom>
            <a:grpFill/>
          </p:spPr>
        </p:pic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484B510-691E-4042-A36C-840C4B6954F8}"/>
              </a:ext>
            </a:extLst>
          </p:cNvPr>
          <p:cNvGrpSpPr/>
          <p:nvPr/>
        </p:nvGrpSpPr>
        <p:grpSpPr>
          <a:xfrm>
            <a:off x="2119478" y="1583139"/>
            <a:ext cx="8137477" cy="4419374"/>
            <a:chOff x="1960680" y="1920669"/>
            <a:chExt cx="7767160" cy="401360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B2D5901-E137-439A-ABFD-DAC0992587F1}"/>
                </a:ext>
              </a:extLst>
            </p:cNvPr>
            <p:cNvGrpSpPr/>
            <p:nvPr/>
          </p:nvGrpSpPr>
          <p:grpSpPr>
            <a:xfrm>
              <a:off x="1960680" y="1920669"/>
              <a:ext cx="7111273" cy="4013606"/>
              <a:chOff x="2756774" y="2019672"/>
              <a:chExt cx="6022738" cy="3676696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258C83B-38A9-4DDD-928D-7569F30373FA}"/>
                  </a:ext>
                </a:extLst>
              </p:cNvPr>
              <p:cNvGrpSpPr/>
              <p:nvPr/>
            </p:nvGrpSpPr>
            <p:grpSpPr>
              <a:xfrm>
                <a:off x="6164974" y="2678277"/>
                <a:ext cx="1878828" cy="1623630"/>
                <a:chOff x="2524602" y="2694885"/>
                <a:chExt cx="1878828" cy="1623630"/>
              </a:xfrm>
            </p:grpSpPr>
            <p:sp>
              <p:nvSpPr>
                <p:cNvPr id="64" name="Google Shape;1310;p30">
                  <a:extLst>
                    <a:ext uri="{FF2B5EF4-FFF2-40B4-BE49-F238E27FC236}">
                      <a16:creationId xmlns:a16="http://schemas.microsoft.com/office/drawing/2014/main" id="{8F65D0B3-CBB0-42C5-9DE5-10D0193A91D9}"/>
                    </a:ext>
                  </a:extLst>
                </p:cNvPr>
                <p:cNvSpPr/>
                <p:nvPr/>
              </p:nvSpPr>
              <p:spPr>
                <a:xfrm>
                  <a:off x="2524602" y="2694885"/>
                  <a:ext cx="1878828" cy="162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96" h="68176" extrusionOk="0">
                      <a:moveTo>
                        <a:pt x="45138" y="1"/>
                      </a:moveTo>
                      <a:cubicBezTo>
                        <a:pt x="32434" y="1"/>
                        <a:pt x="22087" y="10335"/>
                        <a:pt x="22087" y="23051"/>
                      </a:cubicBezTo>
                      <a:cubicBezTo>
                        <a:pt x="22087" y="28171"/>
                        <a:pt x="23754" y="33041"/>
                        <a:pt x="26826" y="37041"/>
                      </a:cubicBezTo>
                      <a:lnTo>
                        <a:pt x="1" y="63866"/>
                      </a:lnTo>
                      <a:lnTo>
                        <a:pt x="4323" y="68176"/>
                      </a:lnTo>
                      <a:lnTo>
                        <a:pt x="35517" y="36982"/>
                      </a:lnTo>
                      <a:cubicBezTo>
                        <a:pt x="31088" y="33934"/>
                        <a:pt x="28195" y="28826"/>
                        <a:pt x="28195" y="23051"/>
                      </a:cubicBezTo>
                      <a:cubicBezTo>
                        <a:pt x="28195" y="13693"/>
                        <a:pt x="35779" y="6109"/>
                        <a:pt x="45138" y="6109"/>
                      </a:cubicBezTo>
                      <a:cubicBezTo>
                        <a:pt x="54496" y="6109"/>
                        <a:pt x="62080" y="13693"/>
                        <a:pt x="62080" y="23051"/>
                      </a:cubicBezTo>
                      <a:cubicBezTo>
                        <a:pt x="62080" y="28826"/>
                        <a:pt x="59175" y="33934"/>
                        <a:pt x="54758" y="36982"/>
                      </a:cubicBezTo>
                      <a:lnTo>
                        <a:pt x="84773" y="67009"/>
                      </a:lnTo>
                      <a:lnTo>
                        <a:pt x="89095" y="62687"/>
                      </a:lnTo>
                      <a:lnTo>
                        <a:pt x="63449" y="37041"/>
                      </a:lnTo>
                      <a:cubicBezTo>
                        <a:pt x="66509" y="33041"/>
                        <a:pt x="68176" y="28171"/>
                        <a:pt x="68176" y="23051"/>
                      </a:cubicBezTo>
                      <a:cubicBezTo>
                        <a:pt x="68176" y="10335"/>
                        <a:pt x="57842" y="1"/>
                        <a:pt x="45138" y="1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65" name="Google Shape;1311;p30">
                  <a:extLst>
                    <a:ext uri="{FF2B5EF4-FFF2-40B4-BE49-F238E27FC236}">
                      <a16:creationId xmlns:a16="http://schemas.microsoft.com/office/drawing/2014/main" id="{F65C7C38-F3A1-40EB-BAB2-2F46A5803E7E}"/>
                    </a:ext>
                  </a:extLst>
                </p:cNvPr>
                <p:cNvSpPr/>
                <p:nvPr/>
              </p:nvSpPr>
              <p:spPr>
                <a:xfrm>
                  <a:off x="3119165" y="2840353"/>
                  <a:ext cx="714598" cy="806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7" h="33874" extrusionOk="0">
                      <a:moveTo>
                        <a:pt x="33886" y="16943"/>
                      </a:moveTo>
                      <a:cubicBezTo>
                        <a:pt x="33886" y="26290"/>
                        <a:pt x="26302" y="33874"/>
                        <a:pt x="16944" y="33874"/>
                      </a:cubicBezTo>
                      <a:cubicBezTo>
                        <a:pt x="7585" y="33874"/>
                        <a:pt x="1" y="26290"/>
                        <a:pt x="1" y="16943"/>
                      </a:cubicBezTo>
                      <a:cubicBezTo>
                        <a:pt x="1" y="7585"/>
                        <a:pt x="7585" y="1"/>
                        <a:pt x="16944" y="1"/>
                      </a:cubicBezTo>
                      <a:cubicBezTo>
                        <a:pt x="26302" y="1"/>
                        <a:pt x="33886" y="7585"/>
                        <a:pt x="33886" y="169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67" name="Google Shape;1315;p30">
                  <a:extLst>
                    <a:ext uri="{FF2B5EF4-FFF2-40B4-BE49-F238E27FC236}">
                      <a16:creationId xmlns:a16="http://schemas.microsoft.com/office/drawing/2014/main" id="{3E8B7E2A-A442-422B-9BE5-2F1D4D7A52DB}"/>
                    </a:ext>
                  </a:extLst>
                </p:cNvPr>
                <p:cNvGrpSpPr/>
                <p:nvPr/>
              </p:nvGrpSpPr>
              <p:grpSpPr>
                <a:xfrm>
                  <a:off x="3325974" y="3073751"/>
                  <a:ext cx="300987" cy="339918"/>
                  <a:chOff x="-57570350" y="3982600"/>
                  <a:chExt cx="319800" cy="319800"/>
                </a:xfrm>
              </p:grpSpPr>
              <p:sp>
                <p:nvSpPr>
                  <p:cNvPr id="68" name="Google Shape;1316;p30">
                    <a:extLst>
                      <a:ext uri="{FF2B5EF4-FFF2-40B4-BE49-F238E27FC236}">
                        <a16:creationId xmlns:a16="http://schemas.microsoft.com/office/drawing/2014/main" id="{9DD4F862-380A-4476-B777-0A945D3AE003}"/>
                      </a:ext>
                    </a:extLst>
                  </p:cNvPr>
                  <p:cNvSpPr/>
                  <p:nvPr/>
                </p:nvSpPr>
                <p:spPr>
                  <a:xfrm>
                    <a:off x="-57570350" y="4033000"/>
                    <a:ext cx="319800" cy="26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2" h="10776" extrusionOk="0">
                        <a:moveTo>
                          <a:pt x="9452" y="4002"/>
                        </a:moveTo>
                        <a:cubicBezTo>
                          <a:pt x="10083" y="4002"/>
                          <a:pt x="10555" y="4506"/>
                          <a:pt x="10555" y="5105"/>
                        </a:cubicBezTo>
                        <a:lnTo>
                          <a:pt x="10555" y="5861"/>
                        </a:lnTo>
                        <a:cubicBezTo>
                          <a:pt x="10555" y="6459"/>
                          <a:pt x="10020" y="6963"/>
                          <a:pt x="9389" y="6963"/>
                        </a:cubicBezTo>
                        <a:lnTo>
                          <a:pt x="8665" y="6963"/>
                        </a:lnTo>
                        <a:cubicBezTo>
                          <a:pt x="7751" y="6963"/>
                          <a:pt x="6995" y="6333"/>
                          <a:pt x="6838" y="5451"/>
                        </a:cubicBezTo>
                        <a:lnTo>
                          <a:pt x="6018" y="5451"/>
                        </a:lnTo>
                        <a:cubicBezTo>
                          <a:pt x="5861" y="6333"/>
                          <a:pt x="5105" y="6963"/>
                          <a:pt x="4191" y="6963"/>
                        </a:cubicBezTo>
                        <a:lnTo>
                          <a:pt x="3467" y="6963"/>
                        </a:lnTo>
                        <a:cubicBezTo>
                          <a:pt x="2836" y="6963"/>
                          <a:pt x="2364" y="6459"/>
                          <a:pt x="2364" y="5861"/>
                        </a:cubicBezTo>
                        <a:lnTo>
                          <a:pt x="2364" y="5105"/>
                        </a:lnTo>
                        <a:cubicBezTo>
                          <a:pt x="2364" y="4475"/>
                          <a:pt x="2868" y="4002"/>
                          <a:pt x="3467" y="4002"/>
                        </a:cubicBezTo>
                        <a:lnTo>
                          <a:pt x="4947" y="4002"/>
                        </a:lnTo>
                        <a:cubicBezTo>
                          <a:pt x="5420" y="4002"/>
                          <a:pt x="5861" y="4317"/>
                          <a:pt x="6018" y="4758"/>
                        </a:cubicBezTo>
                        <a:lnTo>
                          <a:pt x="6869" y="4758"/>
                        </a:lnTo>
                        <a:cubicBezTo>
                          <a:pt x="7027" y="4317"/>
                          <a:pt x="7436" y="4002"/>
                          <a:pt x="7940" y="4002"/>
                        </a:cubicBezTo>
                        <a:close/>
                        <a:moveTo>
                          <a:pt x="1135" y="6365"/>
                        </a:moveTo>
                        <a:cubicBezTo>
                          <a:pt x="1419" y="6711"/>
                          <a:pt x="1860" y="6963"/>
                          <a:pt x="2364" y="6963"/>
                        </a:cubicBezTo>
                        <a:cubicBezTo>
                          <a:pt x="2301" y="7342"/>
                          <a:pt x="1954" y="7720"/>
                          <a:pt x="1576" y="7720"/>
                        </a:cubicBezTo>
                        <a:cubicBezTo>
                          <a:pt x="1167" y="7720"/>
                          <a:pt x="820" y="7342"/>
                          <a:pt x="820" y="6963"/>
                        </a:cubicBezTo>
                        <a:cubicBezTo>
                          <a:pt x="820" y="6711"/>
                          <a:pt x="946" y="6491"/>
                          <a:pt x="1135" y="6365"/>
                        </a:cubicBezTo>
                        <a:close/>
                        <a:moveTo>
                          <a:pt x="11784" y="6365"/>
                        </a:moveTo>
                        <a:cubicBezTo>
                          <a:pt x="11973" y="6491"/>
                          <a:pt x="12099" y="6711"/>
                          <a:pt x="12099" y="6963"/>
                        </a:cubicBezTo>
                        <a:cubicBezTo>
                          <a:pt x="12099" y="7342"/>
                          <a:pt x="11721" y="7720"/>
                          <a:pt x="11343" y="7720"/>
                        </a:cubicBezTo>
                        <a:cubicBezTo>
                          <a:pt x="10933" y="7720"/>
                          <a:pt x="10555" y="7342"/>
                          <a:pt x="10555" y="6963"/>
                        </a:cubicBezTo>
                        <a:cubicBezTo>
                          <a:pt x="11028" y="6963"/>
                          <a:pt x="11500" y="6711"/>
                          <a:pt x="11784" y="6365"/>
                        </a:cubicBezTo>
                        <a:close/>
                        <a:moveTo>
                          <a:pt x="7432" y="7286"/>
                        </a:moveTo>
                        <a:cubicBezTo>
                          <a:pt x="7531" y="7286"/>
                          <a:pt x="7625" y="7326"/>
                          <a:pt x="7688" y="7405"/>
                        </a:cubicBezTo>
                        <a:cubicBezTo>
                          <a:pt x="7909" y="7499"/>
                          <a:pt x="7909" y="7751"/>
                          <a:pt x="7751" y="7909"/>
                        </a:cubicBezTo>
                        <a:cubicBezTo>
                          <a:pt x="7405" y="8255"/>
                          <a:pt x="6932" y="8444"/>
                          <a:pt x="6396" y="8444"/>
                        </a:cubicBezTo>
                        <a:cubicBezTo>
                          <a:pt x="5892" y="8444"/>
                          <a:pt x="5420" y="8255"/>
                          <a:pt x="5073" y="7909"/>
                        </a:cubicBezTo>
                        <a:cubicBezTo>
                          <a:pt x="4916" y="7751"/>
                          <a:pt x="4916" y="7499"/>
                          <a:pt x="5073" y="7405"/>
                        </a:cubicBezTo>
                        <a:cubicBezTo>
                          <a:pt x="5152" y="7326"/>
                          <a:pt x="5254" y="7286"/>
                          <a:pt x="5349" y="7286"/>
                        </a:cubicBezTo>
                        <a:cubicBezTo>
                          <a:pt x="5443" y="7286"/>
                          <a:pt x="5530" y="7326"/>
                          <a:pt x="5577" y="7405"/>
                        </a:cubicBezTo>
                        <a:cubicBezTo>
                          <a:pt x="5798" y="7609"/>
                          <a:pt x="6081" y="7712"/>
                          <a:pt x="6365" y="7712"/>
                        </a:cubicBezTo>
                        <a:cubicBezTo>
                          <a:pt x="6649" y="7712"/>
                          <a:pt x="6932" y="7609"/>
                          <a:pt x="7153" y="7405"/>
                        </a:cubicBezTo>
                        <a:cubicBezTo>
                          <a:pt x="7231" y="7326"/>
                          <a:pt x="7334" y="7286"/>
                          <a:pt x="7432" y="7286"/>
                        </a:cubicBezTo>
                        <a:close/>
                        <a:moveTo>
                          <a:pt x="8287" y="1"/>
                        </a:moveTo>
                        <a:lnTo>
                          <a:pt x="8350" y="158"/>
                        </a:lnTo>
                        <a:cubicBezTo>
                          <a:pt x="8476" y="726"/>
                          <a:pt x="8287" y="1324"/>
                          <a:pt x="7940" y="1797"/>
                        </a:cubicBezTo>
                        <a:cubicBezTo>
                          <a:pt x="7562" y="2269"/>
                          <a:pt x="6995" y="2521"/>
                          <a:pt x="6428" y="2521"/>
                        </a:cubicBezTo>
                        <a:cubicBezTo>
                          <a:pt x="5829" y="2521"/>
                          <a:pt x="5262" y="2238"/>
                          <a:pt x="4884" y="1797"/>
                        </a:cubicBezTo>
                        <a:cubicBezTo>
                          <a:pt x="4475" y="1324"/>
                          <a:pt x="4380" y="726"/>
                          <a:pt x="4475" y="190"/>
                        </a:cubicBezTo>
                        <a:lnTo>
                          <a:pt x="4538" y="32"/>
                        </a:lnTo>
                        <a:lnTo>
                          <a:pt x="4538" y="32"/>
                        </a:lnTo>
                        <a:cubicBezTo>
                          <a:pt x="3183" y="726"/>
                          <a:pt x="2332" y="2112"/>
                          <a:pt x="2332" y="3655"/>
                        </a:cubicBezTo>
                        <a:lnTo>
                          <a:pt x="2332" y="4002"/>
                        </a:lnTo>
                        <a:cubicBezTo>
                          <a:pt x="1482" y="4002"/>
                          <a:pt x="789" y="4664"/>
                          <a:pt x="789" y="5514"/>
                        </a:cubicBezTo>
                        <a:lnTo>
                          <a:pt x="789" y="5703"/>
                        </a:lnTo>
                        <a:cubicBezTo>
                          <a:pt x="316" y="5987"/>
                          <a:pt x="32" y="6428"/>
                          <a:pt x="32" y="6995"/>
                        </a:cubicBezTo>
                        <a:cubicBezTo>
                          <a:pt x="32" y="7405"/>
                          <a:pt x="190" y="7751"/>
                          <a:pt x="442" y="7972"/>
                        </a:cubicBezTo>
                        <a:lnTo>
                          <a:pt x="64" y="8696"/>
                        </a:lnTo>
                        <a:cubicBezTo>
                          <a:pt x="1" y="8885"/>
                          <a:pt x="64" y="9074"/>
                          <a:pt x="222" y="9200"/>
                        </a:cubicBezTo>
                        <a:cubicBezTo>
                          <a:pt x="282" y="9226"/>
                          <a:pt x="341" y="9238"/>
                          <a:pt x="396" y="9238"/>
                        </a:cubicBezTo>
                        <a:cubicBezTo>
                          <a:pt x="541" y="9238"/>
                          <a:pt x="666" y="9157"/>
                          <a:pt x="757" y="9043"/>
                        </a:cubicBezTo>
                        <a:lnTo>
                          <a:pt x="1072" y="8413"/>
                        </a:lnTo>
                        <a:cubicBezTo>
                          <a:pt x="1230" y="8444"/>
                          <a:pt x="1387" y="8507"/>
                          <a:pt x="1545" y="8507"/>
                        </a:cubicBezTo>
                        <a:cubicBezTo>
                          <a:pt x="1923" y="8507"/>
                          <a:pt x="2332" y="8350"/>
                          <a:pt x="2553" y="8098"/>
                        </a:cubicBezTo>
                        <a:cubicBezTo>
                          <a:pt x="3151" y="9641"/>
                          <a:pt x="4632" y="10776"/>
                          <a:pt x="6365" y="10776"/>
                        </a:cubicBezTo>
                        <a:cubicBezTo>
                          <a:pt x="8098" y="10776"/>
                          <a:pt x="9610" y="9641"/>
                          <a:pt x="10209" y="8098"/>
                        </a:cubicBezTo>
                        <a:cubicBezTo>
                          <a:pt x="10461" y="8381"/>
                          <a:pt x="10839" y="8507"/>
                          <a:pt x="11217" y="8507"/>
                        </a:cubicBezTo>
                        <a:cubicBezTo>
                          <a:pt x="11374" y="8507"/>
                          <a:pt x="11532" y="8444"/>
                          <a:pt x="11689" y="8413"/>
                        </a:cubicBezTo>
                        <a:lnTo>
                          <a:pt x="12004" y="9043"/>
                        </a:lnTo>
                        <a:cubicBezTo>
                          <a:pt x="12069" y="9173"/>
                          <a:pt x="12193" y="9258"/>
                          <a:pt x="12326" y="9258"/>
                        </a:cubicBezTo>
                        <a:cubicBezTo>
                          <a:pt x="12387" y="9258"/>
                          <a:pt x="12449" y="9240"/>
                          <a:pt x="12508" y="9200"/>
                        </a:cubicBezTo>
                        <a:cubicBezTo>
                          <a:pt x="12729" y="9137"/>
                          <a:pt x="12792" y="8885"/>
                          <a:pt x="12666" y="8696"/>
                        </a:cubicBezTo>
                        <a:lnTo>
                          <a:pt x="12382" y="7940"/>
                        </a:lnTo>
                        <a:cubicBezTo>
                          <a:pt x="12634" y="7657"/>
                          <a:pt x="12792" y="7310"/>
                          <a:pt x="12792" y="6963"/>
                        </a:cubicBezTo>
                        <a:cubicBezTo>
                          <a:pt x="12792" y="6396"/>
                          <a:pt x="12477" y="5924"/>
                          <a:pt x="12036" y="5672"/>
                        </a:cubicBezTo>
                        <a:lnTo>
                          <a:pt x="12036" y="5451"/>
                        </a:lnTo>
                        <a:cubicBezTo>
                          <a:pt x="12036" y="4632"/>
                          <a:pt x="11343" y="3971"/>
                          <a:pt x="10524" y="3971"/>
                        </a:cubicBezTo>
                        <a:lnTo>
                          <a:pt x="10524" y="3624"/>
                        </a:lnTo>
                        <a:cubicBezTo>
                          <a:pt x="10524" y="2080"/>
                          <a:pt x="9641" y="694"/>
                          <a:pt x="82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69" name="Google Shape;1317;p30">
                    <a:extLst>
                      <a:ext uri="{FF2B5EF4-FFF2-40B4-BE49-F238E27FC236}">
                        <a16:creationId xmlns:a16="http://schemas.microsoft.com/office/drawing/2014/main" id="{C34795D5-DFF9-4AC5-915C-4B3D8E66F10D}"/>
                      </a:ext>
                    </a:extLst>
                  </p:cNvPr>
                  <p:cNvSpPr/>
                  <p:nvPr/>
                </p:nvSpPr>
                <p:spPr>
                  <a:xfrm>
                    <a:off x="-57493150" y="4151150"/>
                    <a:ext cx="55150" cy="3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6" h="1450" extrusionOk="0">
                        <a:moveTo>
                          <a:pt x="379" y="1"/>
                        </a:moveTo>
                        <a:cubicBezTo>
                          <a:pt x="158" y="1"/>
                          <a:pt x="0" y="127"/>
                          <a:pt x="0" y="347"/>
                        </a:cubicBezTo>
                        <a:lnTo>
                          <a:pt x="0" y="1072"/>
                        </a:lnTo>
                        <a:cubicBezTo>
                          <a:pt x="0" y="1292"/>
                          <a:pt x="158" y="1450"/>
                          <a:pt x="379" y="1450"/>
                        </a:cubicBezTo>
                        <a:lnTo>
                          <a:pt x="1103" y="1450"/>
                        </a:lnTo>
                        <a:cubicBezTo>
                          <a:pt x="1733" y="1450"/>
                          <a:pt x="2206" y="914"/>
                          <a:pt x="2206" y="347"/>
                        </a:cubicBezTo>
                        <a:cubicBezTo>
                          <a:pt x="2206" y="158"/>
                          <a:pt x="2048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70" name="Google Shape;1318;p30">
                    <a:extLst>
                      <a:ext uri="{FF2B5EF4-FFF2-40B4-BE49-F238E27FC236}">
                        <a16:creationId xmlns:a16="http://schemas.microsoft.com/office/drawing/2014/main" id="{A0FDF681-86D8-4B6D-8867-B32622A279DD}"/>
                      </a:ext>
                    </a:extLst>
                  </p:cNvPr>
                  <p:cNvSpPr/>
                  <p:nvPr/>
                </p:nvSpPr>
                <p:spPr>
                  <a:xfrm>
                    <a:off x="-57381300" y="4151150"/>
                    <a:ext cx="55925" cy="3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1450" extrusionOk="0">
                        <a:moveTo>
                          <a:pt x="347" y="1"/>
                        </a:moveTo>
                        <a:cubicBezTo>
                          <a:pt x="158" y="1"/>
                          <a:pt x="0" y="127"/>
                          <a:pt x="0" y="347"/>
                        </a:cubicBezTo>
                        <a:cubicBezTo>
                          <a:pt x="0" y="977"/>
                          <a:pt x="504" y="1450"/>
                          <a:pt x="1103" y="1450"/>
                        </a:cubicBezTo>
                        <a:lnTo>
                          <a:pt x="1827" y="1450"/>
                        </a:lnTo>
                        <a:cubicBezTo>
                          <a:pt x="2048" y="1450"/>
                          <a:pt x="2206" y="1292"/>
                          <a:pt x="2206" y="1103"/>
                        </a:cubicBezTo>
                        <a:lnTo>
                          <a:pt x="2206" y="347"/>
                        </a:lnTo>
                        <a:cubicBezTo>
                          <a:pt x="2237" y="158"/>
                          <a:pt x="2079" y="1"/>
                          <a:pt x="182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71" name="Google Shape;1319;p30">
                    <a:extLst>
                      <a:ext uri="{FF2B5EF4-FFF2-40B4-BE49-F238E27FC236}">
                        <a16:creationId xmlns:a16="http://schemas.microsoft.com/office/drawing/2014/main" id="{044BE7D5-AB88-4E37-BD7C-4F80602303B9}"/>
                      </a:ext>
                    </a:extLst>
                  </p:cNvPr>
                  <p:cNvSpPr/>
                  <p:nvPr/>
                </p:nvSpPr>
                <p:spPr>
                  <a:xfrm>
                    <a:off x="-57442750" y="3982600"/>
                    <a:ext cx="65400" cy="9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6" h="3750" extrusionOk="0">
                        <a:moveTo>
                          <a:pt x="1292" y="1"/>
                        </a:moveTo>
                        <a:cubicBezTo>
                          <a:pt x="883" y="1"/>
                          <a:pt x="473" y="316"/>
                          <a:pt x="410" y="757"/>
                        </a:cubicBezTo>
                        <a:lnTo>
                          <a:pt x="95" y="2269"/>
                        </a:lnTo>
                        <a:cubicBezTo>
                          <a:pt x="1" y="2616"/>
                          <a:pt x="127" y="3025"/>
                          <a:pt x="316" y="3309"/>
                        </a:cubicBezTo>
                        <a:cubicBezTo>
                          <a:pt x="599" y="3529"/>
                          <a:pt x="946" y="3750"/>
                          <a:pt x="1355" y="3750"/>
                        </a:cubicBezTo>
                        <a:cubicBezTo>
                          <a:pt x="1702" y="3750"/>
                          <a:pt x="2049" y="3592"/>
                          <a:pt x="2301" y="3309"/>
                        </a:cubicBezTo>
                        <a:cubicBezTo>
                          <a:pt x="2521" y="3025"/>
                          <a:pt x="2616" y="2647"/>
                          <a:pt x="2521" y="2269"/>
                        </a:cubicBezTo>
                        <a:lnTo>
                          <a:pt x="2206" y="757"/>
                        </a:lnTo>
                        <a:cubicBezTo>
                          <a:pt x="2143" y="316"/>
                          <a:pt x="1734" y="1"/>
                          <a:pt x="129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  <p:sp>
              <p:nvSpPr>
                <p:cNvPr id="66" name="Google Shape;1312;p30">
                  <a:extLst>
                    <a:ext uri="{FF2B5EF4-FFF2-40B4-BE49-F238E27FC236}">
                      <a16:creationId xmlns:a16="http://schemas.microsoft.com/office/drawing/2014/main" id="{D4CE5987-44AE-4E84-A466-DE027ECF5226}"/>
                    </a:ext>
                  </a:extLst>
                </p:cNvPr>
                <p:cNvSpPr/>
                <p:nvPr/>
              </p:nvSpPr>
              <p:spPr>
                <a:xfrm>
                  <a:off x="3208837" y="2927642"/>
                  <a:ext cx="553484" cy="61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6" h="28088" extrusionOk="0">
                      <a:moveTo>
                        <a:pt x="14038" y="1"/>
                      </a:moveTo>
                      <a:cubicBezTo>
                        <a:pt x="6287" y="1"/>
                        <a:pt x="0" y="6287"/>
                        <a:pt x="0" y="14050"/>
                      </a:cubicBezTo>
                      <a:cubicBezTo>
                        <a:pt x="0" y="21801"/>
                        <a:pt x="6287" y="28088"/>
                        <a:pt x="14038" y="28088"/>
                      </a:cubicBezTo>
                      <a:cubicBezTo>
                        <a:pt x="21789" y="28088"/>
                        <a:pt x="28075" y="21801"/>
                        <a:pt x="28075" y="14050"/>
                      </a:cubicBezTo>
                      <a:cubicBezTo>
                        <a:pt x="28075" y="6287"/>
                        <a:pt x="21789" y="1"/>
                        <a:pt x="140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4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_Nefel_Sereke_Qelew" panose="02010000000000000000" pitchFamily="2" charset="-78"/>
                      <a:cs typeface="A_Nefel_Sereke_Qelew" panose="02010000000000000000" pitchFamily="2" charset="-78"/>
                    </a:rPr>
                    <a:t>4</a:t>
                  </a:r>
                  <a:endParaRPr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_Nefel_Sereke_Qelew" panose="02010000000000000000" pitchFamily="2" charset="-78"/>
                    <a:cs typeface="A_Nefel_Sereke_Qelew" panose="02010000000000000000" pitchFamily="2" charset="-78"/>
                  </a:endParaRPr>
                </a:p>
              </p:txBody>
            </p:sp>
          </p:grpSp>
          <p:sp>
            <p:nvSpPr>
              <p:cNvPr id="13" name="Google Shape;1313;p30">
                <a:extLst>
                  <a:ext uri="{FF2B5EF4-FFF2-40B4-BE49-F238E27FC236}">
                    <a16:creationId xmlns:a16="http://schemas.microsoft.com/office/drawing/2014/main" id="{DC6FD45F-075A-45AE-83B5-F0F04FBB8F84}"/>
                  </a:ext>
                </a:extLst>
              </p:cNvPr>
              <p:cNvSpPr txBox="1"/>
              <p:nvPr/>
            </p:nvSpPr>
            <p:spPr>
              <a:xfrm>
                <a:off x="3856895" y="2032785"/>
                <a:ext cx="2013774" cy="645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rPr>
                  <a:t>Définition de la base de labélisation</a:t>
                </a:r>
                <a:endParaRPr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orgia" panose="02040502050405020303" pitchFamily="18" charset="0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55FE905A-AC7A-44A5-A599-B23B682307A7}"/>
                  </a:ext>
                </a:extLst>
              </p:cNvPr>
              <p:cNvGrpSpPr/>
              <p:nvPr/>
            </p:nvGrpSpPr>
            <p:grpSpPr>
              <a:xfrm>
                <a:off x="3943972" y="2694885"/>
                <a:ext cx="1878828" cy="1623630"/>
                <a:chOff x="2524602" y="2694885"/>
                <a:chExt cx="1878828" cy="1623630"/>
              </a:xfrm>
            </p:grpSpPr>
            <p:sp>
              <p:nvSpPr>
                <p:cNvPr id="10" name="Google Shape;1310;p30">
                  <a:extLst>
                    <a:ext uri="{FF2B5EF4-FFF2-40B4-BE49-F238E27FC236}">
                      <a16:creationId xmlns:a16="http://schemas.microsoft.com/office/drawing/2014/main" id="{BC8C2034-D5E6-409C-8EC6-FB32E2A4DFF2}"/>
                    </a:ext>
                  </a:extLst>
                </p:cNvPr>
                <p:cNvSpPr/>
                <p:nvPr/>
              </p:nvSpPr>
              <p:spPr>
                <a:xfrm>
                  <a:off x="2524602" y="2694885"/>
                  <a:ext cx="1878828" cy="1623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96" h="68176" extrusionOk="0">
                      <a:moveTo>
                        <a:pt x="45138" y="1"/>
                      </a:moveTo>
                      <a:cubicBezTo>
                        <a:pt x="32434" y="1"/>
                        <a:pt x="22087" y="10335"/>
                        <a:pt x="22087" y="23051"/>
                      </a:cubicBezTo>
                      <a:cubicBezTo>
                        <a:pt x="22087" y="28171"/>
                        <a:pt x="23754" y="33041"/>
                        <a:pt x="26826" y="37041"/>
                      </a:cubicBezTo>
                      <a:lnTo>
                        <a:pt x="1" y="63866"/>
                      </a:lnTo>
                      <a:lnTo>
                        <a:pt x="4323" y="68176"/>
                      </a:lnTo>
                      <a:lnTo>
                        <a:pt x="35517" y="36982"/>
                      </a:lnTo>
                      <a:cubicBezTo>
                        <a:pt x="31088" y="33934"/>
                        <a:pt x="28195" y="28826"/>
                        <a:pt x="28195" y="23051"/>
                      </a:cubicBezTo>
                      <a:cubicBezTo>
                        <a:pt x="28195" y="13693"/>
                        <a:pt x="35779" y="6109"/>
                        <a:pt x="45138" y="6109"/>
                      </a:cubicBezTo>
                      <a:cubicBezTo>
                        <a:pt x="54496" y="6109"/>
                        <a:pt x="62080" y="13693"/>
                        <a:pt x="62080" y="23051"/>
                      </a:cubicBezTo>
                      <a:cubicBezTo>
                        <a:pt x="62080" y="28826"/>
                        <a:pt x="59175" y="33934"/>
                        <a:pt x="54758" y="36982"/>
                      </a:cubicBezTo>
                      <a:lnTo>
                        <a:pt x="84773" y="67009"/>
                      </a:lnTo>
                      <a:lnTo>
                        <a:pt x="89095" y="62687"/>
                      </a:lnTo>
                      <a:lnTo>
                        <a:pt x="63449" y="37041"/>
                      </a:lnTo>
                      <a:cubicBezTo>
                        <a:pt x="66509" y="33041"/>
                        <a:pt x="68176" y="28171"/>
                        <a:pt x="68176" y="23051"/>
                      </a:cubicBezTo>
                      <a:cubicBezTo>
                        <a:pt x="68176" y="10335"/>
                        <a:pt x="57842" y="1"/>
                        <a:pt x="4513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1" name="Google Shape;1311;p30">
                  <a:extLst>
                    <a:ext uri="{FF2B5EF4-FFF2-40B4-BE49-F238E27FC236}">
                      <a16:creationId xmlns:a16="http://schemas.microsoft.com/office/drawing/2014/main" id="{6AC3DB55-ADE3-4F6E-81AF-D39D8A8C053E}"/>
                    </a:ext>
                  </a:extLst>
                </p:cNvPr>
                <p:cNvSpPr/>
                <p:nvPr/>
              </p:nvSpPr>
              <p:spPr>
                <a:xfrm>
                  <a:off x="3119165" y="2840353"/>
                  <a:ext cx="714598" cy="806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7" h="33874" extrusionOk="0">
                      <a:moveTo>
                        <a:pt x="33886" y="16943"/>
                      </a:moveTo>
                      <a:cubicBezTo>
                        <a:pt x="33886" y="26290"/>
                        <a:pt x="26302" y="33874"/>
                        <a:pt x="16944" y="33874"/>
                      </a:cubicBezTo>
                      <a:cubicBezTo>
                        <a:pt x="7585" y="33874"/>
                        <a:pt x="1" y="26290"/>
                        <a:pt x="1" y="16943"/>
                      </a:cubicBezTo>
                      <a:cubicBezTo>
                        <a:pt x="1" y="7585"/>
                        <a:pt x="7585" y="1"/>
                        <a:pt x="16944" y="1"/>
                      </a:cubicBezTo>
                      <a:cubicBezTo>
                        <a:pt x="26302" y="1"/>
                        <a:pt x="33886" y="7585"/>
                        <a:pt x="33886" y="169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15" name="Google Shape;1315;p30">
                  <a:extLst>
                    <a:ext uri="{FF2B5EF4-FFF2-40B4-BE49-F238E27FC236}">
                      <a16:creationId xmlns:a16="http://schemas.microsoft.com/office/drawing/2014/main" id="{B5C4D6CE-2EAC-4EC8-B5BB-F25977CD348C}"/>
                    </a:ext>
                  </a:extLst>
                </p:cNvPr>
                <p:cNvGrpSpPr/>
                <p:nvPr/>
              </p:nvGrpSpPr>
              <p:grpSpPr>
                <a:xfrm>
                  <a:off x="3325974" y="3073751"/>
                  <a:ext cx="300987" cy="339918"/>
                  <a:chOff x="-57570350" y="3982600"/>
                  <a:chExt cx="319800" cy="319800"/>
                </a:xfrm>
              </p:grpSpPr>
              <p:sp>
                <p:nvSpPr>
                  <p:cNvPr id="16" name="Google Shape;1316;p30">
                    <a:extLst>
                      <a:ext uri="{FF2B5EF4-FFF2-40B4-BE49-F238E27FC236}">
                        <a16:creationId xmlns:a16="http://schemas.microsoft.com/office/drawing/2014/main" id="{53A28DFF-2958-49FC-8C58-FAF740948B43}"/>
                      </a:ext>
                    </a:extLst>
                  </p:cNvPr>
                  <p:cNvSpPr/>
                  <p:nvPr/>
                </p:nvSpPr>
                <p:spPr>
                  <a:xfrm>
                    <a:off x="-57570350" y="4033000"/>
                    <a:ext cx="319800" cy="269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92" h="10776" extrusionOk="0">
                        <a:moveTo>
                          <a:pt x="9452" y="4002"/>
                        </a:moveTo>
                        <a:cubicBezTo>
                          <a:pt x="10083" y="4002"/>
                          <a:pt x="10555" y="4506"/>
                          <a:pt x="10555" y="5105"/>
                        </a:cubicBezTo>
                        <a:lnTo>
                          <a:pt x="10555" y="5861"/>
                        </a:lnTo>
                        <a:cubicBezTo>
                          <a:pt x="10555" y="6459"/>
                          <a:pt x="10020" y="6963"/>
                          <a:pt x="9389" y="6963"/>
                        </a:cubicBezTo>
                        <a:lnTo>
                          <a:pt x="8665" y="6963"/>
                        </a:lnTo>
                        <a:cubicBezTo>
                          <a:pt x="7751" y="6963"/>
                          <a:pt x="6995" y="6333"/>
                          <a:pt x="6838" y="5451"/>
                        </a:cubicBezTo>
                        <a:lnTo>
                          <a:pt x="6018" y="5451"/>
                        </a:lnTo>
                        <a:cubicBezTo>
                          <a:pt x="5861" y="6333"/>
                          <a:pt x="5105" y="6963"/>
                          <a:pt x="4191" y="6963"/>
                        </a:cubicBezTo>
                        <a:lnTo>
                          <a:pt x="3467" y="6963"/>
                        </a:lnTo>
                        <a:cubicBezTo>
                          <a:pt x="2836" y="6963"/>
                          <a:pt x="2364" y="6459"/>
                          <a:pt x="2364" y="5861"/>
                        </a:cubicBezTo>
                        <a:lnTo>
                          <a:pt x="2364" y="5105"/>
                        </a:lnTo>
                        <a:cubicBezTo>
                          <a:pt x="2364" y="4475"/>
                          <a:pt x="2868" y="4002"/>
                          <a:pt x="3467" y="4002"/>
                        </a:cubicBezTo>
                        <a:lnTo>
                          <a:pt x="4947" y="4002"/>
                        </a:lnTo>
                        <a:cubicBezTo>
                          <a:pt x="5420" y="4002"/>
                          <a:pt x="5861" y="4317"/>
                          <a:pt x="6018" y="4758"/>
                        </a:cubicBezTo>
                        <a:lnTo>
                          <a:pt x="6869" y="4758"/>
                        </a:lnTo>
                        <a:cubicBezTo>
                          <a:pt x="7027" y="4317"/>
                          <a:pt x="7436" y="4002"/>
                          <a:pt x="7940" y="4002"/>
                        </a:cubicBezTo>
                        <a:close/>
                        <a:moveTo>
                          <a:pt x="1135" y="6365"/>
                        </a:moveTo>
                        <a:cubicBezTo>
                          <a:pt x="1419" y="6711"/>
                          <a:pt x="1860" y="6963"/>
                          <a:pt x="2364" y="6963"/>
                        </a:cubicBezTo>
                        <a:cubicBezTo>
                          <a:pt x="2301" y="7342"/>
                          <a:pt x="1954" y="7720"/>
                          <a:pt x="1576" y="7720"/>
                        </a:cubicBezTo>
                        <a:cubicBezTo>
                          <a:pt x="1167" y="7720"/>
                          <a:pt x="820" y="7342"/>
                          <a:pt x="820" y="6963"/>
                        </a:cubicBezTo>
                        <a:cubicBezTo>
                          <a:pt x="820" y="6711"/>
                          <a:pt x="946" y="6491"/>
                          <a:pt x="1135" y="6365"/>
                        </a:cubicBezTo>
                        <a:close/>
                        <a:moveTo>
                          <a:pt x="11784" y="6365"/>
                        </a:moveTo>
                        <a:cubicBezTo>
                          <a:pt x="11973" y="6491"/>
                          <a:pt x="12099" y="6711"/>
                          <a:pt x="12099" y="6963"/>
                        </a:cubicBezTo>
                        <a:cubicBezTo>
                          <a:pt x="12099" y="7342"/>
                          <a:pt x="11721" y="7720"/>
                          <a:pt x="11343" y="7720"/>
                        </a:cubicBezTo>
                        <a:cubicBezTo>
                          <a:pt x="10933" y="7720"/>
                          <a:pt x="10555" y="7342"/>
                          <a:pt x="10555" y="6963"/>
                        </a:cubicBezTo>
                        <a:cubicBezTo>
                          <a:pt x="11028" y="6963"/>
                          <a:pt x="11500" y="6711"/>
                          <a:pt x="11784" y="6365"/>
                        </a:cubicBezTo>
                        <a:close/>
                        <a:moveTo>
                          <a:pt x="7432" y="7286"/>
                        </a:moveTo>
                        <a:cubicBezTo>
                          <a:pt x="7531" y="7286"/>
                          <a:pt x="7625" y="7326"/>
                          <a:pt x="7688" y="7405"/>
                        </a:cubicBezTo>
                        <a:cubicBezTo>
                          <a:pt x="7909" y="7499"/>
                          <a:pt x="7909" y="7751"/>
                          <a:pt x="7751" y="7909"/>
                        </a:cubicBezTo>
                        <a:cubicBezTo>
                          <a:pt x="7405" y="8255"/>
                          <a:pt x="6932" y="8444"/>
                          <a:pt x="6396" y="8444"/>
                        </a:cubicBezTo>
                        <a:cubicBezTo>
                          <a:pt x="5892" y="8444"/>
                          <a:pt x="5420" y="8255"/>
                          <a:pt x="5073" y="7909"/>
                        </a:cubicBezTo>
                        <a:cubicBezTo>
                          <a:pt x="4916" y="7751"/>
                          <a:pt x="4916" y="7499"/>
                          <a:pt x="5073" y="7405"/>
                        </a:cubicBezTo>
                        <a:cubicBezTo>
                          <a:pt x="5152" y="7326"/>
                          <a:pt x="5254" y="7286"/>
                          <a:pt x="5349" y="7286"/>
                        </a:cubicBezTo>
                        <a:cubicBezTo>
                          <a:pt x="5443" y="7286"/>
                          <a:pt x="5530" y="7326"/>
                          <a:pt x="5577" y="7405"/>
                        </a:cubicBezTo>
                        <a:cubicBezTo>
                          <a:pt x="5798" y="7609"/>
                          <a:pt x="6081" y="7712"/>
                          <a:pt x="6365" y="7712"/>
                        </a:cubicBezTo>
                        <a:cubicBezTo>
                          <a:pt x="6649" y="7712"/>
                          <a:pt x="6932" y="7609"/>
                          <a:pt x="7153" y="7405"/>
                        </a:cubicBezTo>
                        <a:cubicBezTo>
                          <a:pt x="7231" y="7326"/>
                          <a:pt x="7334" y="7286"/>
                          <a:pt x="7432" y="7286"/>
                        </a:cubicBezTo>
                        <a:close/>
                        <a:moveTo>
                          <a:pt x="8287" y="1"/>
                        </a:moveTo>
                        <a:lnTo>
                          <a:pt x="8350" y="158"/>
                        </a:lnTo>
                        <a:cubicBezTo>
                          <a:pt x="8476" y="726"/>
                          <a:pt x="8287" y="1324"/>
                          <a:pt x="7940" y="1797"/>
                        </a:cubicBezTo>
                        <a:cubicBezTo>
                          <a:pt x="7562" y="2269"/>
                          <a:pt x="6995" y="2521"/>
                          <a:pt x="6428" y="2521"/>
                        </a:cubicBezTo>
                        <a:cubicBezTo>
                          <a:pt x="5829" y="2521"/>
                          <a:pt x="5262" y="2238"/>
                          <a:pt x="4884" y="1797"/>
                        </a:cubicBezTo>
                        <a:cubicBezTo>
                          <a:pt x="4475" y="1324"/>
                          <a:pt x="4380" y="726"/>
                          <a:pt x="4475" y="190"/>
                        </a:cubicBezTo>
                        <a:lnTo>
                          <a:pt x="4538" y="32"/>
                        </a:lnTo>
                        <a:lnTo>
                          <a:pt x="4538" y="32"/>
                        </a:lnTo>
                        <a:cubicBezTo>
                          <a:pt x="3183" y="726"/>
                          <a:pt x="2332" y="2112"/>
                          <a:pt x="2332" y="3655"/>
                        </a:cubicBezTo>
                        <a:lnTo>
                          <a:pt x="2332" y="4002"/>
                        </a:lnTo>
                        <a:cubicBezTo>
                          <a:pt x="1482" y="4002"/>
                          <a:pt x="789" y="4664"/>
                          <a:pt x="789" y="5514"/>
                        </a:cubicBezTo>
                        <a:lnTo>
                          <a:pt x="789" y="5703"/>
                        </a:lnTo>
                        <a:cubicBezTo>
                          <a:pt x="316" y="5987"/>
                          <a:pt x="32" y="6428"/>
                          <a:pt x="32" y="6995"/>
                        </a:cubicBezTo>
                        <a:cubicBezTo>
                          <a:pt x="32" y="7405"/>
                          <a:pt x="190" y="7751"/>
                          <a:pt x="442" y="7972"/>
                        </a:cubicBezTo>
                        <a:lnTo>
                          <a:pt x="64" y="8696"/>
                        </a:lnTo>
                        <a:cubicBezTo>
                          <a:pt x="1" y="8885"/>
                          <a:pt x="64" y="9074"/>
                          <a:pt x="222" y="9200"/>
                        </a:cubicBezTo>
                        <a:cubicBezTo>
                          <a:pt x="282" y="9226"/>
                          <a:pt x="341" y="9238"/>
                          <a:pt x="396" y="9238"/>
                        </a:cubicBezTo>
                        <a:cubicBezTo>
                          <a:pt x="541" y="9238"/>
                          <a:pt x="666" y="9157"/>
                          <a:pt x="757" y="9043"/>
                        </a:cubicBezTo>
                        <a:lnTo>
                          <a:pt x="1072" y="8413"/>
                        </a:lnTo>
                        <a:cubicBezTo>
                          <a:pt x="1230" y="8444"/>
                          <a:pt x="1387" y="8507"/>
                          <a:pt x="1545" y="8507"/>
                        </a:cubicBezTo>
                        <a:cubicBezTo>
                          <a:pt x="1923" y="8507"/>
                          <a:pt x="2332" y="8350"/>
                          <a:pt x="2553" y="8098"/>
                        </a:cubicBezTo>
                        <a:cubicBezTo>
                          <a:pt x="3151" y="9641"/>
                          <a:pt x="4632" y="10776"/>
                          <a:pt x="6365" y="10776"/>
                        </a:cubicBezTo>
                        <a:cubicBezTo>
                          <a:pt x="8098" y="10776"/>
                          <a:pt x="9610" y="9641"/>
                          <a:pt x="10209" y="8098"/>
                        </a:cubicBezTo>
                        <a:cubicBezTo>
                          <a:pt x="10461" y="8381"/>
                          <a:pt x="10839" y="8507"/>
                          <a:pt x="11217" y="8507"/>
                        </a:cubicBezTo>
                        <a:cubicBezTo>
                          <a:pt x="11374" y="8507"/>
                          <a:pt x="11532" y="8444"/>
                          <a:pt x="11689" y="8413"/>
                        </a:cubicBezTo>
                        <a:lnTo>
                          <a:pt x="12004" y="9043"/>
                        </a:lnTo>
                        <a:cubicBezTo>
                          <a:pt x="12069" y="9173"/>
                          <a:pt x="12193" y="9258"/>
                          <a:pt x="12326" y="9258"/>
                        </a:cubicBezTo>
                        <a:cubicBezTo>
                          <a:pt x="12387" y="9258"/>
                          <a:pt x="12449" y="9240"/>
                          <a:pt x="12508" y="9200"/>
                        </a:cubicBezTo>
                        <a:cubicBezTo>
                          <a:pt x="12729" y="9137"/>
                          <a:pt x="12792" y="8885"/>
                          <a:pt x="12666" y="8696"/>
                        </a:cubicBezTo>
                        <a:lnTo>
                          <a:pt x="12382" y="7940"/>
                        </a:lnTo>
                        <a:cubicBezTo>
                          <a:pt x="12634" y="7657"/>
                          <a:pt x="12792" y="7310"/>
                          <a:pt x="12792" y="6963"/>
                        </a:cubicBezTo>
                        <a:cubicBezTo>
                          <a:pt x="12792" y="6396"/>
                          <a:pt x="12477" y="5924"/>
                          <a:pt x="12036" y="5672"/>
                        </a:cubicBezTo>
                        <a:lnTo>
                          <a:pt x="12036" y="5451"/>
                        </a:lnTo>
                        <a:cubicBezTo>
                          <a:pt x="12036" y="4632"/>
                          <a:pt x="11343" y="3971"/>
                          <a:pt x="10524" y="3971"/>
                        </a:cubicBezTo>
                        <a:lnTo>
                          <a:pt x="10524" y="3624"/>
                        </a:lnTo>
                        <a:cubicBezTo>
                          <a:pt x="10524" y="2080"/>
                          <a:pt x="9641" y="694"/>
                          <a:pt x="82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17" name="Google Shape;1317;p30">
                    <a:extLst>
                      <a:ext uri="{FF2B5EF4-FFF2-40B4-BE49-F238E27FC236}">
                        <a16:creationId xmlns:a16="http://schemas.microsoft.com/office/drawing/2014/main" id="{34BB33EB-DE67-4763-8935-8CDB1EC17CAD}"/>
                      </a:ext>
                    </a:extLst>
                  </p:cNvPr>
                  <p:cNvSpPr/>
                  <p:nvPr/>
                </p:nvSpPr>
                <p:spPr>
                  <a:xfrm>
                    <a:off x="-57493150" y="4151150"/>
                    <a:ext cx="55150" cy="3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6" h="1450" extrusionOk="0">
                        <a:moveTo>
                          <a:pt x="379" y="1"/>
                        </a:moveTo>
                        <a:cubicBezTo>
                          <a:pt x="158" y="1"/>
                          <a:pt x="0" y="127"/>
                          <a:pt x="0" y="347"/>
                        </a:cubicBezTo>
                        <a:lnTo>
                          <a:pt x="0" y="1072"/>
                        </a:lnTo>
                        <a:cubicBezTo>
                          <a:pt x="0" y="1292"/>
                          <a:pt x="158" y="1450"/>
                          <a:pt x="379" y="1450"/>
                        </a:cubicBezTo>
                        <a:lnTo>
                          <a:pt x="1103" y="1450"/>
                        </a:lnTo>
                        <a:cubicBezTo>
                          <a:pt x="1733" y="1450"/>
                          <a:pt x="2206" y="914"/>
                          <a:pt x="2206" y="347"/>
                        </a:cubicBezTo>
                        <a:cubicBezTo>
                          <a:pt x="2206" y="158"/>
                          <a:pt x="2048" y="1"/>
                          <a:pt x="185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18" name="Google Shape;1318;p30">
                    <a:extLst>
                      <a:ext uri="{FF2B5EF4-FFF2-40B4-BE49-F238E27FC236}">
                        <a16:creationId xmlns:a16="http://schemas.microsoft.com/office/drawing/2014/main" id="{863FFAFE-747C-47F8-89E3-AB981881FA13}"/>
                      </a:ext>
                    </a:extLst>
                  </p:cNvPr>
                  <p:cNvSpPr/>
                  <p:nvPr/>
                </p:nvSpPr>
                <p:spPr>
                  <a:xfrm>
                    <a:off x="-57381300" y="4151150"/>
                    <a:ext cx="55925" cy="36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1450" extrusionOk="0">
                        <a:moveTo>
                          <a:pt x="347" y="1"/>
                        </a:moveTo>
                        <a:cubicBezTo>
                          <a:pt x="158" y="1"/>
                          <a:pt x="0" y="127"/>
                          <a:pt x="0" y="347"/>
                        </a:cubicBezTo>
                        <a:cubicBezTo>
                          <a:pt x="0" y="977"/>
                          <a:pt x="504" y="1450"/>
                          <a:pt x="1103" y="1450"/>
                        </a:cubicBezTo>
                        <a:lnTo>
                          <a:pt x="1827" y="1450"/>
                        </a:lnTo>
                        <a:cubicBezTo>
                          <a:pt x="2048" y="1450"/>
                          <a:pt x="2206" y="1292"/>
                          <a:pt x="2206" y="1103"/>
                        </a:cubicBezTo>
                        <a:lnTo>
                          <a:pt x="2206" y="347"/>
                        </a:lnTo>
                        <a:cubicBezTo>
                          <a:pt x="2237" y="158"/>
                          <a:pt x="2079" y="1"/>
                          <a:pt x="182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19" name="Google Shape;1319;p30">
                    <a:extLst>
                      <a:ext uri="{FF2B5EF4-FFF2-40B4-BE49-F238E27FC236}">
                        <a16:creationId xmlns:a16="http://schemas.microsoft.com/office/drawing/2014/main" id="{754F38FA-7C08-47EB-BADB-39FE4FD1293F}"/>
                      </a:ext>
                    </a:extLst>
                  </p:cNvPr>
                  <p:cNvSpPr/>
                  <p:nvPr/>
                </p:nvSpPr>
                <p:spPr>
                  <a:xfrm>
                    <a:off x="-57442750" y="3982600"/>
                    <a:ext cx="65400" cy="93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6" h="3750" extrusionOk="0">
                        <a:moveTo>
                          <a:pt x="1292" y="1"/>
                        </a:moveTo>
                        <a:cubicBezTo>
                          <a:pt x="883" y="1"/>
                          <a:pt x="473" y="316"/>
                          <a:pt x="410" y="757"/>
                        </a:cubicBezTo>
                        <a:lnTo>
                          <a:pt x="95" y="2269"/>
                        </a:lnTo>
                        <a:cubicBezTo>
                          <a:pt x="1" y="2616"/>
                          <a:pt x="127" y="3025"/>
                          <a:pt x="316" y="3309"/>
                        </a:cubicBezTo>
                        <a:cubicBezTo>
                          <a:pt x="599" y="3529"/>
                          <a:pt x="946" y="3750"/>
                          <a:pt x="1355" y="3750"/>
                        </a:cubicBezTo>
                        <a:cubicBezTo>
                          <a:pt x="1702" y="3750"/>
                          <a:pt x="2049" y="3592"/>
                          <a:pt x="2301" y="3309"/>
                        </a:cubicBezTo>
                        <a:cubicBezTo>
                          <a:pt x="2521" y="3025"/>
                          <a:pt x="2616" y="2647"/>
                          <a:pt x="2521" y="2269"/>
                        </a:cubicBezTo>
                        <a:lnTo>
                          <a:pt x="2206" y="757"/>
                        </a:lnTo>
                        <a:cubicBezTo>
                          <a:pt x="2143" y="316"/>
                          <a:pt x="1734" y="1"/>
                          <a:pt x="129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  <p:sp>
              <p:nvSpPr>
                <p:cNvPr id="12" name="Google Shape;1312;p30">
                  <a:extLst>
                    <a:ext uri="{FF2B5EF4-FFF2-40B4-BE49-F238E27FC236}">
                      <a16:creationId xmlns:a16="http://schemas.microsoft.com/office/drawing/2014/main" id="{B391F916-D8F1-482B-8AC8-98503A200B1E}"/>
                    </a:ext>
                  </a:extLst>
                </p:cNvPr>
                <p:cNvSpPr/>
                <p:nvPr/>
              </p:nvSpPr>
              <p:spPr>
                <a:xfrm>
                  <a:off x="3188711" y="2921164"/>
                  <a:ext cx="581002" cy="6118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6" h="28088" extrusionOk="0">
                      <a:moveTo>
                        <a:pt x="14038" y="1"/>
                      </a:moveTo>
                      <a:cubicBezTo>
                        <a:pt x="6287" y="1"/>
                        <a:pt x="0" y="6287"/>
                        <a:pt x="0" y="14050"/>
                      </a:cubicBezTo>
                      <a:cubicBezTo>
                        <a:pt x="0" y="21801"/>
                        <a:pt x="6287" y="28088"/>
                        <a:pt x="14038" y="28088"/>
                      </a:cubicBezTo>
                      <a:cubicBezTo>
                        <a:pt x="21789" y="28088"/>
                        <a:pt x="28075" y="21801"/>
                        <a:pt x="28075" y="14050"/>
                      </a:cubicBezTo>
                      <a:cubicBezTo>
                        <a:pt x="28075" y="6287"/>
                        <a:pt x="21789" y="1"/>
                        <a:pt x="1403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4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_Nefel_Sereke_Qelew" panose="02010000000000000000" pitchFamily="2" charset="-78"/>
                      <a:cs typeface="A_Nefel_Sereke_Qelew" panose="02010000000000000000" pitchFamily="2" charset="-78"/>
                    </a:rPr>
                    <a:t>2</a:t>
                  </a:r>
                  <a:endParaRPr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_Nefel_Sereke_Qelew" panose="02010000000000000000" pitchFamily="2" charset="-78"/>
                    <a:cs typeface="A_Nefel_Sereke_Qelew" panose="02010000000000000000" pitchFamily="2" charset="-78"/>
                  </a:endParaRPr>
                </a:p>
              </p:txBody>
            </p:sp>
          </p:grpSp>
          <p:sp>
            <p:nvSpPr>
              <p:cNvPr id="25" name="Google Shape;1325;p30">
                <a:extLst>
                  <a:ext uri="{FF2B5EF4-FFF2-40B4-BE49-F238E27FC236}">
                    <a16:creationId xmlns:a16="http://schemas.microsoft.com/office/drawing/2014/main" id="{46EC7917-408D-4FF2-A29F-C39C70E44135}"/>
                  </a:ext>
                </a:extLst>
              </p:cNvPr>
              <p:cNvSpPr txBox="1"/>
              <p:nvPr/>
            </p:nvSpPr>
            <p:spPr>
              <a:xfrm>
                <a:off x="6137387" y="2019672"/>
                <a:ext cx="2013774" cy="645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0" algn="ctr"/>
                <a:r>
                  <a:rPr lang="fr-F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rPr>
                  <a:t>Exportation du fichier labélisé</a:t>
                </a:r>
                <a:endParaRPr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orgia" panose="02040502050405020303" pitchFamily="18" charset="0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1" name="Google Shape;1321;p30">
                <a:extLst>
                  <a:ext uri="{FF2B5EF4-FFF2-40B4-BE49-F238E27FC236}">
                    <a16:creationId xmlns:a16="http://schemas.microsoft.com/office/drawing/2014/main" id="{3F8AC8AC-0DF7-451C-A764-394E9C57D22D}"/>
                  </a:ext>
                </a:extLst>
              </p:cNvPr>
              <p:cNvSpPr/>
              <p:nvPr/>
            </p:nvSpPr>
            <p:spPr>
              <a:xfrm rot="5556259">
                <a:off x="7325356" y="3563699"/>
                <a:ext cx="1463699" cy="1444613"/>
              </a:xfrm>
              <a:custGeom>
                <a:avLst/>
                <a:gdLst/>
                <a:ahLst/>
                <a:cxnLst/>
                <a:rect l="l" t="t" r="r" b="b"/>
                <a:pathLst>
                  <a:path w="67807" h="67819" extrusionOk="0">
                    <a:moveTo>
                      <a:pt x="44768" y="1"/>
                    </a:moveTo>
                    <a:cubicBezTo>
                      <a:pt x="32052" y="1"/>
                      <a:pt x="21717" y="10335"/>
                      <a:pt x="21717" y="23051"/>
                    </a:cubicBezTo>
                    <a:lnTo>
                      <a:pt x="27825" y="23051"/>
                    </a:lnTo>
                    <a:cubicBezTo>
                      <a:pt x="27825" y="13693"/>
                      <a:pt x="35409" y="6109"/>
                      <a:pt x="44768" y="6109"/>
                    </a:cubicBezTo>
                    <a:cubicBezTo>
                      <a:pt x="54114" y="6109"/>
                      <a:pt x="61710" y="13693"/>
                      <a:pt x="61710" y="23051"/>
                    </a:cubicBezTo>
                    <a:cubicBezTo>
                      <a:pt x="61710" y="32398"/>
                      <a:pt x="54114" y="39982"/>
                      <a:pt x="44768" y="39982"/>
                    </a:cubicBezTo>
                    <a:cubicBezTo>
                      <a:pt x="38981" y="39982"/>
                      <a:pt x="33885" y="37089"/>
                      <a:pt x="30826" y="32672"/>
                    </a:cubicBezTo>
                    <a:lnTo>
                      <a:pt x="0" y="63497"/>
                    </a:lnTo>
                    <a:lnTo>
                      <a:pt x="4310" y="67819"/>
                    </a:lnTo>
                    <a:lnTo>
                      <a:pt x="30778" y="41351"/>
                    </a:lnTo>
                    <a:cubicBezTo>
                      <a:pt x="34767" y="44423"/>
                      <a:pt x="39636" y="46090"/>
                      <a:pt x="44768" y="46090"/>
                    </a:cubicBezTo>
                    <a:cubicBezTo>
                      <a:pt x="57472" y="46090"/>
                      <a:pt x="67806" y="35755"/>
                      <a:pt x="67806" y="23051"/>
                    </a:cubicBezTo>
                    <a:cubicBezTo>
                      <a:pt x="67806" y="10335"/>
                      <a:pt x="57472" y="1"/>
                      <a:pt x="4476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87A32DE-52AD-42C3-A531-FD7C6D34B86A}"/>
                  </a:ext>
                </a:extLst>
              </p:cNvPr>
              <p:cNvGrpSpPr/>
              <p:nvPr/>
            </p:nvGrpSpPr>
            <p:grpSpPr>
              <a:xfrm>
                <a:off x="7916135" y="4136956"/>
                <a:ext cx="735314" cy="770288"/>
                <a:chOff x="6534045" y="4135885"/>
                <a:chExt cx="723154" cy="806472"/>
              </a:xfrm>
            </p:grpSpPr>
            <p:sp>
              <p:nvSpPr>
                <p:cNvPr id="22" name="Google Shape;1322;p30">
                  <a:extLst>
                    <a:ext uri="{FF2B5EF4-FFF2-40B4-BE49-F238E27FC236}">
                      <a16:creationId xmlns:a16="http://schemas.microsoft.com/office/drawing/2014/main" id="{95F0B217-6743-4BC7-96A9-82975C4BDB8F}"/>
                    </a:ext>
                  </a:extLst>
                </p:cNvPr>
                <p:cNvSpPr/>
                <p:nvPr/>
              </p:nvSpPr>
              <p:spPr>
                <a:xfrm rot="5400000">
                  <a:off x="6492386" y="4177544"/>
                  <a:ext cx="806472" cy="7231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6" h="33874" extrusionOk="0">
                      <a:moveTo>
                        <a:pt x="16943" y="1"/>
                      </a:moveTo>
                      <a:cubicBezTo>
                        <a:pt x="7584" y="1"/>
                        <a:pt x="0" y="7585"/>
                        <a:pt x="0" y="16943"/>
                      </a:cubicBezTo>
                      <a:cubicBezTo>
                        <a:pt x="0" y="26290"/>
                        <a:pt x="7584" y="33874"/>
                        <a:pt x="16943" y="33874"/>
                      </a:cubicBezTo>
                      <a:cubicBezTo>
                        <a:pt x="26289" y="33874"/>
                        <a:pt x="33885" y="26290"/>
                        <a:pt x="33885" y="16943"/>
                      </a:cubicBezTo>
                      <a:cubicBezTo>
                        <a:pt x="33885" y="7585"/>
                        <a:pt x="26289" y="1"/>
                        <a:pt x="169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6" name="Google Shape;1326;p30">
                  <a:extLst>
                    <a:ext uri="{FF2B5EF4-FFF2-40B4-BE49-F238E27FC236}">
                      <a16:creationId xmlns:a16="http://schemas.microsoft.com/office/drawing/2014/main" id="{DF0372C2-D5BF-4C82-BFC9-0EAB2E9FB108}"/>
                    </a:ext>
                  </a:extLst>
                </p:cNvPr>
                <p:cNvGrpSpPr/>
                <p:nvPr/>
              </p:nvGrpSpPr>
              <p:grpSpPr>
                <a:xfrm rot="5400000">
                  <a:off x="6776659" y="4458161"/>
                  <a:ext cx="338844" cy="209641"/>
                  <a:chOff x="-52043575" y="3983125"/>
                  <a:chExt cx="319000" cy="220025"/>
                </a:xfrm>
              </p:grpSpPr>
              <p:sp>
                <p:nvSpPr>
                  <p:cNvPr id="27" name="Google Shape;1327;p30">
                    <a:extLst>
                      <a:ext uri="{FF2B5EF4-FFF2-40B4-BE49-F238E27FC236}">
                        <a16:creationId xmlns:a16="http://schemas.microsoft.com/office/drawing/2014/main" id="{0E7FCD39-2FFE-4805-B601-75CC2BA445EE}"/>
                      </a:ext>
                    </a:extLst>
                  </p:cNvPr>
                  <p:cNvSpPr/>
                  <p:nvPr/>
                </p:nvSpPr>
                <p:spPr>
                  <a:xfrm>
                    <a:off x="-52043575" y="3983200"/>
                    <a:ext cx="55150" cy="10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6" h="4230" extrusionOk="0">
                        <a:moveTo>
                          <a:pt x="367" y="0"/>
                        </a:moveTo>
                        <a:cubicBezTo>
                          <a:pt x="339" y="0"/>
                          <a:pt x="311" y="3"/>
                          <a:pt x="284" y="8"/>
                        </a:cubicBezTo>
                        <a:cubicBezTo>
                          <a:pt x="126" y="40"/>
                          <a:pt x="0" y="197"/>
                          <a:pt x="0" y="355"/>
                        </a:cubicBezTo>
                        <a:lnTo>
                          <a:pt x="0" y="1867"/>
                        </a:lnTo>
                        <a:cubicBezTo>
                          <a:pt x="0" y="2875"/>
                          <a:pt x="630" y="3789"/>
                          <a:pt x="1512" y="4230"/>
                        </a:cubicBezTo>
                        <a:cubicBezTo>
                          <a:pt x="1512" y="3285"/>
                          <a:pt x="1733" y="2371"/>
                          <a:pt x="2206" y="1583"/>
                        </a:cubicBezTo>
                        <a:cubicBezTo>
                          <a:pt x="1607" y="1237"/>
                          <a:pt x="1103" y="764"/>
                          <a:pt x="725" y="166"/>
                        </a:cubicBezTo>
                        <a:cubicBezTo>
                          <a:pt x="647" y="61"/>
                          <a:pt x="503" y="0"/>
                          <a:pt x="367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28" name="Google Shape;1328;p30">
                    <a:extLst>
                      <a:ext uri="{FF2B5EF4-FFF2-40B4-BE49-F238E27FC236}">
                        <a16:creationId xmlns:a16="http://schemas.microsoft.com/office/drawing/2014/main" id="{772C0A3E-936B-431D-B11A-7B20872ECBAD}"/>
                      </a:ext>
                    </a:extLst>
                  </p:cNvPr>
                  <p:cNvSpPr/>
                  <p:nvPr/>
                </p:nvSpPr>
                <p:spPr>
                  <a:xfrm>
                    <a:off x="-51985300" y="3983400"/>
                    <a:ext cx="204800" cy="129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2" h="5199" extrusionOk="0">
                        <a:moveTo>
                          <a:pt x="3718" y="0"/>
                        </a:moveTo>
                        <a:lnTo>
                          <a:pt x="3718" y="4096"/>
                        </a:lnTo>
                        <a:cubicBezTo>
                          <a:pt x="3718" y="4285"/>
                          <a:pt x="3561" y="4442"/>
                          <a:pt x="3340" y="4442"/>
                        </a:cubicBezTo>
                        <a:lnTo>
                          <a:pt x="1" y="4442"/>
                        </a:lnTo>
                        <a:lnTo>
                          <a:pt x="1" y="5198"/>
                        </a:lnTo>
                        <a:lnTo>
                          <a:pt x="8192" y="5198"/>
                        </a:lnTo>
                        <a:lnTo>
                          <a:pt x="8192" y="4442"/>
                        </a:lnTo>
                        <a:lnTo>
                          <a:pt x="4852" y="4442"/>
                        </a:lnTo>
                        <a:cubicBezTo>
                          <a:pt x="4814" y="4452"/>
                          <a:pt x="4778" y="4456"/>
                          <a:pt x="4743" y="4456"/>
                        </a:cubicBezTo>
                        <a:cubicBezTo>
                          <a:pt x="4548" y="4456"/>
                          <a:pt x="4411" y="4314"/>
                          <a:pt x="4411" y="4127"/>
                        </a:cubicBezTo>
                        <a:lnTo>
                          <a:pt x="4411" y="32"/>
                        </a:lnTo>
                        <a:cubicBezTo>
                          <a:pt x="4285" y="32"/>
                          <a:pt x="4159" y="0"/>
                          <a:pt x="406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30" name="Google Shape;1330;p30">
                    <a:extLst>
                      <a:ext uri="{FF2B5EF4-FFF2-40B4-BE49-F238E27FC236}">
                        <a16:creationId xmlns:a16="http://schemas.microsoft.com/office/drawing/2014/main" id="{37958611-68AD-4038-94CE-90E757DD2EE9}"/>
                      </a:ext>
                    </a:extLst>
                  </p:cNvPr>
                  <p:cNvSpPr/>
                  <p:nvPr/>
                </p:nvSpPr>
                <p:spPr>
                  <a:xfrm>
                    <a:off x="-51985300" y="3987325"/>
                    <a:ext cx="74050" cy="89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62" h="3593" extrusionOk="0">
                        <a:moveTo>
                          <a:pt x="2962" y="1"/>
                        </a:moveTo>
                        <a:cubicBezTo>
                          <a:pt x="1324" y="473"/>
                          <a:pt x="158" y="1891"/>
                          <a:pt x="1" y="3592"/>
                        </a:cubicBezTo>
                        <a:lnTo>
                          <a:pt x="2962" y="3592"/>
                        </a:lnTo>
                        <a:lnTo>
                          <a:pt x="2962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33" name="Google Shape;1333;p30">
                    <a:extLst>
                      <a:ext uri="{FF2B5EF4-FFF2-40B4-BE49-F238E27FC236}">
                        <a16:creationId xmlns:a16="http://schemas.microsoft.com/office/drawing/2014/main" id="{9925F279-D35A-4F92-9961-719D79F40EF5}"/>
                      </a:ext>
                    </a:extLst>
                  </p:cNvPr>
                  <p:cNvSpPr/>
                  <p:nvPr/>
                </p:nvSpPr>
                <p:spPr>
                  <a:xfrm>
                    <a:off x="-51780525" y="3983125"/>
                    <a:ext cx="55950" cy="105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8" h="4233" extrusionOk="0">
                        <a:moveTo>
                          <a:pt x="1849" y="0"/>
                        </a:moveTo>
                        <a:cubicBezTo>
                          <a:pt x="1729" y="0"/>
                          <a:pt x="1618" y="47"/>
                          <a:pt x="1545" y="169"/>
                        </a:cubicBezTo>
                        <a:cubicBezTo>
                          <a:pt x="1135" y="767"/>
                          <a:pt x="631" y="1240"/>
                          <a:pt x="1" y="1586"/>
                        </a:cubicBezTo>
                        <a:cubicBezTo>
                          <a:pt x="473" y="2374"/>
                          <a:pt x="694" y="3288"/>
                          <a:pt x="694" y="4233"/>
                        </a:cubicBezTo>
                        <a:cubicBezTo>
                          <a:pt x="1576" y="3792"/>
                          <a:pt x="2206" y="2910"/>
                          <a:pt x="2206" y="1870"/>
                        </a:cubicBezTo>
                        <a:lnTo>
                          <a:pt x="2206" y="358"/>
                        </a:lnTo>
                        <a:cubicBezTo>
                          <a:pt x="2238" y="200"/>
                          <a:pt x="2112" y="106"/>
                          <a:pt x="1954" y="11"/>
                        </a:cubicBezTo>
                        <a:cubicBezTo>
                          <a:pt x="1919" y="4"/>
                          <a:pt x="1883" y="0"/>
                          <a:pt x="1849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34" name="Google Shape;1334;p30">
                    <a:extLst>
                      <a:ext uri="{FF2B5EF4-FFF2-40B4-BE49-F238E27FC236}">
                        <a16:creationId xmlns:a16="http://schemas.microsoft.com/office/drawing/2014/main" id="{93A693D1-202A-4D41-BC17-98E5BB8277FA}"/>
                      </a:ext>
                    </a:extLst>
                  </p:cNvPr>
                  <p:cNvSpPr/>
                  <p:nvPr/>
                </p:nvSpPr>
                <p:spPr>
                  <a:xfrm>
                    <a:off x="-52023900" y="4139350"/>
                    <a:ext cx="18925" cy="6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" h="2552" extrusionOk="0">
                        <a:moveTo>
                          <a:pt x="757" y="0"/>
                        </a:moveTo>
                        <a:cubicBezTo>
                          <a:pt x="316" y="221"/>
                          <a:pt x="1" y="693"/>
                          <a:pt x="1" y="1260"/>
                        </a:cubicBezTo>
                        <a:cubicBezTo>
                          <a:pt x="1" y="1796"/>
                          <a:pt x="316" y="2268"/>
                          <a:pt x="757" y="2552"/>
                        </a:cubicBezTo>
                        <a:lnTo>
                          <a:pt x="757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35" name="Google Shape;1335;p30">
                    <a:extLst>
                      <a:ext uri="{FF2B5EF4-FFF2-40B4-BE49-F238E27FC236}">
                        <a16:creationId xmlns:a16="http://schemas.microsoft.com/office/drawing/2014/main" id="{B89C5980-DC72-4D77-BAFD-ED61470FC697}"/>
                      </a:ext>
                    </a:extLst>
                  </p:cNvPr>
                  <p:cNvSpPr/>
                  <p:nvPr/>
                </p:nvSpPr>
                <p:spPr>
                  <a:xfrm>
                    <a:off x="-51763200" y="4139350"/>
                    <a:ext cx="18925" cy="63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7" h="2552" extrusionOk="0">
                        <a:moveTo>
                          <a:pt x="1" y="0"/>
                        </a:moveTo>
                        <a:lnTo>
                          <a:pt x="1" y="2552"/>
                        </a:lnTo>
                        <a:cubicBezTo>
                          <a:pt x="442" y="2268"/>
                          <a:pt x="757" y="1796"/>
                          <a:pt x="757" y="1260"/>
                        </a:cubicBezTo>
                        <a:cubicBezTo>
                          <a:pt x="757" y="693"/>
                          <a:pt x="442" y="221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  <p:sp>
              <p:nvSpPr>
                <p:cNvPr id="23" name="Google Shape;1323;p30">
                  <a:extLst>
                    <a:ext uri="{FF2B5EF4-FFF2-40B4-BE49-F238E27FC236}">
                      <a16:creationId xmlns:a16="http://schemas.microsoft.com/office/drawing/2014/main" id="{85E0B332-A89A-46F4-AC33-305D3A20898F}"/>
                    </a:ext>
                  </a:extLst>
                </p:cNvPr>
                <p:cNvSpPr/>
                <p:nvPr/>
              </p:nvSpPr>
              <p:spPr>
                <a:xfrm rot="5400000">
                  <a:off x="6593322" y="4247921"/>
                  <a:ext cx="619765" cy="582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88" h="28088" extrusionOk="0">
                      <a:moveTo>
                        <a:pt x="14050" y="1"/>
                      </a:moveTo>
                      <a:cubicBezTo>
                        <a:pt x="6287" y="1"/>
                        <a:pt x="0" y="6287"/>
                        <a:pt x="0" y="14050"/>
                      </a:cubicBezTo>
                      <a:cubicBezTo>
                        <a:pt x="0" y="21801"/>
                        <a:pt x="6287" y="28088"/>
                        <a:pt x="14050" y="28088"/>
                      </a:cubicBezTo>
                      <a:cubicBezTo>
                        <a:pt x="21801" y="28088"/>
                        <a:pt x="28087" y="21801"/>
                        <a:pt x="28087" y="14050"/>
                      </a:cubicBezTo>
                      <a:cubicBezTo>
                        <a:pt x="28087" y="6287"/>
                        <a:pt x="21801" y="1"/>
                        <a:pt x="1405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vert="vert270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fr-FR" sz="4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_Nefel_Sereke_Qelew" panose="02010000000000000000" pitchFamily="2" charset="-78"/>
                      <a:cs typeface="A_Nefel_Sereke_Qelew" panose="02010000000000000000" pitchFamily="2" charset="-78"/>
                    </a:rPr>
                    <a:t>5</a:t>
                  </a:r>
                  <a:endParaRPr sz="4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_Nefel_Sereke_Qelew" panose="02010000000000000000" pitchFamily="2" charset="-78"/>
                    <a:cs typeface="A_Nefel_Sereke_Qelew" panose="02010000000000000000" pitchFamily="2" charset="-78"/>
                  </a:endParaRPr>
                </a:p>
              </p:txBody>
            </p:sp>
          </p:grpSp>
          <p:grpSp>
            <p:nvGrpSpPr>
              <p:cNvPr id="36" name="Google Shape;1336;p30">
                <a:extLst>
                  <a:ext uri="{FF2B5EF4-FFF2-40B4-BE49-F238E27FC236}">
                    <a16:creationId xmlns:a16="http://schemas.microsoft.com/office/drawing/2014/main" id="{06CC2D77-F11F-4183-8F22-08D7046A2B0F}"/>
                  </a:ext>
                </a:extLst>
              </p:cNvPr>
              <p:cNvGrpSpPr/>
              <p:nvPr/>
            </p:nvGrpSpPr>
            <p:grpSpPr>
              <a:xfrm>
                <a:off x="2756774" y="3817495"/>
                <a:ext cx="2013774" cy="1878873"/>
                <a:chOff x="3273583" y="2529097"/>
                <a:chExt cx="1884600" cy="1556965"/>
              </a:xfrm>
            </p:grpSpPr>
            <p:sp>
              <p:nvSpPr>
                <p:cNvPr id="37" name="Google Shape;1337;p30">
                  <a:extLst>
                    <a:ext uri="{FF2B5EF4-FFF2-40B4-BE49-F238E27FC236}">
                      <a16:creationId xmlns:a16="http://schemas.microsoft.com/office/drawing/2014/main" id="{6C39E112-B310-4CBB-9CE1-6571DAE4AFB4}"/>
                    </a:ext>
                  </a:extLst>
                </p:cNvPr>
                <p:cNvSpPr/>
                <p:nvPr/>
              </p:nvSpPr>
              <p:spPr>
                <a:xfrm>
                  <a:off x="3905052" y="2755384"/>
                  <a:ext cx="668503" cy="668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74" h="33886" extrusionOk="0">
                      <a:moveTo>
                        <a:pt x="16931" y="0"/>
                      </a:moveTo>
                      <a:cubicBezTo>
                        <a:pt x="7585" y="0"/>
                        <a:pt x="0" y="7585"/>
                        <a:pt x="0" y="16943"/>
                      </a:cubicBezTo>
                      <a:cubicBezTo>
                        <a:pt x="0" y="26301"/>
                        <a:pt x="7585" y="33885"/>
                        <a:pt x="16931" y="33885"/>
                      </a:cubicBezTo>
                      <a:cubicBezTo>
                        <a:pt x="26289" y="33885"/>
                        <a:pt x="33874" y="26301"/>
                        <a:pt x="33874" y="16943"/>
                      </a:cubicBezTo>
                      <a:cubicBezTo>
                        <a:pt x="33874" y="7585"/>
                        <a:pt x="26289" y="0"/>
                        <a:pt x="169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39" name="Google Shape;1339;p30">
                  <a:extLst>
                    <a:ext uri="{FF2B5EF4-FFF2-40B4-BE49-F238E27FC236}">
                      <a16:creationId xmlns:a16="http://schemas.microsoft.com/office/drawing/2014/main" id="{98D8961E-3382-41A1-A19F-3B57C1722739}"/>
                    </a:ext>
                  </a:extLst>
                </p:cNvPr>
                <p:cNvSpPr/>
                <p:nvPr/>
              </p:nvSpPr>
              <p:spPr>
                <a:xfrm>
                  <a:off x="3784508" y="2529097"/>
                  <a:ext cx="1015563" cy="10155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60" h="51460" extrusionOk="0">
                      <a:moveTo>
                        <a:pt x="47137" y="1"/>
                      </a:moveTo>
                      <a:lnTo>
                        <a:pt x="32671" y="14467"/>
                      </a:lnTo>
                      <a:cubicBezTo>
                        <a:pt x="37088" y="17527"/>
                        <a:pt x="39982" y="22622"/>
                        <a:pt x="39982" y="28409"/>
                      </a:cubicBezTo>
                      <a:cubicBezTo>
                        <a:pt x="39982" y="37767"/>
                        <a:pt x="32397" y="45351"/>
                        <a:pt x="23039" y="45351"/>
                      </a:cubicBezTo>
                      <a:cubicBezTo>
                        <a:pt x="13693" y="45351"/>
                        <a:pt x="6108" y="37767"/>
                        <a:pt x="6108" y="28409"/>
                      </a:cubicBezTo>
                      <a:cubicBezTo>
                        <a:pt x="6108" y="19051"/>
                        <a:pt x="13693" y="11466"/>
                        <a:pt x="23039" y="11466"/>
                      </a:cubicBezTo>
                      <a:lnTo>
                        <a:pt x="23039" y="5358"/>
                      </a:lnTo>
                      <a:cubicBezTo>
                        <a:pt x="10335" y="5358"/>
                        <a:pt x="0" y="15705"/>
                        <a:pt x="0" y="28409"/>
                      </a:cubicBezTo>
                      <a:cubicBezTo>
                        <a:pt x="0" y="41113"/>
                        <a:pt x="10335" y="51459"/>
                        <a:pt x="23039" y="51459"/>
                      </a:cubicBezTo>
                      <a:cubicBezTo>
                        <a:pt x="35755" y="51459"/>
                        <a:pt x="46090" y="41113"/>
                        <a:pt x="46090" y="28409"/>
                      </a:cubicBezTo>
                      <a:cubicBezTo>
                        <a:pt x="46090" y="23289"/>
                        <a:pt x="44423" y="18419"/>
                        <a:pt x="41351" y="14419"/>
                      </a:cubicBezTo>
                      <a:lnTo>
                        <a:pt x="51459" y="4311"/>
                      </a:lnTo>
                      <a:lnTo>
                        <a:pt x="47137" y="1"/>
                      </a:ln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1" name="Google Shape;1341;p30">
                  <a:extLst>
                    <a:ext uri="{FF2B5EF4-FFF2-40B4-BE49-F238E27FC236}">
                      <a16:creationId xmlns:a16="http://schemas.microsoft.com/office/drawing/2014/main" id="{BB4BB33A-FBD6-4D2C-A521-2F8BC880A565}"/>
                    </a:ext>
                  </a:extLst>
                </p:cNvPr>
                <p:cNvSpPr txBox="1"/>
                <p:nvPr/>
              </p:nvSpPr>
              <p:spPr>
                <a:xfrm>
                  <a:off x="3273583" y="3551162"/>
                  <a:ext cx="1884600" cy="53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fr-FR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rPr>
                    <a:t>Importation du fichier des données</a:t>
                  </a:r>
                  <a:endParaRPr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  <a:ea typeface="Roboto"/>
                    <a:cs typeface="Roboto"/>
                    <a:sym typeface="Roboto"/>
                  </a:endParaRPr>
                </a:p>
              </p:txBody>
            </p:sp>
            <p:grpSp>
              <p:nvGrpSpPr>
                <p:cNvPr id="42" name="Google Shape;1342;p30">
                  <a:extLst>
                    <a:ext uri="{FF2B5EF4-FFF2-40B4-BE49-F238E27FC236}">
                      <a16:creationId xmlns:a16="http://schemas.microsoft.com/office/drawing/2014/main" id="{8ADBBE42-70D5-4A0E-8CD2-BDAB1BD3D616}"/>
                    </a:ext>
                  </a:extLst>
                </p:cNvPr>
                <p:cNvGrpSpPr/>
                <p:nvPr/>
              </p:nvGrpSpPr>
              <p:grpSpPr>
                <a:xfrm>
                  <a:off x="4099168" y="2949241"/>
                  <a:ext cx="280293" cy="280997"/>
                  <a:chOff x="-57959425" y="3982600"/>
                  <a:chExt cx="318225" cy="319025"/>
                </a:xfrm>
              </p:grpSpPr>
              <p:sp>
                <p:nvSpPr>
                  <p:cNvPr id="43" name="Google Shape;1343;p30">
                    <a:extLst>
                      <a:ext uri="{FF2B5EF4-FFF2-40B4-BE49-F238E27FC236}">
                        <a16:creationId xmlns:a16="http://schemas.microsoft.com/office/drawing/2014/main" id="{5CEFF2D5-FA19-4381-9463-8C42AAA93A71}"/>
                      </a:ext>
                    </a:extLst>
                  </p:cNvPr>
                  <p:cNvSpPr/>
                  <p:nvPr/>
                </p:nvSpPr>
                <p:spPr>
                  <a:xfrm>
                    <a:off x="-57771975" y="4150375"/>
                    <a:ext cx="17350" cy="18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" h="725" extrusionOk="0">
                        <a:moveTo>
                          <a:pt x="347" y="0"/>
                        </a:moveTo>
                        <a:cubicBezTo>
                          <a:pt x="158" y="0"/>
                          <a:pt x="1" y="189"/>
                          <a:pt x="1" y="378"/>
                        </a:cubicBezTo>
                        <a:cubicBezTo>
                          <a:pt x="1" y="567"/>
                          <a:pt x="158" y="725"/>
                          <a:pt x="347" y="725"/>
                        </a:cubicBezTo>
                        <a:cubicBezTo>
                          <a:pt x="536" y="725"/>
                          <a:pt x="694" y="567"/>
                          <a:pt x="694" y="378"/>
                        </a:cubicBezTo>
                        <a:cubicBezTo>
                          <a:pt x="694" y="189"/>
                          <a:pt x="536" y="0"/>
                          <a:pt x="347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44" name="Google Shape;1344;p30">
                    <a:extLst>
                      <a:ext uri="{FF2B5EF4-FFF2-40B4-BE49-F238E27FC236}">
                        <a16:creationId xmlns:a16="http://schemas.microsoft.com/office/drawing/2014/main" id="{2E2B45D0-4082-4C4E-8B5C-3DF755350FF0}"/>
                      </a:ext>
                    </a:extLst>
                  </p:cNvPr>
                  <p:cNvSpPr/>
                  <p:nvPr/>
                </p:nvSpPr>
                <p:spPr>
                  <a:xfrm>
                    <a:off x="-57959425" y="3982600"/>
                    <a:ext cx="318225" cy="130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9" h="5231" extrusionOk="0">
                        <a:moveTo>
                          <a:pt x="7081" y="1521"/>
                        </a:moveTo>
                        <a:cubicBezTo>
                          <a:pt x="7176" y="1521"/>
                          <a:pt x="7262" y="1560"/>
                          <a:pt x="7310" y="1639"/>
                        </a:cubicBezTo>
                        <a:cubicBezTo>
                          <a:pt x="7436" y="1796"/>
                          <a:pt x="7467" y="2048"/>
                          <a:pt x="7310" y="2174"/>
                        </a:cubicBezTo>
                        <a:lnTo>
                          <a:pt x="6837" y="2647"/>
                        </a:lnTo>
                        <a:lnTo>
                          <a:pt x="7310" y="3120"/>
                        </a:lnTo>
                        <a:cubicBezTo>
                          <a:pt x="7467" y="3246"/>
                          <a:pt x="7467" y="3498"/>
                          <a:pt x="7310" y="3624"/>
                        </a:cubicBezTo>
                        <a:cubicBezTo>
                          <a:pt x="7231" y="3702"/>
                          <a:pt x="7136" y="3742"/>
                          <a:pt x="7046" y="3742"/>
                        </a:cubicBezTo>
                        <a:cubicBezTo>
                          <a:pt x="6955" y="3742"/>
                          <a:pt x="6869" y="3702"/>
                          <a:pt x="6806" y="3624"/>
                        </a:cubicBezTo>
                        <a:lnTo>
                          <a:pt x="6333" y="3151"/>
                        </a:lnTo>
                        <a:lnTo>
                          <a:pt x="5860" y="3624"/>
                        </a:lnTo>
                        <a:cubicBezTo>
                          <a:pt x="5782" y="3702"/>
                          <a:pt x="5687" y="3742"/>
                          <a:pt x="5597" y="3742"/>
                        </a:cubicBezTo>
                        <a:cubicBezTo>
                          <a:pt x="5506" y="3742"/>
                          <a:pt x="5419" y="3702"/>
                          <a:pt x="5356" y="3624"/>
                        </a:cubicBezTo>
                        <a:cubicBezTo>
                          <a:pt x="5199" y="3466"/>
                          <a:pt x="5199" y="3214"/>
                          <a:pt x="5356" y="3120"/>
                        </a:cubicBezTo>
                        <a:lnTo>
                          <a:pt x="5829" y="2647"/>
                        </a:lnTo>
                        <a:lnTo>
                          <a:pt x="5356" y="2174"/>
                        </a:lnTo>
                        <a:cubicBezTo>
                          <a:pt x="5199" y="2017"/>
                          <a:pt x="5199" y="1765"/>
                          <a:pt x="5356" y="1639"/>
                        </a:cubicBezTo>
                        <a:cubicBezTo>
                          <a:pt x="5435" y="1560"/>
                          <a:pt x="5530" y="1521"/>
                          <a:pt x="5620" y="1521"/>
                        </a:cubicBezTo>
                        <a:cubicBezTo>
                          <a:pt x="5711" y="1521"/>
                          <a:pt x="5797" y="1560"/>
                          <a:pt x="5860" y="1639"/>
                        </a:cubicBezTo>
                        <a:lnTo>
                          <a:pt x="6333" y="2111"/>
                        </a:lnTo>
                        <a:lnTo>
                          <a:pt x="6806" y="1639"/>
                        </a:lnTo>
                        <a:cubicBezTo>
                          <a:pt x="6884" y="1560"/>
                          <a:pt x="6987" y="1521"/>
                          <a:pt x="7081" y="1521"/>
                        </a:cubicBezTo>
                        <a:close/>
                        <a:moveTo>
                          <a:pt x="6333" y="1"/>
                        </a:moveTo>
                        <a:cubicBezTo>
                          <a:pt x="5388" y="1"/>
                          <a:pt x="4506" y="379"/>
                          <a:pt x="3907" y="1072"/>
                        </a:cubicBezTo>
                        <a:cubicBezTo>
                          <a:pt x="3389" y="1628"/>
                          <a:pt x="2673" y="1927"/>
                          <a:pt x="1944" y="1927"/>
                        </a:cubicBezTo>
                        <a:cubicBezTo>
                          <a:pt x="1474" y="1927"/>
                          <a:pt x="999" y="1803"/>
                          <a:pt x="568" y="1544"/>
                        </a:cubicBezTo>
                        <a:cubicBezTo>
                          <a:pt x="505" y="1505"/>
                          <a:pt x="438" y="1487"/>
                          <a:pt x="373" y="1487"/>
                        </a:cubicBezTo>
                        <a:cubicBezTo>
                          <a:pt x="178" y="1487"/>
                          <a:pt x="1" y="1647"/>
                          <a:pt x="1" y="1859"/>
                        </a:cubicBezTo>
                        <a:lnTo>
                          <a:pt x="1" y="2426"/>
                        </a:lnTo>
                        <a:cubicBezTo>
                          <a:pt x="1" y="3970"/>
                          <a:pt x="1261" y="5230"/>
                          <a:pt x="2804" y="5230"/>
                        </a:cubicBezTo>
                        <a:cubicBezTo>
                          <a:pt x="3624" y="5230"/>
                          <a:pt x="4096" y="4915"/>
                          <a:pt x="4884" y="4537"/>
                        </a:cubicBezTo>
                        <a:cubicBezTo>
                          <a:pt x="4915" y="4474"/>
                          <a:pt x="5010" y="4474"/>
                          <a:pt x="5041" y="4474"/>
                        </a:cubicBezTo>
                        <a:lnTo>
                          <a:pt x="7688" y="4474"/>
                        </a:lnTo>
                        <a:cubicBezTo>
                          <a:pt x="7719" y="4474"/>
                          <a:pt x="7782" y="4474"/>
                          <a:pt x="7845" y="4537"/>
                        </a:cubicBezTo>
                        <a:cubicBezTo>
                          <a:pt x="8664" y="4915"/>
                          <a:pt x="9105" y="5230"/>
                          <a:pt x="9925" y="5230"/>
                        </a:cubicBezTo>
                        <a:cubicBezTo>
                          <a:pt x="11468" y="5230"/>
                          <a:pt x="12729" y="3970"/>
                          <a:pt x="12729" y="2426"/>
                        </a:cubicBezTo>
                        <a:lnTo>
                          <a:pt x="12729" y="1891"/>
                        </a:lnTo>
                        <a:cubicBezTo>
                          <a:pt x="12729" y="1698"/>
                          <a:pt x="12543" y="1523"/>
                          <a:pt x="12329" y="1523"/>
                        </a:cubicBezTo>
                        <a:cubicBezTo>
                          <a:pt x="12264" y="1523"/>
                          <a:pt x="12196" y="1539"/>
                          <a:pt x="12130" y="1576"/>
                        </a:cubicBezTo>
                        <a:cubicBezTo>
                          <a:pt x="11708" y="1824"/>
                          <a:pt x="11233" y="1945"/>
                          <a:pt x="10762" y="1945"/>
                        </a:cubicBezTo>
                        <a:cubicBezTo>
                          <a:pt x="10036" y="1945"/>
                          <a:pt x="9319" y="1657"/>
                          <a:pt x="8822" y="1103"/>
                        </a:cubicBezTo>
                        <a:cubicBezTo>
                          <a:pt x="8192" y="442"/>
                          <a:pt x="7310" y="1"/>
                          <a:pt x="6333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45" name="Google Shape;1345;p30">
                    <a:extLst>
                      <a:ext uri="{FF2B5EF4-FFF2-40B4-BE49-F238E27FC236}">
                        <a16:creationId xmlns:a16="http://schemas.microsoft.com/office/drawing/2014/main" id="{59F7644B-264C-4FE3-A237-86DB14D2464A}"/>
                      </a:ext>
                    </a:extLst>
                  </p:cNvPr>
                  <p:cNvSpPr/>
                  <p:nvPr/>
                </p:nvSpPr>
                <p:spPr>
                  <a:xfrm>
                    <a:off x="-57903500" y="4125950"/>
                    <a:ext cx="204800" cy="1756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92" h="7027" extrusionOk="0">
                        <a:moveTo>
                          <a:pt x="2615" y="1009"/>
                        </a:moveTo>
                        <a:cubicBezTo>
                          <a:pt x="2804" y="1009"/>
                          <a:pt x="2962" y="1166"/>
                          <a:pt x="2962" y="1355"/>
                        </a:cubicBezTo>
                        <a:cubicBezTo>
                          <a:pt x="2962" y="1544"/>
                          <a:pt x="2804" y="1702"/>
                          <a:pt x="2615" y="1702"/>
                        </a:cubicBezTo>
                        <a:cubicBezTo>
                          <a:pt x="2395" y="1702"/>
                          <a:pt x="2237" y="1576"/>
                          <a:pt x="2237" y="1355"/>
                        </a:cubicBezTo>
                        <a:cubicBezTo>
                          <a:pt x="2237" y="1166"/>
                          <a:pt x="2395" y="1009"/>
                          <a:pt x="2615" y="1009"/>
                        </a:cubicBezTo>
                        <a:close/>
                        <a:moveTo>
                          <a:pt x="5163" y="3600"/>
                        </a:moveTo>
                        <a:cubicBezTo>
                          <a:pt x="5262" y="3600"/>
                          <a:pt x="5356" y="3639"/>
                          <a:pt x="5419" y="3718"/>
                        </a:cubicBezTo>
                        <a:cubicBezTo>
                          <a:pt x="5608" y="3844"/>
                          <a:pt x="5608" y="4065"/>
                          <a:pt x="5451" y="4222"/>
                        </a:cubicBezTo>
                        <a:cubicBezTo>
                          <a:pt x="5073" y="4569"/>
                          <a:pt x="4600" y="4789"/>
                          <a:pt x="4096" y="4789"/>
                        </a:cubicBezTo>
                        <a:cubicBezTo>
                          <a:pt x="3592" y="4789"/>
                          <a:pt x="3119" y="4569"/>
                          <a:pt x="2804" y="4222"/>
                        </a:cubicBezTo>
                        <a:cubicBezTo>
                          <a:pt x="2647" y="4065"/>
                          <a:pt x="2647" y="3844"/>
                          <a:pt x="2804" y="3718"/>
                        </a:cubicBezTo>
                        <a:cubicBezTo>
                          <a:pt x="2883" y="3639"/>
                          <a:pt x="2978" y="3600"/>
                          <a:pt x="3068" y="3600"/>
                        </a:cubicBezTo>
                        <a:cubicBezTo>
                          <a:pt x="3159" y="3600"/>
                          <a:pt x="3245" y="3639"/>
                          <a:pt x="3308" y="3718"/>
                        </a:cubicBezTo>
                        <a:cubicBezTo>
                          <a:pt x="3529" y="3939"/>
                          <a:pt x="3812" y="4049"/>
                          <a:pt x="4096" y="4049"/>
                        </a:cubicBezTo>
                        <a:cubicBezTo>
                          <a:pt x="4380" y="4049"/>
                          <a:pt x="4663" y="3939"/>
                          <a:pt x="4884" y="3718"/>
                        </a:cubicBezTo>
                        <a:cubicBezTo>
                          <a:pt x="4962" y="3639"/>
                          <a:pt x="5065" y="3600"/>
                          <a:pt x="5163" y="3600"/>
                        </a:cubicBezTo>
                        <a:close/>
                        <a:moveTo>
                          <a:pt x="1828" y="0"/>
                        </a:moveTo>
                        <a:cubicBezTo>
                          <a:pt x="1418" y="158"/>
                          <a:pt x="977" y="253"/>
                          <a:pt x="567" y="253"/>
                        </a:cubicBezTo>
                        <a:cubicBezTo>
                          <a:pt x="347" y="253"/>
                          <a:pt x="221" y="221"/>
                          <a:pt x="0" y="221"/>
                        </a:cubicBezTo>
                        <a:lnTo>
                          <a:pt x="0" y="2899"/>
                        </a:lnTo>
                        <a:cubicBezTo>
                          <a:pt x="0" y="5136"/>
                          <a:pt x="1859" y="7026"/>
                          <a:pt x="4096" y="7026"/>
                        </a:cubicBezTo>
                        <a:cubicBezTo>
                          <a:pt x="6270" y="7026"/>
                          <a:pt x="8097" y="5262"/>
                          <a:pt x="8192" y="3119"/>
                        </a:cubicBezTo>
                        <a:lnTo>
                          <a:pt x="6333" y="2206"/>
                        </a:lnTo>
                        <a:cubicBezTo>
                          <a:pt x="6144" y="2363"/>
                          <a:pt x="5860" y="2489"/>
                          <a:pt x="5608" y="2489"/>
                        </a:cubicBezTo>
                        <a:cubicBezTo>
                          <a:pt x="4978" y="2489"/>
                          <a:pt x="4474" y="1985"/>
                          <a:pt x="4506" y="1324"/>
                        </a:cubicBezTo>
                        <a:lnTo>
                          <a:pt x="1828" y="0"/>
                        </a:ln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46" name="Google Shape;1346;p30">
                    <a:extLst>
                      <a:ext uri="{FF2B5EF4-FFF2-40B4-BE49-F238E27FC236}">
                        <a16:creationId xmlns:a16="http://schemas.microsoft.com/office/drawing/2014/main" id="{04812ACE-C010-4044-87ED-9C4706D72FC1}"/>
                      </a:ext>
                    </a:extLst>
                  </p:cNvPr>
                  <p:cNvSpPr/>
                  <p:nvPr/>
                </p:nvSpPr>
                <p:spPr>
                  <a:xfrm>
                    <a:off x="-57835775" y="4113350"/>
                    <a:ext cx="138650" cy="70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6" h="2805" extrusionOk="0">
                        <a:moveTo>
                          <a:pt x="221" y="0"/>
                        </a:moveTo>
                        <a:lnTo>
                          <a:pt x="1" y="95"/>
                        </a:lnTo>
                        <a:lnTo>
                          <a:pt x="2112" y="1103"/>
                        </a:lnTo>
                        <a:cubicBezTo>
                          <a:pt x="2301" y="883"/>
                          <a:pt x="2616" y="757"/>
                          <a:pt x="2931" y="757"/>
                        </a:cubicBezTo>
                        <a:cubicBezTo>
                          <a:pt x="3592" y="757"/>
                          <a:pt x="4159" y="1355"/>
                          <a:pt x="4033" y="2048"/>
                        </a:cubicBezTo>
                        <a:lnTo>
                          <a:pt x="5546" y="2804"/>
                        </a:lnTo>
                        <a:lnTo>
                          <a:pt x="5546" y="725"/>
                        </a:lnTo>
                        <a:cubicBezTo>
                          <a:pt x="5325" y="725"/>
                          <a:pt x="5136" y="757"/>
                          <a:pt x="4979" y="757"/>
                        </a:cubicBezTo>
                        <a:cubicBezTo>
                          <a:pt x="4033" y="757"/>
                          <a:pt x="3435" y="410"/>
                          <a:pt x="2647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</p:grpSp>
          <p:grpSp>
            <p:nvGrpSpPr>
              <p:cNvPr id="47" name="Google Shape;1347;p30">
                <a:extLst>
                  <a:ext uri="{FF2B5EF4-FFF2-40B4-BE49-F238E27FC236}">
                    <a16:creationId xmlns:a16="http://schemas.microsoft.com/office/drawing/2014/main" id="{61BB2275-8A3F-4F43-AF59-879014D72F48}"/>
                  </a:ext>
                </a:extLst>
              </p:cNvPr>
              <p:cNvGrpSpPr/>
              <p:nvPr/>
            </p:nvGrpSpPr>
            <p:grpSpPr>
              <a:xfrm>
                <a:off x="5041697" y="3816353"/>
                <a:ext cx="2013774" cy="1793518"/>
                <a:chOff x="5411939" y="2528150"/>
                <a:chExt cx="1884600" cy="1486234"/>
              </a:xfrm>
            </p:grpSpPr>
            <p:sp>
              <p:nvSpPr>
                <p:cNvPr id="48" name="Google Shape;1348;p30">
                  <a:extLst>
                    <a:ext uri="{FF2B5EF4-FFF2-40B4-BE49-F238E27FC236}">
                      <a16:creationId xmlns:a16="http://schemas.microsoft.com/office/drawing/2014/main" id="{6BDB4A7E-EA92-4EAF-ACB5-39BB3977B430}"/>
                    </a:ext>
                  </a:extLst>
                </p:cNvPr>
                <p:cNvSpPr/>
                <p:nvPr/>
              </p:nvSpPr>
              <p:spPr>
                <a:xfrm>
                  <a:off x="5977070" y="2755384"/>
                  <a:ext cx="668740" cy="668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86" h="33886" extrusionOk="0">
                      <a:moveTo>
                        <a:pt x="16943" y="0"/>
                      </a:moveTo>
                      <a:cubicBezTo>
                        <a:pt x="7585" y="0"/>
                        <a:pt x="1" y="7585"/>
                        <a:pt x="1" y="16943"/>
                      </a:cubicBezTo>
                      <a:cubicBezTo>
                        <a:pt x="1" y="26301"/>
                        <a:pt x="7585" y="33885"/>
                        <a:pt x="16943" y="33885"/>
                      </a:cubicBezTo>
                      <a:cubicBezTo>
                        <a:pt x="26302" y="33885"/>
                        <a:pt x="33886" y="26301"/>
                        <a:pt x="33886" y="16943"/>
                      </a:cubicBezTo>
                      <a:cubicBezTo>
                        <a:pt x="33886" y="7585"/>
                        <a:pt x="26302" y="0"/>
                        <a:pt x="169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49" name="Google Shape;1349;p30">
                  <a:extLst>
                    <a:ext uri="{FF2B5EF4-FFF2-40B4-BE49-F238E27FC236}">
                      <a16:creationId xmlns:a16="http://schemas.microsoft.com/office/drawing/2014/main" id="{51E4DBBE-B722-4A96-93CA-82EFC4EDAA9F}"/>
                    </a:ext>
                  </a:extLst>
                </p:cNvPr>
                <p:cNvSpPr/>
                <p:nvPr/>
              </p:nvSpPr>
              <p:spPr>
                <a:xfrm>
                  <a:off x="5749855" y="2528150"/>
                  <a:ext cx="1118935" cy="10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98" h="51508" extrusionOk="0">
                      <a:moveTo>
                        <a:pt x="4310" y="1"/>
                      </a:moveTo>
                      <a:lnTo>
                        <a:pt x="0" y="4311"/>
                      </a:lnTo>
                      <a:lnTo>
                        <a:pt x="10156" y="14467"/>
                      </a:lnTo>
                      <a:cubicBezTo>
                        <a:pt x="7085" y="18467"/>
                        <a:pt x="5418" y="23337"/>
                        <a:pt x="5418" y="28457"/>
                      </a:cubicBezTo>
                      <a:cubicBezTo>
                        <a:pt x="5418" y="41161"/>
                        <a:pt x="15752" y="51507"/>
                        <a:pt x="28456" y="51507"/>
                      </a:cubicBezTo>
                      <a:cubicBezTo>
                        <a:pt x="41172" y="51507"/>
                        <a:pt x="51507" y="41161"/>
                        <a:pt x="51507" y="28457"/>
                      </a:cubicBezTo>
                      <a:cubicBezTo>
                        <a:pt x="51507" y="23337"/>
                        <a:pt x="49840" y="18467"/>
                        <a:pt x="46768" y="14467"/>
                      </a:cubicBezTo>
                      <a:lnTo>
                        <a:pt x="56698" y="4537"/>
                      </a:lnTo>
                      <a:lnTo>
                        <a:pt x="52388" y="215"/>
                      </a:lnTo>
                      <a:lnTo>
                        <a:pt x="38076" y="14515"/>
                      </a:lnTo>
                      <a:cubicBezTo>
                        <a:pt x="42506" y="17575"/>
                        <a:pt x="45399" y="22670"/>
                        <a:pt x="45399" y="28457"/>
                      </a:cubicBezTo>
                      <a:cubicBezTo>
                        <a:pt x="45399" y="37815"/>
                        <a:pt x="37815" y="45399"/>
                        <a:pt x="28456" y="45399"/>
                      </a:cubicBezTo>
                      <a:cubicBezTo>
                        <a:pt x="19098" y="45399"/>
                        <a:pt x="11514" y="37815"/>
                        <a:pt x="11514" y="28457"/>
                      </a:cubicBezTo>
                      <a:cubicBezTo>
                        <a:pt x="11514" y="22670"/>
                        <a:pt x="14419" y="17575"/>
                        <a:pt x="18836" y="14515"/>
                      </a:cubicBezTo>
                      <a:lnTo>
                        <a:pt x="4310" y="1"/>
                      </a:ln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52" name="Google Shape;1352;p30">
                  <a:extLst>
                    <a:ext uri="{FF2B5EF4-FFF2-40B4-BE49-F238E27FC236}">
                      <a16:creationId xmlns:a16="http://schemas.microsoft.com/office/drawing/2014/main" id="{64F95785-C210-4342-A462-C057A340FBF2}"/>
                    </a:ext>
                  </a:extLst>
                </p:cNvPr>
                <p:cNvSpPr txBox="1"/>
                <p:nvPr/>
              </p:nvSpPr>
              <p:spPr>
                <a:xfrm>
                  <a:off x="5411939" y="3593919"/>
                  <a:ext cx="1884600" cy="4204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r>
                    <a:rPr lang="fr-FR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rPr>
                    <a:t>Labélisation</a:t>
                  </a:r>
                </a:p>
              </p:txBody>
            </p:sp>
            <p:grpSp>
              <p:nvGrpSpPr>
                <p:cNvPr id="53" name="Google Shape;1353;p30">
                  <a:extLst>
                    <a:ext uri="{FF2B5EF4-FFF2-40B4-BE49-F238E27FC236}">
                      <a16:creationId xmlns:a16="http://schemas.microsoft.com/office/drawing/2014/main" id="{BC2298F7-7534-4380-AA4C-7C899EA6AB0D}"/>
                    </a:ext>
                  </a:extLst>
                </p:cNvPr>
                <p:cNvGrpSpPr/>
                <p:nvPr/>
              </p:nvGrpSpPr>
              <p:grpSpPr>
                <a:xfrm>
                  <a:off x="6180095" y="2949285"/>
                  <a:ext cx="262941" cy="280975"/>
                  <a:chOff x="-53232900" y="3192625"/>
                  <a:chExt cx="298525" cy="319000"/>
                </a:xfrm>
              </p:grpSpPr>
              <p:sp>
                <p:nvSpPr>
                  <p:cNvPr id="54" name="Google Shape;1354;p30">
                    <a:extLst>
                      <a:ext uri="{FF2B5EF4-FFF2-40B4-BE49-F238E27FC236}">
                        <a16:creationId xmlns:a16="http://schemas.microsoft.com/office/drawing/2014/main" id="{D792D1E1-FC97-4DE3-8626-1B60424936C9}"/>
                      </a:ext>
                    </a:extLst>
                  </p:cNvPr>
                  <p:cNvSpPr/>
                  <p:nvPr/>
                </p:nvSpPr>
                <p:spPr>
                  <a:xfrm>
                    <a:off x="-52972975" y="3315500"/>
                    <a:ext cx="37825" cy="5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3" h="2237" extrusionOk="0">
                        <a:moveTo>
                          <a:pt x="0" y="0"/>
                        </a:moveTo>
                        <a:lnTo>
                          <a:pt x="0" y="2048"/>
                        </a:lnTo>
                        <a:cubicBezTo>
                          <a:pt x="252" y="2142"/>
                          <a:pt x="505" y="2237"/>
                          <a:pt x="788" y="2237"/>
                        </a:cubicBezTo>
                        <a:lnTo>
                          <a:pt x="1135" y="2237"/>
                        </a:lnTo>
                        <a:cubicBezTo>
                          <a:pt x="1355" y="2237"/>
                          <a:pt x="1513" y="2079"/>
                          <a:pt x="1513" y="1859"/>
                        </a:cubicBezTo>
                        <a:lnTo>
                          <a:pt x="1513" y="1512"/>
                        </a:lnTo>
                        <a:cubicBezTo>
                          <a:pt x="1513" y="693"/>
                          <a:pt x="82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55" name="Google Shape;1355;p30">
                    <a:extLst>
                      <a:ext uri="{FF2B5EF4-FFF2-40B4-BE49-F238E27FC236}">
                        <a16:creationId xmlns:a16="http://schemas.microsoft.com/office/drawing/2014/main" id="{742FF34D-9A51-4276-B31C-4C0701242035}"/>
                      </a:ext>
                    </a:extLst>
                  </p:cNvPr>
                  <p:cNvSpPr/>
                  <p:nvPr/>
                </p:nvSpPr>
                <p:spPr>
                  <a:xfrm>
                    <a:off x="-52978500" y="3259575"/>
                    <a:ext cx="44125" cy="55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5" h="2238" extrusionOk="0">
                        <a:moveTo>
                          <a:pt x="1041" y="0"/>
                        </a:moveTo>
                        <a:cubicBezTo>
                          <a:pt x="663" y="0"/>
                          <a:pt x="253" y="158"/>
                          <a:pt x="1" y="441"/>
                        </a:cubicBezTo>
                        <a:cubicBezTo>
                          <a:pt x="190" y="977"/>
                          <a:pt x="316" y="1607"/>
                          <a:pt x="316" y="2237"/>
                        </a:cubicBezTo>
                        <a:cubicBezTo>
                          <a:pt x="1104" y="2206"/>
                          <a:pt x="1765" y="1544"/>
                          <a:pt x="1765" y="725"/>
                        </a:cubicBezTo>
                        <a:lnTo>
                          <a:pt x="1765" y="378"/>
                        </a:lnTo>
                        <a:cubicBezTo>
                          <a:pt x="1765" y="158"/>
                          <a:pt x="1608" y="0"/>
                          <a:pt x="141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56" name="Google Shape;1356;p30">
                    <a:extLst>
                      <a:ext uri="{FF2B5EF4-FFF2-40B4-BE49-F238E27FC236}">
                        <a16:creationId xmlns:a16="http://schemas.microsoft.com/office/drawing/2014/main" id="{51C66E3A-B85E-4E4E-8618-EC0FEF865FD1}"/>
                      </a:ext>
                    </a:extLst>
                  </p:cNvPr>
                  <p:cNvSpPr/>
                  <p:nvPr/>
                </p:nvSpPr>
                <p:spPr>
                  <a:xfrm>
                    <a:off x="-53232900" y="3324950"/>
                    <a:ext cx="242625" cy="5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5" h="2237" extrusionOk="0">
                        <a:moveTo>
                          <a:pt x="3340" y="756"/>
                        </a:moveTo>
                        <a:cubicBezTo>
                          <a:pt x="3561" y="756"/>
                          <a:pt x="3718" y="914"/>
                          <a:pt x="3718" y="1103"/>
                        </a:cubicBezTo>
                        <a:cubicBezTo>
                          <a:pt x="3718" y="1292"/>
                          <a:pt x="3561" y="1449"/>
                          <a:pt x="3340" y="1449"/>
                        </a:cubicBezTo>
                        <a:cubicBezTo>
                          <a:pt x="3151" y="1449"/>
                          <a:pt x="2994" y="1292"/>
                          <a:pt x="2994" y="1103"/>
                        </a:cubicBezTo>
                        <a:cubicBezTo>
                          <a:pt x="2962" y="914"/>
                          <a:pt x="3151" y="756"/>
                          <a:pt x="3340" y="756"/>
                        </a:cubicBezTo>
                        <a:close/>
                        <a:moveTo>
                          <a:pt x="6333" y="756"/>
                        </a:moveTo>
                        <a:cubicBezTo>
                          <a:pt x="6554" y="756"/>
                          <a:pt x="6711" y="914"/>
                          <a:pt x="6711" y="1103"/>
                        </a:cubicBezTo>
                        <a:cubicBezTo>
                          <a:pt x="6711" y="1292"/>
                          <a:pt x="6554" y="1449"/>
                          <a:pt x="6333" y="1449"/>
                        </a:cubicBezTo>
                        <a:cubicBezTo>
                          <a:pt x="6144" y="1449"/>
                          <a:pt x="5987" y="1292"/>
                          <a:pt x="5987" y="1103"/>
                        </a:cubicBezTo>
                        <a:cubicBezTo>
                          <a:pt x="5955" y="914"/>
                          <a:pt x="6113" y="756"/>
                          <a:pt x="6333" y="756"/>
                        </a:cubicBezTo>
                        <a:close/>
                        <a:moveTo>
                          <a:pt x="1" y="0"/>
                        </a:moveTo>
                        <a:lnTo>
                          <a:pt x="1" y="2237"/>
                        </a:lnTo>
                        <a:lnTo>
                          <a:pt x="9704" y="2237"/>
                        </a:lnTo>
                        <a:lnTo>
                          <a:pt x="9704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57" name="Google Shape;1357;p30">
                    <a:extLst>
                      <a:ext uri="{FF2B5EF4-FFF2-40B4-BE49-F238E27FC236}">
                        <a16:creationId xmlns:a16="http://schemas.microsoft.com/office/drawing/2014/main" id="{71712F06-1B22-46A6-AC97-E4C6D4C0EC48}"/>
                      </a:ext>
                    </a:extLst>
                  </p:cNvPr>
                  <p:cNvSpPr/>
                  <p:nvPr/>
                </p:nvSpPr>
                <p:spPr>
                  <a:xfrm>
                    <a:off x="-53232100" y="3399775"/>
                    <a:ext cx="241825" cy="111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73" h="4474" extrusionOk="0">
                        <a:moveTo>
                          <a:pt x="0" y="0"/>
                        </a:moveTo>
                        <a:cubicBezTo>
                          <a:pt x="158" y="2457"/>
                          <a:pt x="2269" y="4474"/>
                          <a:pt x="4821" y="4474"/>
                        </a:cubicBezTo>
                        <a:cubicBezTo>
                          <a:pt x="7372" y="4474"/>
                          <a:pt x="9452" y="2457"/>
                          <a:pt x="96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58" name="Google Shape;1358;p30">
                    <a:extLst>
                      <a:ext uri="{FF2B5EF4-FFF2-40B4-BE49-F238E27FC236}">
                        <a16:creationId xmlns:a16="http://schemas.microsoft.com/office/drawing/2014/main" id="{031DE2D5-D26D-4CA0-8DEF-B98EFCB68784}"/>
                      </a:ext>
                    </a:extLst>
                  </p:cNvPr>
                  <p:cNvSpPr/>
                  <p:nvPr/>
                </p:nvSpPr>
                <p:spPr>
                  <a:xfrm>
                    <a:off x="-53134450" y="3287125"/>
                    <a:ext cx="44125" cy="18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5" h="757" extrusionOk="0">
                        <a:moveTo>
                          <a:pt x="1" y="1"/>
                        </a:moveTo>
                        <a:lnTo>
                          <a:pt x="410" y="757"/>
                        </a:lnTo>
                        <a:lnTo>
                          <a:pt x="1419" y="757"/>
                        </a:lnTo>
                        <a:lnTo>
                          <a:pt x="1765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59" name="Google Shape;1359;p30">
                    <a:extLst>
                      <a:ext uri="{FF2B5EF4-FFF2-40B4-BE49-F238E27FC236}">
                        <a16:creationId xmlns:a16="http://schemas.microsoft.com/office/drawing/2014/main" id="{0AC481BA-7EB6-41A0-9B87-D3DB2AA6EC5B}"/>
                      </a:ext>
                    </a:extLst>
                  </p:cNvPr>
                  <p:cNvSpPr/>
                  <p:nvPr/>
                </p:nvSpPr>
                <p:spPr>
                  <a:xfrm>
                    <a:off x="-53232900" y="3287125"/>
                    <a:ext cx="86675" cy="18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7" h="757" extrusionOk="0">
                        <a:moveTo>
                          <a:pt x="127" y="1"/>
                        </a:moveTo>
                        <a:cubicBezTo>
                          <a:pt x="95" y="253"/>
                          <a:pt x="32" y="473"/>
                          <a:pt x="1" y="757"/>
                        </a:cubicBezTo>
                        <a:lnTo>
                          <a:pt x="3466" y="757"/>
                        </a:lnTo>
                        <a:lnTo>
                          <a:pt x="312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60" name="Google Shape;1360;p30">
                    <a:extLst>
                      <a:ext uri="{FF2B5EF4-FFF2-40B4-BE49-F238E27FC236}">
                        <a16:creationId xmlns:a16="http://schemas.microsoft.com/office/drawing/2014/main" id="{3CFD6430-759F-41B7-9CC3-9B1B2D3D46DE}"/>
                      </a:ext>
                    </a:extLst>
                  </p:cNvPr>
                  <p:cNvSpPr/>
                  <p:nvPr/>
                </p:nvSpPr>
                <p:spPr>
                  <a:xfrm>
                    <a:off x="-53078525" y="3287125"/>
                    <a:ext cx="86675" cy="18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7" h="757" extrusionOk="0">
                        <a:moveTo>
                          <a:pt x="379" y="1"/>
                        </a:moveTo>
                        <a:lnTo>
                          <a:pt x="1" y="757"/>
                        </a:lnTo>
                        <a:lnTo>
                          <a:pt x="3466" y="757"/>
                        </a:lnTo>
                        <a:cubicBezTo>
                          <a:pt x="3466" y="536"/>
                          <a:pt x="3435" y="253"/>
                          <a:pt x="3372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  <p:sp>
                <p:nvSpPr>
                  <p:cNvPr id="61" name="Google Shape;1361;p30">
                    <a:extLst>
                      <a:ext uri="{FF2B5EF4-FFF2-40B4-BE49-F238E27FC236}">
                        <a16:creationId xmlns:a16="http://schemas.microsoft.com/office/drawing/2014/main" id="{CE6DC297-8B6C-49FB-AFD2-8C41DF5C83A2}"/>
                      </a:ext>
                    </a:extLst>
                  </p:cNvPr>
                  <p:cNvSpPr/>
                  <p:nvPr/>
                </p:nvSpPr>
                <p:spPr>
                  <a:xfrm>
                    <a:off x="-53224225" y="3192625"/>
                    <a:ext cx="223700" cy="74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48" h="2994" extrusionOk="0">
                        <a:moveTo>
                          <a:pt x="4506" y="0"/>
                        </a:moveTo>
                        <a:cubicBezTo>
                          <a:pt x="2489" y="0"/>
                          <a:pt x="756" y="1260"/>
                          <a:pt x="0" y="2993"/>
                        </a:cubicBezTo>
                        <a:lnTo>
                          <a:pt x="8948" y="2993"/>
                        </a:lnTo>
                        <a:cubicBezTo>
                          <a:pt x="8255" y="1260"/>
                          <a:pt x="6522" y="0"/>
                          <a:pt x="450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Georgia" panose="02040502050405020303" pitchFamily="18" charset="0"/>
                    </a:endParaRPr>
                  </a:p>
                </p:txBody>
              </p:sp>
            </p:grp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DF40A40-A648-451C-9DF2-85CCFC8F2196}"/>
                  </a:ext>
                </a:extLst>
              </p:cNvPr>
              <p:cNvSpPr/>
              <p:nvPr/>
            </p:nvSpPr>
            <p:spPr>
              <a:xfrm rot="2906797">
                <a:off x="7328293" y="3653386"/>
                <a:ext cx="453281" cy="14443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>
                      <a:lumMod val="50000"/>
                      <a:lumOff val="50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75" name="Google Shape;1325;p30">
              <a:extLst>
                <a:ext uri="{FF2B5EF4-FFF2-40B4-BE49-F238E27FC236}">
                  <a16:creationId xmlns:a16="http://schemas.microsoft.com/office/drawing/2014/main" id="{A20275AE-2EC2-4B4B-AFA8-B6FB8C18B263}"/>
                </a:ext>
              </a:extLst>
            </p:cNvPr>
            <p:cNvSpPr txBox="1"/>
            <p:nvPr/>
          </p:nvSpPr>
          <p:spPr>
            <a:xfrm>
              <a:off x="7350101" y="5197629"/>
              <a:ext cx="2377739" cy="7046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eorgia" panose="02040502050405020303" pitchFamily="18" charset="0"/>
                </a:rPr>
                <a:t>Statistique de labélisation</a:t>
              </a:r>
              <a:endParaRPr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2" name="Google Shape;1338;p30">
            <a:extLst>
              <a:ext uri="{FF2B5EF4-FFF2-40B4-BE49-F238E27FC236}">
                <a16:creationId xmlns:a16="http://schemas.microsoft.com/office/drawing/2014/main" id="{75511E9B-AA33-4003-8152-19362625B345}"/>
              </a:ext>
            </a:extLst>
          </p:cNvPr>
          <p:cNvSpPr/>
          <p:nvPr/>
        </p:nvSpPr>
        <p:spPr>
          <a:xfrm>
            <a:off x="3039173" y="4173829"/>
            <a:ext cx="702880" cy="745018"/>
          </a:xfrm>
          <a:custGeom>
            <a:avLst/>
            <a:gdLst/>
            <a:ahLst/>
            <a:cxnLst/>
            <a:rect l="l" t="t" r="r" b="b"/>
            <a:pathLst>
              <a:path w="28088" h="28076" extrusionOk="0">
                <a:moveTo>
                  <a:pt x="14038" y="0"/>
                </a:moveTo>
                <a:cubicBezTo>
                  <a:pt x="6287" y="0"/>
                  <a:pt x="1" y="6287"/>
                  <a:pt x="1" y="14038"/>
                </a:cubicBezTo>
                <a:cubicBezTo>
                  <a:pt x="1" y="21789"/>
                  <a:pt x="6287" y="28075"/>
                  <a:pt x="14038" y="28075"/>
                </a:cubicBezTo>
                <a:cubicBezTo>
                  <a:pt x="21801" y="28075"/>
                  <a:pt x="28087" y="21789"/>
                  <a:pt x="28087" y="14038"/>
                </a:cubicBezTo>
                <a:cubicBezTo>
                  <a:pt x="28087" y="6287"/>
                  <a:pt x="21801" y="0"/>
                  <a:pt x="140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_Nefel_Sereke_Qelew" panose="02010000000000000000" pitchFamily="2" charset="-78"/>
                <a:cs typeface="A_Nefel_Sereke_Qelew" panose="02010000000000000000" pitchFamily="2" charset="-78"/>
              </a:rPr>
              <a:t>1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A_Nefel_Sereke_Qelew" panose="02010000000000000000" pitchFamily="2" charset="-78"/>
              <a:cs typeface="A_Nefel_Sereke_Qelew" panose="02010000000000000000" pitchFamily="2" charset="-78"/>
            </a:endParaRPr>
          </a:p>
        </p:txBody>
      </p:sp>
      <p:sp>
        <p:nvSpPr>
          <p:cNvPr id="83" name="Google Shape;1338;p30">
            <a:extLst>
              <a:ext uri="{FF2B5EF4-FFF2-40B4-BE49-F238E27FC236}">
                <a16:creationId xmlns:a16="http://schemas.microsoft.com/office/drawing/2014/main" id="{13F28F5D-6554-49E1-9EBA-D30F3854D14E}"/>
              </a:ext>
            </a:extLst>
          </p:cNvPr>
          <p:cNvSpPr/>
          <p:nvPr/>
        </p:nvSpPr>
        <p:spPr>
          <a:xfrm>
            <a:off x="5767115" y="4160158"/>
            <a:ext cx="735729" cy="794394"/>
          </a:xfrm>
          <a:custGeom>
            <a:avLst/>
            <a:gdLst/>
            <a:ahLst/>
            <a:cxnLst/>
            <a:rect l="l" t="t" r="r" b="b"/>
            <a:pathLst>
              <a:path w="28088" h="28076" extrusionOk="0">
                <a:moveTo>
                  <a:pt x="14038" y="0"/>
                </a:moveTo>
                <a:cubicBezTo>
                  <a:pt x="6287" y="0"/>
                  <a:pt x="1" y="6287"/>
                  <a:pt x="1" y="14038"/>
                </a:cubicBezTo>
                <a:cubicBezTo>
                  <a:pt x="1" y="21789"/>
                  <a:pt x="6287" y="28075"/>
                  <a:pt x="14038" y="28075"/>
                </a:cubicBezTo>
                <a:cubicBezTo>
                  <a:pt x="21801" y="28075"/>
                  <a:pt x="28087" y="21789"/>
                  <a:pt x="28087" y="14038"/>
                </a:cubicBezTo>
                <a:cubicBezTo>
                  <a:pt x="28087" y="6287"/>
                  <a:pt x="21801" y="0"/>
                  <a:pt x="140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_Nefel_Sereke_Qelew" panose="02010000000000000000" pitchFamily="2" charset="-78"/>
                <a:cs typeface="A_Nefel_Sereke_Qelew" panose="02010000000000000000" pitchFamily="2" charset="-78"/>
              </a:rPr>
              <a:t>3</a:t>
            </a:r>
            <a:endParaRPr sz="4400" dirty="0">
              <a:solidFill>
                <a:schemeClr val="tx1">
                  <a:lumMod val="50000"/>
                  <a:lumOff val="50000"/>
                </a:schemeClr>
              </a:solidFill>
              <a:latin typeface="A_Nefel_Sereke_Qelew" panose="02010000000000000000" pitchFamily="2" charset="-78"/>
              <a:cs typeface="A_Nefel_Sereke_Qelew" panose="02010000000000000000" pitchFamily="2" charset="-78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A7F4493-08BB-4155-AC43-E4A503BF820E}"/>
              </a:ext>
            </a:extLst>
          </p:cNvPr>
          <p:cNvSpPr txBox="1"/>
          <p:nvPr/>
        </p:nvSpPr>
        <p:spPr>
          <a:xfrm>
            <a:off x="11012557" y="64273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_Nefel_Sereke_Qelew" panose="02010000000000000000" pitchFamily="2" charset="-78"/>
                <a:cs typeface="A_Nefel_Sereke_Qelew" panose="02010000000000000000" pitchFamily="2" charset="-7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5216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8234FD-BCE2-4BA8-99C6-0D32D0BAD328}"/>
              </a:ext>
            </a:extLst>
          </p:cNvPr>
          <p:cNvSpPr txBox="1"/>
          <p:nvPr/>
        </p:nvSpPr>
        <p:spPr>
          <a:xfrm>
            <a:off x="11012557" y="64273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A_Nefel_Sereke_Qelew" panose="02010000000000000000" pitchFamily="2" charset="-78"/>
                <a:cs typeface="A_Nefel_Sereke_Qelew" panose="02010000000000000000" pitchFamily="2" charset="-78"/>
              </a:rPr>
              <a:t>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6B6042-B68D-48DC-8E5A-9895FAAAC833}"/>
              </a:ext>
            </a:extLst>
          </p:cNvPr>
          <p:cNvSpPr/>
          <p:nvPr/>
        </p:nvSpPr>
        <p:spPr>
          <a:xfrm>
            <a:off x="0" y="0"/>
            <a:ext cx="6626087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3F35F93-0D86-4F44-AD02-2E0057147209}"/>
              </a:ext>
            </a:extLst>
          </p:cNvPr>
          <p:cNvSpPr txBox="1">
            <a:spLocks/>
          </p:cNvSpPr>
          <p:nvPr/>
        </p:nvSpPr>
        <p:spPr bwMode="auto">
          <a:xfrm>
            <a:off x="588446" y="2799779"/>
            <a:ext cx="4979279" cy="841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defTabSz="82550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fr-FR" altLang="x-none" sz="4800" dirty="0">
                <a:solidFill>
                  <a:srgbClr val="FFFFFF"/>
                </a:solidFill>
                <a:latin typeface="Georgia" panose="02040502050405020303" pitchFamily="18" charset="0"/>
                <a:ea typeface="Open Sans Light" charset="0"/>
                <a:cs typeface="Open Sans Light" charset="0"/>
                <a:sym typeface="Open Sans Light" charset="0"/>
              </a:rPr>
              <a:t>Démonstration</a:t>
            </a:r>
            <a:endParaRPr lang="x-none" altLang="x-none" sz="4800" dirty="0">
              <a:solidFill>
                <a:srgbClr val="FFFFFF"/>
              </a:solidFill>
              <a:latin typeface="Georgia" panose="02040502050405020303" pitchFamily="18" charset="0"/>
              <a:ea typeface="Open Sans Light" charset="0"/>
              <a:cs typeface="Open Sans Light" charset="0"/>
              <a:sym typeface="Open Sans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2554FD-1D3E-4951-B2E5-F036DBF8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371" y="1640805"/>
            <a:ext cx="5161186" cy="33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A_Nefel_Sereke_Qelew</vt:lpstr>
      <vt:lpstr>Arial</vt:lpstr>
      <vt:lpstr>Calibri</vt:lpstr>
      <vt:lpstr>Calibri Light</vt:lpstr>
      <vt:lpstr>Georgia</vt:lpstr>
      <vt:lpstr>Helvetica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ABDELMOULA</dc:creator>
  <cp:lastModifiedBy>ABDELMOULA</cp:lastModifiedBy>
  <cp:revision>13</cp:revision>
  <dcterms:created xsi:type="dcterms:W3CDTF">2022-05-04T23:53:45Z</dcterms:created>
  <dcterms:modified xsi:type="dcterms:W3CDTF">2022-05-05T01:53:28Z</dcterms:modified>
</cp:coreProperties>
</file>