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Anaheim"/>
      <p:regular r:id="rId18"/>
    </p:embeddedFont>
    <p:embeddedFont>
      <p:font typeface="Archivo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ArchivoBlack-regular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1c24f4d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1c24f4d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74eed403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74eed403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700e20ea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700e20ea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126dd85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126dd85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126dd85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126dd85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126dd85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1126dd85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126dd85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126dd85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39500"/>
            <a:ext cx="3858900" cy="19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261125"/>
            <a:ext cx="38589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-10455376">
            <a:off x="-1464266" y="4385816"/>
            <a:ext cx="2175831" cy="948433"/>
            <a:chOff x="5586650" y="985525"/>
            <a:chExt cx="1303925" cy="850925"/>
          </a:xfrm>
        </p:grpSpPr>
        <p:sp>
          <p:nvSpPr>
            <p:cNvPr id="12" name="Google Shape;12;p2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874275" y="-742646"/>
            <a:ext cx="2259700" cy="2480620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2109450" y="1311675"/>
            <a:ext cx="4925100" cy="21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2109325" y="3487650"/>
            <a:ext cx="49251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1"/>
          <p:cNvGrpSpPr/>
          <p:nvPr/>
        </p:nvGrpSpPr>
        <p:grpSpPr>
          <a:xfrm flipH="1" rot="5400000">
            <a:off x="7890742" y="-299491"/>
            <a:ext cx="2175860" cy="948441"/>
            <a:chOff x="5586650" y="985525"/>
            <a:chExt cx="1303925" cy="850925"/>
          </a:xfrm>
        </p:grpSpPr>
        <p:sp>
          <p:nvSpPr>
            <p:cNvPr id="105" name="Google Shape;105;p11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1"/>
          <p:cNvGrpSpPr/>
          <p:nvPr/>
        </p:nvGrpSpPr>
        <p:grpSpPr>
          <a:xfrm flipH="1" rot="-5400000">
            <a:off x="-2870132" y="1838609"/>
            <a:ext cx="5646690" cy="1668463"/>
            <a:chOff x="3281300" y="4114300"/>
            <a:chExt cx="3351350" cy="934975"/>
          </a:xfrm>
        </p:grpSpPr>
        <p:sp>
          <p:nvSpPr>
            <p:cNvPr id="108" name="Google Shape;108;p11"/>
            <p:cNvSpPr/>
            <p:nvPr/>
          </p:nvSpPr>
          <p:spPr>
            <a:xfrm>
              <a:off x="3281300" y="4114300"/>
              <a:ext cx="3351350" cy="934975"/>
            </a:xfrm>
            <a:custGeom>
              <a:rect b="b" l="l" r="r" t="t"/>
              <a:pathLst>
                <a:path extrusionOk="0" h="37399" w="134054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281875" y="4137125"/>
              <a:ext cx="3350200" cy="877650"/>
            </a:xfrm>
            <a:custGeom>
              <a:rect b="b" l="l" r="r" t="t"/>
              <a:pathLst>
                <a:path extrusionOk="0" h="35106" w="134008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1"/>
          <p:cNvGrpSpPr/>
          <p:nvPr/>
        </p:nvGrpSpPr>
        <p:grpSpPr>
          <a:xfrm rot="5849988">
            <a:off x="7880729" y="3790768"/>
            <a:ext cx="2175827" cy="948282"/>
            <a:chOff x="5586650" y="985525"/>
            <a:chExt cx="1303925" cy="850925"/>
          </a:xfrm>
        </p:grpSpPr>
        <p:sp>
          <p:nvSpPr>
            <p:cNvPr id="111" name="Google Shape;111;p11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1"/>
          <p:cNvSpPr/>
          <p:nvPr/>
        </p:nvSpPr>
        <p:spPr>
          <a:xfrm flipH="1" rot="5969655">
            <a:off x="5938213" y="3805705"/>
            <a:ext cx="2259675" cy="2480593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5505012" y="1590275"/>
            <a:ext cx="294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2" type="title"/>
          </p:nvPr>
        </p:nvSpPr>
        <p:spPr>
          <a:xfrm>
            <a:off x="4855175" y="1590275"/>
            <a:ext cx="5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5505148" y="2081850"/>
            <a:ext cx="294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3" type="title"/>
          </p:nvPr>
        </p:nvSpPr>
        <p:spPr>
          <a:xfrm>
            <a:off x="5505012" y="2613350"/>
            <a:ext cx="294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4" type="title"/>
          </p:nvPr>
        </p:nvSpPr>
        <p:spPr>
          <a:xfrm>
            <a:off x="4855175" y="2603975"/>
            <a:ext cx="5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5" type="subTitle"/>
          </p:nvPr>
        </p:nvSpPr>
        <p:spPr>
          <a:xfrm>
            <a:off x="5504998" y="3104925"/>
            <a:ext cx="294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6" type="title"/>
          </p:nvPr>
        </p:nvSpPr>
        <p:spPr>
          <a:xfrm>
            <a:off x="5505087" y="3617675"/>
            <a:ext cx="294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7" type="title"/>
          </p:nvPr>
        </p:nvSpPr>
        <p:spPr>
          <a:xfrm>
            <a:off x="4855250" y="3617675"/>
            <a:ext cx="5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8" type="subTitle"/>
          </p:nvPr>
        </p:nvSpPr>
        <p:spPr>
          <a:xfrm>
            <a:off x="5505148" y="4108100"/>
            <a:ext cx="294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9" type="title"/>
          </p:nvPr>
        </p:nvSpPr>
        <p:spPr>
          <a:xfrm>
            <a:off x="4855175" y="539500"/>
            <a:ext cx="357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3059563">
            <a:off x="7749609" y="2915143"/>
            <a:ext cx="2427468" cy="2664791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8" name="Google Shape;128;p13"/>
          <p:cNvGrpSpPr/>
          <p:nvPr/>
        </p:nvGrpSpPr>
        <p:grpSpPr>
          <a:xfrm flipH="1" rot="3613621">
            <a:off x="8131971" y="26788"/>
            <a:ext cx="2175813" cy="948315"/>
            <a:chOff x="5586650" y="985525"/>
            <a:chExt cx="1303925" cy="850925"/>
          </a:xfrm>
        </p:grpSpPr>
        <p:sp>
          <p:nvSpPr>
            <p:cNvPr id="129" name="Google Shape;129;p13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275974" y="140100"/>
            <a:ext cx="4133075" cy="4388677"/>
            <a:chOff x="4867674" y="0"/>
            <a:chExt cx="4206692" cy="4184475"/>
          </a:xfrm>
        </p:grpSpPr>
        <p:grpSp>
          <p:nvGrpSpPr>
            <p:cNvPr id="132" name="Google Shape;132;p13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133" name="Google Shape;133;p13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13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3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3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3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13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13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3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713225" y="2665750"/>
            <a:ext cx="7717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14"/>
          <p:cNvSpPr txBox="1"/>
          <p:nvPr>
            <p:ph idx="1" type="subTitle"/>
          </p:nvPr>
        </p:nvSpPr>
        <p:spPr>
          <a:xfrm>
            <a:off x="713225" y="3501575"/>
            <a:ext cx="47889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4"/>
          <p:cNvSpPr txBox="1"/>
          <p:nvPr>
            <p:ph hasCustomPrompt="1" idx="2" type="title"/>
          </p:nvPr>
        </p:nvSpPr>
        <p:spPr>
          <a:xfrm>
            <a:off x="713225" y="1092825"/>
            <a:ext cx="24726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2" name="Google Shape;152;p14"/>
          <p:cNvGrpSpPr/>
          <p:nvPr/>
        </p:nvGrpSpPr>
        <p:grpSpPr>
          <a:xfrm rot="-4874133">
            <a:off x="-707243" y="3846"/>
            <a:ext cx="1645601" cy="955766"/>
            <a:chOff x="5586650" y="985525"/>
            <a:chExt cx="1303925" cy="850925"/>
          </a:xfrm>
        </p:grpSpPr>
        <p:sp>
          <p:nvSpPr>
            <p:cNvPr id="153" name="Google Shape;153;p14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4"/>
          <p:cNvSpPr/>
          <p:nvPr/>
        </p:nvSpPr>
        <p:spPr>
          <a:xfrm rot="-5400000">
            <a:off x="-432321" y="3700381"/>
            <a:ext cx="2134790" cy="2343499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56" name="Google Shape;156;p14"/>
          <p:cNvGrpSpPr/>
          <p:nvPr/>
        </p:nvGrpSpPr>
        <p:grpSpPr>
          <a:xfrm rot="4917415">
            <a:off x="6522119" y="1661509"/>
            <a:ext cx="6430346" cy="2360643"/>
            <a:chOff x="3482725" y="2648925"/>
            <a:chExt cx="3368475" cy="1236600"/>
          </a:xfrm>
        </p:grpSpPr>
        <p:sp>
          <p:nvSpPr>
            <p:cNvPr id="157" name="Google Shape;157;p14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964400" y="2920625"/>
            <a:ext cx="7423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1576925" y="3805625"/>
            <a:ext cx="68109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2" type="title"/>
          </p:nvPr>
        </p:nvSpPr>
        <p:spPr>
          <a:xfrm>
            <a:off x="6166400" y="1324525"/>
            <a:ext cx="222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63" name="Google Shape;163;p15"/>
          <p:cNvGrpSpPr/>
          <p:nvPr/>
        </p:nvGrpSpPr>
        <p:grpSpPr>
          <a:xfrm rot="-5882585">
            <a:off x="-3846106" y="1391434"/>
            <a:ext cx="6430346" cy="2360643"/>
            <a:chOff x="3482725" y="2648925"/>
            <a:chExt cx="3368475" cy="1236600"/>
          </a:xfrm>
        </p:grpSpPr>
        <p:sp>
          <p:nvSpPr>
            <p:cNvPr id="164" name="Google Shape;164;p15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5"/>
          <p:cNvSpPr/>
          <p:nvPr/>
        </p:nvSpPr>
        <p:spPr>
          <a:xfrm rot="2854431">
            <a:off x="1316687" y="-1477428"/>
            <a:ext cx="3115462" cy="3420048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67" name="Google Shape;167;p15"/>
          <p:cNvGrpSpPr/>
          <p:nvPr/>
        </p:nvGrpSpPr>
        <p:grpSpPr>
          <a:xfrm flipH="1" rot="4874133">
            <a:off x="8340507" y="110134"/>
            <a:ext cx="1645601" cy="955766"/>
            <a:chOff x="5586650" y="985525"/>
            <a:chExt cx="1303925" cy="850925"/>
          </a:xfrm>
        </p:grpSpPr>
        <p:sp>
          <p:nvSpPr>
            <p:cNvPr id="168" name="Google Shape;168;p15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2916001" y="3226875"/>
            <a:ext cx="3312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6"/>
          <p:cNvSpPr txBox="1"/>
          <p:nvPr>
            <p:ph idx="1" type="subTitle"/>
          </p:nvPr>
        </p:nvSpPr>
        <p:spPr>
          <a:xfrm>
            <a:off x="1768500" y="1486575"/>
            <a:ext cx="5622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73" name="Google Shape;173;p16"/>
          <p:cNvGrpSpPr/>
          <p:nvPr/>
        </p:nvGrpSpPr>
        <p:grpSpPr>
          <a:xfrm rot="-5882585">
            <a:off x="-3797606" y="1176409"/>
            <a:ext cx="6430346" cy="2360643"/>
            <a:chOff x="3482725" y="2648925"/>
            <a:chExt cx="3368475" cy="1236600"/>
          </a:xfrm>
        </p:grpSpPr>
        <p:sp>
          <p:nvSpPr>
            <p:cNvPr id="174" name="Google Shape;174;p16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6"/>
          <p:cNvSpPr/>
          <p:nvPr/>
        </p:nvSpPr>
        <p:spPr>
          <a:xfrm flipH="1" rot="613650">
            <a:off x="7217010" y="-555904"/>
            <a:ext cx="2427511" cy="2664839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77" name="Google Shape;177;p16"/>
          <p:cNvGrpSpPr/>
          <p:nvPr/>
        </p:nvGrpSpPr>
        <p:grpSpPr>
          <a:xfrm rot="5925743">
            <a:off x="8306510" y="4006351"/>
            <a:ext cx="1856552" cy="1078207"/>
            <a:chOff x="5586650" y="985525"/>
            <a:chExt cx="1303925" cy="850925"/>
          </a:xfrm>
        </p:grpSpPr>
        <p:sp>
          <p:nvSpPr>
            <p:cNvPr id="178" name="Google Shape;178;p16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6094338" y="1444922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7"/>
          <p:cNvSpPr txBox="1"/>
          <p:nvPr>
            <p:ph idx="1" type="subTitle"/>
          </p:nvPr>
        </p:nvSpPr>
        <p:spPr>
          <a:xfrm>
            <a:off x="6094338" y="1821878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2" type="title"/>
          </p:nvPr>
        </p:nvSpPr>
        <p:spPr>
          <a:xfrm>
            <a:off x="2235600" y="1444922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7"/>
          <p:cNvSpPr txBox="1"/>
          <p:nvPr>
            <p:ph idx="3" type="subTitle"/>
          </p:nvPr>
        </p:nvSpPr>
        <p:spPr>
          <a:xfrm>
            <a:off x="2235600" y="1821878"/>
            <a:ext cx="2336400" cy="65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4" type="title"/>
          </p:nvPr>
        </p:nvSpPr>
        <p:spPr>
          <a:xfrm>
            <a:off x="2235575" y="2961123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7"/>
          <p:cNvSpPr txBox="1"/>
          <p:nvPr>
            <p:ph idx="5" type="subTitle"/>
          </p:nvPr>
        </p:nvSpPr>
        <p:spPr>
          <a:xfrm>
            <a:off x="2235600" y="3331954"/>
            <a:ext cx="2336400" cy="65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hasCustomPrompt="1" idx="7" type="title"/>
          </p:nvPr>
        </p:nvSpPr>
        <p:spPr>
          <a:xfrm>
            <a:off x="1042500" y="1483463"/>
            <a:ext cx="1193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7"/>
          <p:cNvSpPr txBox="1"/>
          <p:nvPr>
            <p:ph hasCustomPrompt="1" idx="8" type="title"/>
          </p:nvPr>
        </p:nvSpPr>
        <p:spPr>
          <a:xfrm>
            <a:off x="4917713" y="1483475"/>
            <a:ext cx="1193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7"/>
          <p:cNvSpPr txBox="1"/>
          <p:nvPr>
            <p:ph hasCustomPrompt="1" idx="9" type="title"/>
          </p:nvPr>
        </p:nvSpPr>
        <p:spPr>
          <a:xfrm>
            <a:off x="1042500" y="2996775"/>
            <a:ext cx="1193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7"/>
          <p:cNvSpPr/>
          <p:nvPr/>
        </p:nvSpPr>
        <p:spPr>
          <a:xfrm rot="-3011123">
            <a:off x="-894030" y="3253269"/>
            <a:ext cx="2163028" cy="2374497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2" name="Google Shape;192;p17"/>
          <p:cNvGrpSpPr/>
          <p:nvPr/>
        </p:nvGrpSpPr>
        <p:grpSpPr>
          <a:xfrm rot="-4874257">
            <a:off x="-1110790" y="-205424"/>
            <a:ext cx="1856552" cy="1078207"/>
            <a:chOff x="5586650" y="985525"/>
            <a:chExt cx="1303925" cy="850925"/>
          </a:xfrm>
        </p:grpSpPr>
        <p:sp>
          <p:nvSpPr>
            <p:cNvPr id="193" name="Google Shape;193;p17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4917415">
            <a:off x="6566819" y="1502446"/>
            <a:ext cx="6430346" cy="2360643"/>
            <a:chOff x="3482725" y="2648925"/>
            <a:chExt cx="3368475" cy="1236600"/>
          </a:xfrm>
        </p:grpSpPr>
        <p:sp>
          <p:nvSpPr>
            <p:cNvPr id="196" name="Google Shape;196;p17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7"/>
          <p:cNvSpPr txBox="1"/>
          <p:nvPr>
            <p:ph idx="13" type="title"/>
          </p:nvPr>
        </p:nvSpPr>
        <p:spPr>
          <a:xfrm>
            <a:off x="6094338" y="2961123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7"/>
          <p:cNvSpPr txBox="1"/>
          <p:nvPr>
            <p:ph idx="14" type="subTitle"/>
          </p:nvPr>
        </p:nvSpPr>
        <p:spPr>
          <a:xfrm>
            <a:off x="6094363" y="3331954"/>
            <a:ext cx="2336400" cy="65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hasCustomPrompt="1" idx="15" type="title"/>
          </p:nvPr>
        </p:nvSpPr>
        <p:spPr>
          <a:xfrm>
            <a:off x="4917713" y="2996775"/>
            <a:ext cx="1193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000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719975" y="2626325"/>
            <a:ext cx="2428500" cy="56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8"/>
          <p:cNvSpPr txBox="1"/>
          <p:nvPr>
            <p:ph idx="1" type="subTitle"/>
          </p:nvPr>
        </p:nvSpPr>
        <p:spPr>
          <a:xfrm>
            <a:off x="719975" y="3147925"/>
            <a:ext cx="24285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2" type="title"/>
          </p:nvPr>
        </p:nvSpPr>
        <p:spPr>
          <a:xfrm>
            <a:off x="3357725" y="2626540"/>
            <a:ext cx="2428500" cy="56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8"/>
          <p:cNvSpPr txBox="1"/>
          <p:nvPr>
            <p:ph idx="3" type="subTitle"/>
          </p:nvPr>
        </p:nvSpPr>
        <p:spPr>
          <a:xfrm>
            <a:off x="3357725" y="3147955"/>
            <a:ext cx="24285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4" type="title"/>
          </p:nvPr>
        </p:nvSpPr>
        <p:spPr>
          <a:xfrm>
            <a:off x="5995475" y="2626540"/>
            <a:ext cx="2428500" cy="56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8"/>
          <p:cNvSpPr txBox="1"/>
          <p:nvPr>
            <p:ph idx="5" type="subTitle"/>
          </p:nvPr>
        </p:nvSpPr>
        <p:spPr>
          <a:xfrm>
            <a:off x="5995475" y="3147925"/>
            <a:ext cx="24285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hasCustomPrompt="1" idx="6" type="title"/>
          </p:nvPr>
        </p:nvSpPr>
        <p:spPr>
          <a:xfrm>
            <a:off x="1133225" y="1736350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 txBox="1"/>
          <p:nvPr>
            <p:ph hasCustomPrompt="1" idx="7" type="title"/>
          </p:nvPr>
        </p:nvSpPr>
        <p:spPr>
          <a:xfrm>
            <a:off x="6500825" y="1736350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0" name="Google Shape;210;p18"/>
          <p:cNvSpPr txBox="1"/>
          <p:nvPr>
            <p:ph hasCustomPrompt="1" idx="8" type="title"/>
          </p:nvPr>
        </p:nvSpPr>
        <p:spPr>
          <a:xfrm>
            <a:off x="3817025" y="1736350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18"/>
          <p:cNvSpPr txBox="1"/>
          <p:nvPr>
            <p:ph idx="9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2" name="Google Shape;212;p18"/>
          <p:cNvGrpSpPr/>
          <p:nvPr/>
        </p:nvGrpSpPr>
        <p:grpSpPr>
          <a:xfrm flipH="1" rot="-5849988">
            <a:off x="-1243496" y="3919368"/>
            <a:ext cx="2175827" cy="948282"/>
            <a:chOff x="5586650" y="985525"/>
            <a:chExt cx="1303925" cy="850925"/>
          </a:xfrm>
        </p:grpSpPr>
        <p:sp>
          <p:nvSpPr>
            <p:cNvPr id="213" name="Google Shape;213;p18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/>
          <p:nvPr/>
        </p:nvSpPr>
        <p:spPr>
          <a:xfrm flipH="1" rot="-1681242">
            <a:off x="6888645" y="-746446"/>
            <a:ext cx="2427697" cy="2665042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 columns 1">
  <p:cSld name="BLANK_1_1_1_1_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5045476" y="1616600"/>
            <a:ext cx="273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5045452" y="2092200"/>
            <a:ext cx="2737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2" type="title"/>
          </p:nvPr>
        </p:nvSpPr>
        <p:spPr>
          <a:xfrm>
            <a:off x="5045589" y="3050000"/>
            <a:ext cx="273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19"/>
          <p:cNvSpPr txBox="1"/>
          <p:nvPr>
            <p:ph idx="3" type="subTitle"/>
          </p:nvPr>
        </p:nvSpPr>
        <p:spPr>
          <a:xfrm>
            <a:off x="5045501" y="3528025"/>
            <a:ext cx="2737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4" type="title"/>
          </p:nvPr>
        </p:nvSpPr>
        <p:spPr>
          <a:xfrm>
            <a:off x="4572000" y="539500"/>
            <a:ext cx="3858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2" name="Google Shape;222;p19"/>
          <p:cNvGrpSpPr/>
          <p:nvPr/>
        </p:nvGrpSpPr>
        <p:grpSpPr>
          <a:xfrm>
            <a:off x="178193" y="146950"/>
            <a:ext cx="4312701" cy="4092835"/>
            <a:chOff x="4867674" y="0"/>
            <a:chExt cx="4206692" cy="4184475"/>
          </a:xfrm>
        </p:grpSpPr>
        <p:grpSp>
          <p:nvGrpSpPr>
            <p:cNvPr id="223" name="Google Shape;223;p19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224" name="Google Shape;224;p1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1" name="Google Shape;231;p19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 rot="5925867">
            <a:off x="8362757" y="4178821"/>
            <a:ext cx="1645601" cy="955766"/>
            <a:chOff x="5586650" y="985525"/>
            <a:chExt cx="1303925" cy="850925"/>
          </a:xfrm>
        </p:grpSpPr>
        <p:sp>
          <p:nvSpPr>
            <p:cNvPr id="240" name="Google Shape;240;p19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 columns ">
  <p:cSld name="BLANK_1_1_1_1_3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4572000" y="0"/>
            <a:ext cx="4879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5307536" y="18048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0"/>
          <p:cNvSpPr txBox="1"/>
          <p:nvPr>
            <p:ph idx="1" type="subTitle"/>
          </p:nvPr>
        </p:nvSpPr>
        <p:spPr>
          <a:xfrm>
            <a:off x="5312981" y="2280475"/>
            <a:ext cx="240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idx="2" type="title"/>
          </p:nvPr>
        </p:nvSpPr>
        <p:spPr>
          <a:xfrm>
            <a:off x="5307635" y="32382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0"/>
          <p:cNvSpPr txBox="1"/>
          <p:nvPr>
            <p:ph idx="3" type="subTitle"/>
          </p:nvPr>
        </p:nvSpPr>
        <p:spPr>
          <a:xfrm>
            <a:off x="5312986" y="3720625"/>
            <a:ext cx="240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4" type="title"/>
          </p:nvPr>
        </p:nvSpPr>
        <p:spPr>
          <a:xfrm>
            <a:off x="713350" y="539500"/>
            <a:ext cx="77172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0"/>
          <p:cNvSpPr txBox="1"/>
          <p:nvPr>
            <p:ph idx="5" type="title"/>
          </p:nvPr>
        </p:nvSpPr>
        <p:spPr>
          <a:xfrm>
            <a:off x="1313138" y="18048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0"/>
          <p:cNvSpPr txBox="1"/>
          <p:nvPr>
            <p:ph idx="6" type="subTitle"/>
          </p:nvPr>
        </p:nvSpPr>
        <p:spPr>
          <a:xfrm>
            <a:off x="1318583" y="2280475"/>
            <a:ext cx="240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0"/>
          <p:cNvSpPr txBox="1"/>
          <p:nvPr>
            <p:ph idx="7" type="title"/>
          </p:nvPr>
        </p:nvSpPr>
        <p:spPr>
          <a:xfrm>
            <a:off x="1313237" y="32382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0"/>
          <p:cNvSpPr txBox="1"/>
          <p:nvPr>
            <p:ph idx="8" type="subTitle"/>
          </p:nvPr>
        </p:nvSpPr>
        <p:spPr>
          <a:xfrm>
            <a:off x="1318588" y="3720625"/>
            <a:ext cx="240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20"/>
          <p:cNvGrpSpPr/>
          <p:nvPr/>
        </p:nvGrpSpPr>
        <p:grpSpPr>
          <a:xfrm flipH="1" rot="-5849988">
            <a:off x="-1233846" y="3780543"/>
            <a:ext cx="2175827" cy="948282"/>
            <a:chOff x="5586650" y="985525"/>
            <a:chExt cx="1303925" cy="850925"/>
          </a:xfrm>
        </p:grpSpPr>
        <p:sp>
          <p:nvSpPr>
            <p:cNvPr id="254" name="Google Shape;254;p20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0"/>
          <p:cNvGrpSpPr/>
          <p:nvPr/>
        </p:nvGrpSpPr>
        <p:grpSpPr>
          <a:xfrm rot="4917415">
            <a:off x="6566819" y="1502446"/>
            <a:ext cx="6430346" cy="2360643"/>
            <a:chOff x="3482725" y="2648925"/>
            <a:chExt cx="3368475" cy="1236600"/>
          </a:xfrm>
        </p:grpSpPr>
        <p:sp>
          <p:nvSpPr>
            <p:cNvPr id="257" name="Google Shape;257;p20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5400000">
            <a:off x="7057544" y="1520857"/>
            <a:ext cx="5402360" cy="2360669"/>
            <a:chOff x="3482725" y="2648925"/>
            <a:chExt cx="3368475" cy="1236600"/>
          </a:xfrm>
        </p:grpSpPr>
        <p:sp>
          <p:nvSpPr>
            <p:cNvPr id="17" name="Google Shape;17;p3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1615425" y="2589675"/>
            <a:ext cx="591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177475" y="3526750"/>
            <a:ext cx="47889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3335625" y="1091900"/>
            <a:ext cx="24726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 rot="-949830">
            <a:off x="-1174194" y="-632074"/>
            <a:ext cx="3331019" cy="3656678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3" name="Google Shape;23;p3"/>
          <p:cNvGrpSpPr/>
          <p:nvPr/>
        </p:nvGrpSpPr>
        <p:grpSpPr>
          <a:xfrm flipH="1" rot="-5925743">
            <a:off x="-1075590" y="3910351"/>
            <a:ext cx="1856552" cy="1078207"/>
            <a:chOff x="5586650" y="985525"/>
            <a:chExt cx="1303925" cy="850925"/>
          </a:xfrm>
        </p:grpSpPr>
        <p:sp>
          <p:nvSpPr>
            <p:cNvPr id="24" name="Google Shape;24;p3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 columns ">
  <p:cSld name="BLANK_1_1_1_1_3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5911375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1"/>
          <p:cNvSpPr txBox="1"/>
          <p:nvPr>
            <p:ph idx="1" type="subTitle"/>
          </p:nvPr>
        </p:nvSpPr>
        <p:spPr>
          <a:xfrm>
            <a:off x="5911472" y="2080750"/>
            <a:ext cx="251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2" type="title"/>
          </p:nvPr>
        </p:nvSpPr>
        <p:spPr>
          <a:xfrm>
            <a:off x="5911480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21"/>
          <p:cNvSpPr txBox="1"/>
          <p:nvPr>
            <p:ph idx="3" type="subTitle"/>
          </p:nvPr>
        </p:nvSpPr>
        <p:spPr>
          <a:xfrm>
            <a:off x="5911518" y="3516425"/>
            <a:ext cx="251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4" type="title"/>
          </p:nvPr>
        </p:nvSpPr>
        <p:spPr>
          <a:xfrm>
            <a:off x="713350" y="539500"/>
            <a:ext cx="77172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5" type="title"/>
          </p:nvPr>
        </p:nvSpPr>
        <p:spPr>
          <a:xfrm>
            <a:off x="3326074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1"/>
          <p:cNvSpPr txBox="1"/>
          <p:nvPr>
            <p:ph idx="6" type="subTitle"/>
          </p:nvPr>
        </p:nvSpPr>
        <p:spPr>
          <a:xfrm>
            <a:off x="3326124" y="2080750"/>
            <a:ext cx="251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7" type="title"/>
          </p:nvPr>
        </p:nvSpPr>
        <p:spPr>
          <a:xfrm>
            <a:off x="3326131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1"/>
          <p:cNvSpPr txBox="1"/>
          <p:nvPr>
            <p:ph idx="8" type="subTitle"/>
          </p:nvPr>
        </p:nvSpPr>
        <p:spPr>
          <a:xfrm>
            <a:off x="3326169" y="3516425"/>
            <a:ext cx="251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9" type="title"/>
          </p:nvPr>
        </p:nvSpPr>
        <p:spPr>
          <a:xfrm>
            <a:off x="713225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21"/>
          <p:cNvSpPr txBox="1"/>
          <p:nvPr>
            <p:ph idx="13" type="subTitle"/>
          </p:nvPr>
        </p:nvSpPr>
        <p:spPr>
          <a:xfrm>
            <a:off x="713322" y="2080750"/>
            <a:ext cx="251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idx="14" type="title"/>
          </p:nvPr>
        </p:nvSpPr>
        <p:spPr>
          <a:xfrm>
            <a:off x="713329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21"/>
          <p:cNvSpPr txBox="1"/>
          <p:nvPr>
            <p:ph idx="15" type="subTitle"/>
          </p:nvPr>
        </p:nvSpPr>
        <p:spPr>
          <a:xfrm>
            <a:off x="713367" y="3516425"/>
            <a:ext cx="251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">
  <p:cSld name="TITLE_AND_BODY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713250" y="539525"/>
            <a:ext cx="7717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713225" y="1074925"/>
            <a:ext cx="55206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22"/>
          <p:cNvSpPr/>
          <p:nvPr/>
        </p:nvSpPr>
        <p:spPr>
          <a:xfrm flipH="1" rot="-1681242">
            <a:off x="6888645" y="-746446"/>
            <a:ext cx="2427697" cy="2665042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7" name="Google Shape;277;p22"/>
          <p:cNvGrpSpPr/>
          <p:nvPr/>
        </p:nvGrpSpPr>
        <p:grpSpPr>
          <a:xfrm rot="5925867">
            <a:off x="8468732" y="4361871"/>
            <a:ext cx="1645601" cy="955766"/>
            <a:chOff x="5586650" y="985525"/>
            <a:chExt cx="1303925" cy="850925"/>
          </a:xfrm>
        </p:grpSpPr>
        <p:sp>
          <p:nvSpPr>
            <p:cNvPr id="278" name="Google Shape;278;p22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 1">
  <p:cSld name="TITLE_AND_BODY_2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713225" y="1104700"/>
            <a:ext cx="5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23"/>
          <p:cNvSpPr/>
          <p:nvPr/>
        </p:nvSpPr>
        <p:spPr>
          <a:xfrm rot="-9118758">
            <a:off x="6792320" y="3426848"/>
            <a:ext cx="2427697" cy="2665042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4" name="Google Shape;284;p23"/>
          <p:cNvGrpSpPr/>
          <p:nvPr/>
        </p:nvGrpSpPr>
        <p:grpSpPr>
          <a:xfrm flipH="1" rot="4874133">
            <a:off x="8372407" y="27807"/>
            <a:ext cx="1645601" cy="955766"/>
            <a:chOff x="5586650" y="985525"/>
            <a:chExt cx="1303925" cy="850925"/>
          </a:xfrm>
        </p:grpSpPr>
        <p:sp>
          <p:nvSpPr>
            <p:cNvPr id="285" name="Google Shape;285;p23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/>
          <p:nvPr/>
        </p:nvSpPr>
        <p:spPr>
          <a:xfrm>
            <a:off x="-129675" y="-81975"/>
            <a:ext cx="9648000" cy="3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713225" y="965300"/>
            <a:ext cx="4645500" cy="10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0" name="Google Shape;290;p24"/>
          <p:cNvSpPr txBox="1"/>
          <p:nvPr>
            <p:ph idx="1" type="subTitle"/>
          </p:nvPr>
        </p:nvSpPr>
        <p:spPr>
          <a:xfrm>
            <a:off x="713225" y="3328300"/>
            <a:ext cx="46455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91" name="Google Shape;291;p24"/>
          <p:cNvGrpSpPr/>
          <p:nvPr/>
        </p:nvGrpSpPr>
        <p:grpSpPr>
          <a:xfrm rot="-4874133">
            <a:off x="-707243" y="3846"/>
            <a:ext cx="1645601" cy="955766"/>
            <a:chOff x="5586650" y="985525"/>
            <a:chExt cx="1303925" cy="850925"/>
          </a:xfrm>
        </p:grpSpPr>
        <p:sp>
          <p:nvSpPr>
            <p:cNvPr id="292" name="Google Shape;292;p24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4"/>
          <p:cNvSpPr/>
          <p:nvPr/>
        </p:nvSpPr>
        <p:spPr>
          <a:xfrm rot="-5400000">
            <a:off x="-432321" y="3700381"/>
            <a:ext cx="2134790" cy="2343499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95" name="Google Shape;295;p24"/>
          <p:cNvGrpSpPr/>
          <p:nvPr/>
        </p:nvGrpSpPr>
        <p:grpSpPr>
          <a:xfrm rot="4917415">
            <a:off x="6522119" y="1661509"/>
            <a:ext cx="6430346" cy="2360643"/>
            <a:chOff x="3482725" y="2648925"/>
            <a:chExt cx="3368475" cy="1236600"/>
          </a:xfrm>
        </p:grpSpPr>
        <p:sp>
          <p:nvSpPr>
            <p:cNvPr id="296" name="Google Shape;296;p24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-129675" y="-81975"/>
            <a:ext cx="9648000" cy="322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 txBox="1"/>
          <p:nvPr>
            <p:ph type="title"/>
          </p:nvPr>
        </p:nvSpPr>
        <p:spPr>
          <a:xfrm>
            <a:off x="3761250" y="965300"/>
            <a:ext cx="4645500" cy="10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25"/>
          <p:cNvSpPr txBox="1"/>
          <p:nvPr>
            <p:ph idx="1" type="subTitle"/>
          </p:nvPr>
        </p:nvSpPr>
        <p:spPr>
          <a:xfrm>
            <a:off x="3761225" y="3334450"/>
            <a:ext cx="46455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 flipH="1" rot="4874133">
            <a:off x="8128229" y="3846"/>
            <a:ext cx="1645601" cy="955766"/>
            <a:chOff x="5586650" y="985525"/>
            <a:chExt cx="1303925" cy="850925"/>
          </a:xfrm>
        </p:grpSpPr>
        <p:sp>
          <p:nvSpPr>
            <p:cNvPr id="303" name="Google Shape;303;p25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5"/>
          <p:cNvSpPr/>
          <p:nvPr/>
        </p:nvSpPr>
        <p:spPr>
          <a:xfrm flipH="1" rot="5400000">
            <a:off x="7364118" y="3700381"/>
            <a:ext cx="2134790" cy="2343499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06" name="Google Shape;306;p25"/>
          <p:cNvGrpSpPr/>
          <p:nvPr/>
        </p:nvGrpSpPr>
        <p:grpSpPr>
          <a:xfrm flipH="1" rot="-4917415">
            <a:off x="-3885878" y="1661509"/>
            <a:ext cx="6430346" cy="2360643"/>
            <a:chOff x="3482725" y="2648925"/>
            <a:chExt cx="3368475" cy="1236600"/>
          </a:xfrm>
        </p:grpSpPr>
        <p:sp>
          <p:nvSpPr>
            <p:cNvPr id="307" name="Google Shape;307;p25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idx="1" type="subTitle"/>
          </p:nvPr>
        </p:nvSpPr>
        <p:spPr>
          <a:xfrm>
            <a:off x="2642550" y="1679750"/>
            <a:ext cx="38589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26"/>
          <p:cNvSpPr txBox="1"/>
          <p:nvPr/>
        </p:nvSpPr>
        <p:spPr>
          <a:xfrm>
            <a:off x="2401525" y="3471975"/>
            <a:ext cx="42840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2" name="Google Shape;312;p26"/>
          <p:cNvSpPr txBox="1"/>
          <p:nvPr>
            <p:ph type="ctrTitle"/>
          </p:nvPr>
        </p:nvSpPr>
        <p:spPr>
          <a:xfrm>
            <a:off x="2474850" y="708650"/>
            <a:ext cx="41943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3" name="Google Shape;313;p26"/>
          <p:cNvSpPr/>
          <p:nvPr/>
        </p:nvSpPr>
        <p:spPr>
          <a:xfrm>
            <a:off x="-310750" y="-200575"/>
            <a:ext cx="9729900" cy="376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 rot="-5400000">
            <a:off x="-3132082" y="1989109"/>
            <a:ext cx="5646690" cy="1668463"/>
            <a:chOff x="3281300" y="4114300"/>
            <a:chExt cx="3351350" cy="934975"/>
          </a:xfrm>
        </p:grpSpPr>
        <p:sp>
          <p:nvSpPr>
            <p:cNvPr id="315" name="Google Shape;315;p26"/>
            <p:cNvSpPr/>
            <p:nvPr/>
          </p:nvSpPr>
          <p:spPr>
            <a:xfrm>
              <a:off x="3281300" y="4114300"/>
              <a:ext cx="3351350" cy="934975"/>
            </a:xfrm>
            <a:custGeom>
              <a:rect b="b" l="l" r="r" t="t"/>
              <a:pathLst>
                <a:path extrusionOk="0" h="37399" w="134054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3281875" y="4137125"/>
              <a:ext cx="3350200" cy="877650"/>
            </a:xfrm>
            <a:custGeom>
              <a:rect b="b" l="l" r="r" t="t"/>
              <a:pathLst>
                <a:path extrusionOk="0" h="35106" w="134008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6"/>
          <p:cNvGrpSpPr/>
          <p:nvPr/>
        </p:nvGrpSpPr>
        <p:grpSpPr>
          <a:xfrm rot="4917415">
            <a:off x="6469544" y="1643021"/>
            <a:ext cx="6430346" cy="2360643"/>
            <a:chOff x="3482725" y="2648925"/>
            <a:chExt cx="3368475" cy="1236600"/>
          </a:xfrm>
        </p:grpSpPr>
        <p:sp>
          <p:nvSpPr>
            <p:cNvPr id="318" name="Google Shape;318;p26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7"/>
          <p:cNvGrpSpPr/>
          <p:nvPr/>
        </p:nvGrpSpPr>
        <p:grpSpPr>
          <a:xfrm rot="5925867">
            <a:off x="8391657" y="4304071"/>
            <a:ext cx="1645601" cy="955766"/>
            <a:chOff x="5586650" y="985525"/>
            <a:chExt cx="1303925" cy="850925"/>
          </a:xfrm>
        </p:grpSpPr>
        <p:sp>
          <p:nvSpPr>
            <p:cNvPr id="322" name="Google Shape;322;p27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7"/>
          <p:cNvGrpSpPr/>
          <p:nvPr/>
        </p:nvGrpSpPr>
        <p:grpSpPr>
          <a:xfrm rot="-4874133">
            <a:off x="-761793" y="-34366"/>
            <a:ext cx="1645601" cy="955766"/>
            <a:chOff x="5586650" y="985525"/>
            <a:chExt cx="1303925" cy="850925"/>
          </a:xfrm>
        </p:grpSpPr>
        <p:sp>
          <p:nvSpPr>
            <p:cNvPr id="325" name="Google Shape;325;p27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7"/>
          <p:cNvSpPr/>
          <p:nvPr/>
        </p:nvSpPr>
        <p:spPr>
          <a:xfrm rot="-5400000">
            <a:off x="-432321" y="3700381"/>
            <a:ext cx="2134790" cy="2343499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8"/>
          <p:cNvGrpSpPr/>
          <p:nvPr/>
        </p:nvGrpSpPr>
        <p:grpSpPr>
          <a:xfrm rot="4917415">
            <a:off x="6002019" y="1587821"/>
            <a:ext cx="6430346" cy="2360643"/>
            <a:chOff x="3482725" y="2648925"/>
            <a:chExt cx="3368475" cy="1236600"/>
          </a:xfrm>
        </p:grpSpPr>
        <p:sp>
          <p:nvSpPr>
            <p:cNvPr id="330" name="Google Shape;330;p28"/>
            <p:cNvSpPr/>
            <p:nvPr/>
          </p:nvSpPr>
          <p:spPr>
            <a:xfrm>
              <a:off x="3482725" y="2648925"/>
              <a:ext cx="3368475" cy="1236600"/>
            </a:xfrm>
            <a:custGeom>
              <a:rect b="b" l="l" r="r" t="t"/>
              <a:pathLst>
                <a:path extrusionOk="0" h="49464" w="134739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485000" y="2648925"/>
              <a:ext cx="3366200" cy="1224025"/>
            </a:xfrm>
            <a:custGeom>
              <a:rect b="b" l="l" r="r" t="t"/>
              <a:pathLst>
                <a:path extrusionOk="0" h="48961" w="134648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7918925" y="3634128"/>
            <a:ext cx="2279685" cy="2502560"/>
          </a:xfrm>
          <a:custGeom>
            <a:rect b="b" l="l" r="r" t="t"/>
            <a:pathLst>
              <a:path extrusionOk="0" h="146263" w="133237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13225" y="1230743"/>
            <a:ext cx="77175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 rot="-5400000">
            <a:off x="-3198332" y="1883909"/>
            <a:ext cx="5646690" cy="1668463"/>
            <a:chOff x="3281300" y="4114300"/>
            <a:chExt cx="3351350" cy="934975"/>
          </a:xfrm>
        </p:grpSpPr>
        <p:sp>
          <p:nvSpPr>
            <p:cNvPr id="31" name="Google Shape;31;p4"/>
            <p:cNvSpPr/>
            <p:nvPr/>
          </p:nvSpPr>
          <p:spPr>
            <a:xfrm>
              <a:off x="3281300" y="4114300"/>
              <a:ext cx="3351350" cy="934975"/>
            </a:xfrm>
            <a:custGeom>
              <a:rect b="b" l="l" r="r" t="t"/>
              <a:pathLst>
                <a:path extrusionOk="0" h="37399" w="134054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281875" y="4137125"/>
              <a:ext cx="3350200" cy="877650"/>
            </a:xfrm>
            <a:custGeom>
              <a:rect b="b" l="l" r="r" t="t"/>
              <a:pathLst>
                <a:path extrusionOk="0" h="35106" w="134008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6325" y="1853688"/>
            <a:ext cx="3434100" cy="102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20275" y="3434563"/>
            <a:ext cx="3434100" cy="79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729350" y="1463325"/>
            <a:ext cx="3434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723300" y="3044150"/>
            <a:ext cx="3434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4130258" y="1191700"/>
            <a:ext cx="4394311" cy="4329257"/>
            <a:chOff x="4867674" y="0"/>
            <a:chExt cx="4206692" cy="4184475"/>
          </a:xfrm>
        </p:grpSpPr>
        <p:grpSp>
          <p:nvGrpSpPr>
            <p:cNvPr id="40" name="Google Shape;40;p5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41" name="Google Shape;41;p5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5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5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5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5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5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" name="Google Shape;48;p5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49" name="Google Shape;49;p5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713225" y="1804850"/>
            <a:ext cx="3858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61" name="Google Shape;61;p7"/>
          <p:cNvSpPr txBox="1"/>
          <p:nvPr>
            <p:ph idx="2" type="title"/>
          </p:nvPr>
        </p:nvSpPr>
        <p:spPr>
          <a:xfrm>
            <a:off x="713100" y="1360550"/>
            <a:ext cx="38589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2" name="Google Shape;62;p7"/>
          <p:cNvGrpSpPr/>
          <p:nvPr/>
        </p:nvGrpSpPr>
        <p:grpSpPr>
          <a:xfrm flipH="1" rot="-5849988">
            <a:off x="-1233846" y="3780543"/>
            <a:ext cx="2175827" cy="948282"/>
            <a:chOff x="5586650" y="985525"/>
            <a:chExt cx="1303925" cy="850925"/>
          </a:xfrm>
        </p:grpSpPr>
        <p:sp>
          <p:nvSpPr>
            <p:cNvPr id="63" name="Google Shape;63;p7"/>
            <p:cNvSpPr/>
            <p:nvPr/>
          </p:nvSpPr>
          <p:spPr>
            <a:xfrm>
              <a:off x="5586650" y="985525"/>
              <a:ext cx="1303925" cy="850925"/>
            </a:xfrm>
            <a:custGeom>
              <a:rect b="b" l="l" r="r" t="t"/>
              <a:pathLst>
                <a:path extrusionOk="0" h="34037" w="52157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5632300" y="985525"/>
              <a:ext cx="1255425" cy="838300"/>
            </a:xfrm>
            <a:custGeom>
              <a:rect b="b" l="l" r="r" t="t"/>
              <a:pathLst>
                <a:path extrusionOk="0" h="33532" w="50217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7"/>
          <p:cNvGrpSpPr/>
          <p:nvPr/>
        </p:nvGrpSpPr>
        <p:grpSpPr>
          <a:xfrm rot="-5400000">
            <a:off x="6759468" y="1737522"/>
            <a:ext cx="5646690" cy="1668463"/>
            <a:chOff x="3281300" y="4114300"/>
            <a:chExt cx="3351350" cy="934975"/>
          </a:xfrm>
        </p:grpSpPr>
        <p:sp>
          <p:nvSpPr>
            <p:cNvPr id="66" name="Google Shape;66;p7"/>
            <p:cNvSpPr/>
            <p:nvPr/>
          </p:nvSpPr>
          <p:spPr>
            <a:xfrm>
              <a:off x="3281300" y="4114300"/>
              <a:ext cx="3351350" cy="934975"/>
            </a:xfrm>
            <a:custGeom>
              <a:rect b="b" l="l" r="r" t="t"/>
              <a:pathLst>
                <a:path extrusionOk="0" h="37399" w="134054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281875" y="4137125"/>
              <a:ext cx="3350200" cy="877650"/>
            </a:xfrm>
            <a:custGeom>
              <a:rect b="b" l="l" r="r" t="t"/>
              <a:pathLst>
                <a:path extrusionOk="0" h="35106" w="134008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-53450"/>
            <a:ext cx="9144000" cy="520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713225" y="1170613"/>
            <a:ext cx="3597600" cy="8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13225" y="2094868"/>
            <a:ext cx="35976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rot="-5400000">
            <a:off x="-3184282" y="1737522"/>
            <a:ext cx="5646690" cy="1668463"/>
            <a:chOff x="3281300" y="4114300"/>
            <a:chExt cx="3351350" cy="934975"/>
          </a:xfrm>
        </p:grpSpPr>
        <p:sp>
          <p:nvSpPr>
            <p:cNvPr id="78" name="Google Shape;78;p9"/>
            <p:cNvSpPr/>
            <p:nvPr/>
          </p:nvSpPr>
          <p:spPr>
            <a:xfrm>
              <a:off x="3281300" y="4114300"/>
              <a:ext cx="3351350" cy="934975"/>
            </a:xfrm>
            <a:custGeom>
              <a:rect b="b" l="l" r="r" t="t"/>
              <a:pathLst>
                <a:path extrusionOk="0" h="37399" w="134054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281875" y="4137125"/>
              <a:ext cx="3350200" cy="877650"/>
            </a:xfrm>
            <a:custGeom>
              <a:rect b="b" l="l" r="r" t="t"/>
              <a:pathLst>
                <a:path extrusionOk="0" h="35106" w="134008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9"/>
          <p:cNvGrpSpPr/>
          <p:nvPr/>
        </p:nvGrpSpPr>
        <p:grpSpPr>
          <a:xfrm>
            <a:off x="4750193" y="146950"/>
            <a:ext cx="4312701" cy="4092835"/>
            <a:chOff x="4867674" y="0"/>
            <a:chExt cx="4206692" cy="4184475"/>
          </a:xfrm>
        </p:grpSpPr>
        <p:grpSp>
          <p:nvGrpSpPr>
            <p:cNvPr id="81" name="Google Shape;81;p9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82" name="Google Shape;82;p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" name="Google Shape;89;p9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90" name="Google Shape;90;p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5658775" y="539500"/>
            <a:ext cx="2772000" cy="15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0743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311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9"/>
          <p:cNvGrpSpPr/>
          <p:nvPr/>
        </p:nvGrpSpPr>
        <p:grpSpPr>
          <a:xfrm>
            <a:off x="4934845" y="-660550"/>
            <a:ext cx="4109517" cy="4092835"/>
            <a:chOff x="4867674" y="0"/>
            <a:chExt cx="4206692" cy="4184475"/>
          </a:xfrm>
        </p:grpSpPr>
        <p:grpSp>
          <p:nvGrpSpPr>
            <p:cNvPr id="337" name="Google Shape;337;p29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338" name="Google Shape;338;p2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2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2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2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2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2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5" name="Google Shape;345;p29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346" name="Google Shape;346;p2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2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2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2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2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2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3" name="Google Shape;353;p29"/>
          <p:cNvSpPr txBox="1"/>
          <p:nvPr>
            <p:ph type="ctrTitle"/>
          </p:nvPr>
        </p:nvSpPr>
        <p:spPr>
          <a:xfrm>
            <a:off x="187425" y="270025"/>
            <a:ext cx="4482900" cy="19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 BEST POSITION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4" name="Google Shape;354;p29"/>
          <p:cNvSpPr txBox="1"/>
          <p:nvPr>
            <p:ph idx="1" type="subTitle"/>
          </p:nvPr>
        </p:nvSpPr>
        <p:spPr>
          <a:xfrm>
            <a:off x="418875" y="2657563"/>
            <a:ext cx="38589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Where Do I Fit On The Pitch??</a:t>
            </a:r>
            <a:endParaRPr sz="23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816" l="53281" r="13692" t="6393"/>
          <a:stretch/>
        </p:blipFill>
        <p:spPr>
          <a:xfrm>
            <a:off x="5348600" y="270025"/>
            <a:ext cx="3092372" cy="488726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/>
          <p:nvPr/>
        </p:nvSpPr>
        <p:spPr>
          <a:xfrm rot="-5400000">
            <a:off x="8049853" y="4052056"/>
            <a:ext cx="1714607" cy="473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chivo Black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713250" y="539525"/>
            <a:ext cx="7717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233775" y="1385100"/>
            <a:ext cx="50319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SzPts val="1500"/>
              <a:buFont typeface="Roboto"/>
              <a:buChar char="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Football is a popular sport worldwide, and identifying the best position for each player is crucial for a team's success.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SzPts val="1500"/>
              <a:buFont typeface="Roboto"/>
              <a:buChar char="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With the help of machine learning, we can create a model that predicts a player's best position based on their skills and physical attributes.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375" y="1455875"/>
            <a:ext cx="3890325" cy="262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idx="6" type="title"/>
          </p:nvPr>
        </p:nvSpPr>
        <p:spPr>
          <a:xfrm>
            <a:off x="713250" y="321575"/>
            <a:ext cx="7717500" cy="56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69" name="Google Shape;369;p31"/>
          <p:cNvSpPr txBox="1"/>
          <p:nvPr>
            <p:ph idx="3" type="subTitle"/>
          </p:nvPr>
        </p:nvSpPr>
        <p:spPr>
          <a:xfrm>
            <a:off x="288225" y="1292425"/>
            <a:ext cx="4846500" cy="31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problem we are trying to solve is to help football coaches and scouts identify the best position for a player based on their skills and physical attributes.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This will help teams build a balanced and effective squad, leading to better performance on the field.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</p:txBody>
      </p:sp>
      <p:pic>
        <p:nvPicPr>
          <p:cNvPr id="370" name="Google Shape;3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00" y="988337"/>
            <a:ext cx="3160400" cy="1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125" y="2931516"/>
            <a:ext cx="2718651" cy="205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USERS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7" name="Google Shape;377;p32"/>
          <p:cNvSpPr txBox="1"/>
          <p:nvPr>
            <p:ph idx="3" type="subTitle"/>
          </p:nvPr>
        </p:nvSpPr>
        <p:spPr>
          <a:xfrm>
            <a:off x="277350" y="1300875"/>
            <a:ext cx="4846500" cy="36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Our targeted users are football coaches and scouts who need to make informed decisions on player positions.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This model can also be used by players to identify areas they need to improve in order to play in their desired position.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</a:endParaRPr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225" y="1169925"/>
            <a:ext cx="3442925" cy="193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25" y="3253925"/>
            <a:ext cx="3442925" cy="18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FEATURES AND ALGORITHMS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5" name="Google Shape;385;p33"/>
          <p:cNvSpPr txBox="1"/>
          <p:nvPr>
            <p:ph idx="3" type="subTitle"/>
          </p:nvPr>
        </p:nvSpPr>
        <p:spPr>
          <a:xfrm>
            <a:off x="233775" y="2905200"/>
            <a:ext cx="4846500" cy="21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We used 6 features: pace, shooting, passing, dribbling, defending and physicality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 build our model, we used the k-nearest neighbors algorithm and performed hyperparameter tuning with randomized search cross-validation.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713250" y="539525"/>
            <a:ext cx="7717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ROOM FOR IMPROVEMENT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1" name="Google Shape;391;p34"/>
          <p:cNvSpPr txBox="1"/>
          <p:nvPr>
            <p:ph idx="1" type="body"/>
          </p:nvPr>
        </p:nvSpPr>
        <p:spPr>
          <a:xfrm>
            <a:off x="713250" y="1585375"/>
            <a:ext cx="50319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One limitation of our model is that it only uses a limited number of features to predict a player's best position. Incorporating more features could improve the accuracy of our predictions.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Additionally, using a different algorithm or fine-tuning our current algorithm further could lead to better results.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713250" y="539525"/>
            <a:ext cx="7717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386350" y="1595100"/>
            <a:ext cx="55113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 summary, our project used machine learning to build a model that predicts a football player's best position based on their skills and physical attributes.</a:t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model has potential to be useful for football coaches and scouts in making informed decisions on player positions.</a:t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Player Portfolio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212121"/>
      </a:accent2>
      <a:accent3>
        <a:srgbClr val="FF9900"/>
      </a:accent3>
      <a:accent4>
        <a:srgbClr val="FFAB40"/>
      </a:accent4>
      <a:accent5>
        <a:srgbClr val="FFFFFF"/>
      </a:accent5>
      <a:accent6>
        <a:srgbClr val="FFFFFF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