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Bebas Neue"/>
      <p:regular r:id="rId15"/>
    </p:embeddedFont>
    <p:embeddedFont>
      <p:font typeface="Be Vietnam Pro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D250E6-02C2-4817-8776-46557606F7F2}">
  <a:tblStyle styleId="{C2D250E6-02C2-4817-8776-46557606F7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BebasNeue-regular.fntdata"/><Relationship Id="rId14" Type="http://schemas.openxmlformats.org/officeDocument/2006/relationships/slide" Target="slides/slide9.xml"/><Relationship Id="rId17" Type="http://schemas.openxmlformats.org/officeDocument/2006/relationships/font" Target="fonts/BeVietnamPro-bold.fntdata"/><Relationship Id="rId16" Type="http://schemas.openxmlformats.org/officeDocument/2006/relationships/font" Target="fonts/BeVietnam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BeVietnamPro-boldItalic.fntdata"/><Relationship Id="rId6" Type="http://schemas.openxmlformats.org/officeDocument/2006/relationships/slide" Target="slides/slide1.xml"/><Relationship Id="rId18" Type="http://schemas.openxmlformats.org/officeDocument/2006/relationships/font" Target="fonts/BeVietnam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64f1886d5d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64f1886d5d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64f1886d5d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64f1886d5d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64f1886d5d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64f1886d5d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64f1886d5d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64f1886d5d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64f1886d5d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164f1886d5d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64f1886d5d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64f1886d5d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66a2b5b574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66a2b5b574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66a2b5b5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66a2b5b5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87918" y="-4997"/>
            <a:ext cx="8768329" cy="4984347"/>
            <a:chOff x="187918" y="-4997"/>
            <a:chExt cx="8768329" cy="4984347"/>
          </a:xfrm>
        </p:grpSpPr>
        <p:sp>
          <p:nvSpPr>
            <p:cNvPr id="10" name="Google Shape;10;p2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fmla="val 263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95402" y="207509"/>
              <a:ext cx="31" cy="3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95402" y="207509"/>
              <a:ext cx="31" cy="3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95709" y="528466"/>
              <a:ext cx="8754637" cy="325190"/>
            </a:xfrm>
            <a:custGeom>
              <a:rect b="b" l="l" r="r" t="t"/>
              <a:pathLst>
                <a:path extrusionOk="0" h="10602" w="285423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25017" y="528466"/>
              <a:ext cx="583514" cy="325190"/>
            </a:xfrm>
            <a:custGeom>
              <a:rect b="b" l="l" r="r" t="t"/>
              <a:pathLst>
                <a:path extrusionOk="0" h="10602" w="19024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42025" y="528466"/>
              <a:ext cx="583514" cy="325190"/>
            </a:xfrm>
            <a:custGeom>
              <a:rect b="b" l="l" r="r" t="t"/>
              <a:pathLst>
                <a:path extrusionOk="0" h="10602" w="19024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407978" y="528466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990970" y="528466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74116" y="528466"/>
              <a:ext cx="583483" cy="325190"/>
            </a:xfrm>
            <a:custGeom>
              <a:rect b="b" l="l" r="r" t="t"/>
              <a:pathLst>
                <a:path extrusionOk="0" h="10602" w="19023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40913" y="528313"/>
              <a:ext cx="583636" cy="325190"/>
            </a:xfrm>
            <a:custGeom>
              <a:rect b="b" l="l" r="r" t="t"/>
              <a:pathLst>
                <a:path extrusionOk="0" h="10602" w="19028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725316" y="528313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313431" y="528466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96607" y="528466"/>
              <a:ext cx="583452" cy="325190"/>
            </a:xfrm>
            <a:custGeom>
              <a:rect b="b" l="l" r="r" t="t"/>
              <a:pathLst>
                <a:path extrusionOk="0" h="10602" w="19022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463374" y="528313"/>
              <a:ext cx="583636" cy="325190"/>
            </a:xfrm>
            <a:custGeom>
              <a:rect b="b" l="l" r="r" t="t"/>
              <a:pathLst>
                <a:path extrusionOk="0" h="10602" w="19028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047777" y="528313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36075" y="528466"/>
              <a:ext cx="583452" cy="325190"/>
            </a:xfrm>
            <a:custGeom>
              <a:rect b="b" l="l" r="r" t="t"/>
              <a:pathLst>
                <a:path extrusionOk="0" h="10602" w="19022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219037" y="528466"/>
              <a:ext cx="583636" cy="325190"/>
            </a:xfrm>
            <a:custGeom>
              <a:rect b="b" l="l" r="r" t="t"/>
              <a:pathLst>
                <a:path extrusionOk="0" h="10602" w="19028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785834" y="528313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" name="Google Shape;28;p2"/>
            <p:cNvGrpSpPr/>
            <p:nvPr/>
          </p:nvGrpSpPr>
          <p:grpSpPr>
            <a:xfrm rot="29908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190096" y="10"/>
                <a:ext cx="8763655" cy="537290"/>
              </a:xfrm>
              <a:custGeom>
                <a:rect b="b" l="l" r="r" t="t"/>
                <a:pathLst>
                  <a:path extrusionOk="0" h="17517" w="285717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819250" y="191467"/>
                <a:ext cx="591335" cy="320681"/>
              </a:xfrm>
              <a:custGeom>
                <a:rect b="b" l="l" r="r" t="t"/>
                <a:pathLst>
                  <a:path extrusionOk="0" h="10455" w="19279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36411" y="205730"/>
                <a:ext cx="591366" cy="320681"/>
              </a:xfrm>
              <a:custGeom>
                <a:rect b="b" l="l" r="r" t="t"/>
                <a:pathLst>
                  <a:path extrusionOk="0" h="10455" w="1928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402212" y="177174"/>
                <a:ext cx="591212" cy="320681"/>
              </a:xfrm>
              <a:custGeom>
                <a:rect b="b" l="l" r="r" t="t"/>
                <a:pathLst>
                  <a:path extrusionOk="0" h="10455" w="19275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985051" y="162911"/>
                <a:ext cx="591212" cy="320865"/>
              </a:xfrm>
              <a:custGeom>
                <a:rect b="b" l="l" r="r" t="t"/>
                <a:pathLst>
                  <a:path extrusionOk="0" h="10461" w="19275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567859" y="148618"/>
                <a:ext cx="591182" cy="320896"/>
              </a:xfrm>
              <a:custGeom>
                <a:rect b="b" l="l" r="r" t="t"/>
                <a:pathLst>
                  <a:path extrusionOk="0" h="10462" w="19274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3134503" y="134846"/>
                <a:ext cx="591366" cy="320681"/>
              </a:xfrm>
              <a:custGeom>
                <a:rect b="b" l="l" r="r" t="t"/>
                <a:pathLst>
                  <a:path extrusionOk="0" h="10455" w="1928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3718752" y="120583"/>
                <a:ext cx="591366" cy="320712"/>
              </a:xfrm>
              <a:custGeom>
                <a:rect b="b" l="l" r="r" t="t"/>
                <a:pathLst>
                  <a:path extrusionOk="0" h="10456" w="1928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306867" y="106290"/>
                <a:ext cx="591182" cy="320742"/>
              </a:xfrm>
              <a:custGeom>
                <a:rect b="b" l="l" r="r" t="t"/>
                <a:pathLst>
                  <a:path extrusionOk="0" h="10457" w="19274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4889675" y="92058"/>
                <a:ext cx="591212" cy="320681"/>
              </a:xfrm>
              <a:custGeom>
                <a:rect b="b" l="l" r="r" t="t"/>
                <a:pathLst>
                  <a:path extrusionOk="0" h="10455" w="19275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5456288" y="78102"/>
                <a:ext cx="591366" cy="320681"/>
              </a:xfrm>
              <a:custGeom>
                <a:rect b="b" l="l" r="r" t="t"/>
                <a:pathLst>
                  <a:path extrusionOk="0" h="10455" w="1928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6040569" y="63809"/>
                <a:ext cx="591182" cy="320742"/>
              </a:xfrm>
              <a:custGeom>
                <a:rect b="b" l="l" r="r" t="t"/>
                <a:pathLst>
                  <a:path extrusionOk="0" h="10457" w="19274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628530" y="49546"/>
                <a:ext cx="591366" cy="320712"/>
              </a:xfrm>
              <a:custGeom>
                <a:rect b="b" l="l" r="r" t="t"/>
                <a:pathLst>
                  <a:path extrusionOk="0" h="10456" w="1928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211491" y="35314"/>
                <a:ext cx="591182" cy="320681"/>
              </a:xfrm>
              <a:custGeom>
                <a:rect b="b" l="l" r="r" t="t"/>
                <a:pathLst>
                  <a:path extrusionOk="0" h="10455" w="19274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778135" y="21327"/>
                <a:ext cx="591151" cy="320896"/>
              </a:xfrm>
              <a:custGeom>
                <a:rect b="b" l="l" r="r" t="t"/>
                <a:pathLst>
                  <a:path extrusionOk="0" h="10462" w="19273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362385" y="7064"/>
                <a:ext cx="591212" cy="320865"/>
              </a:xfrm>
              <a:custGeom>
                <a:rect b="b" l="l" r="r" t="t"/>
                <a:pathLst>
                  <a:path extrusionOk="0" h="10461" w="19275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370237" y="528313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5709" y="530736"/>
              <a:ext cx="8758195" cy="31"/>
            </a:xfrm>
            <a:custGeom>
              <a:rect b="b" l="l" r="r" t="t"/>
              <a:pathLst>
                <a:path extrusionOk="0" fill="none" h="1" w="285539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cap="flat" cmpd="sng" w="6150">
              <a:solidFill>
                <a:srgbClr val="171717"/>
              </a:solidFill>
              <a:prstDash val="solid"/>
              <a:miter lim="12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5709" y="207663"/>
              <a:ext cx="499164" cy="645994"/>
            </a:xfrm>
            <a:custGeom>
              <a:rect b="b" l="l" r="r" t="t"/>
              <a:pathLst>
                <a:path extrusionOk="0" h="21061" w="16274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8126" y="284282"/>
              <a:ext cx="54198" cy="54229"/>
            </a:xfrm>
            <a:custGeom>
              <a:rect b="b" l="l" r="r" t="t"/>
              <a:pathLst>
                <a:path extrusionOk="0" h="1768" w="1767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85978" y="721519"/>
              <a:ext cx="54198" cy="54198"/>
            </a:xfrm>
            <a:custGeom>
              <a:rect b="b" l="l" r="r" t="t"/>
              <a:pathLst>
                <a:path extrusionOk="0" h="1767" w="1767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82221" y="721519"/>
              <a:ext cx="54229" cy="54198"/>
            </a:xfrm>
            <a:custGeom>
              <a:rect b="b" l="l" r="r" t="t"/>
              <a:pathLst>
                <a:path extrusionOk="0" h="1767" w="1768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95402" y="852675"/>
              <a:ext cx="31" cy="3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95402" y="852675"/>
              <a:ext cx="31" cy="3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2"/>
          <p:cNvSpPr txBox="1"/>
          <p:nvPr>
            <p:ph type="ctrTitle"/>
          </p:nvPr>
        </p:nvSpPr>
        <p:spPr>
          <a:xfrm>
            <a:off x="2335950" y="1011975"/>
            <a:ext cx="5804400" cy="20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4" name="Google Shape;54;p2"/>
          <p:cNvSpPr txBox="1"/>
          <p:nvPr>
            <p:ph idx="1" type="subTitle"/>
          </p:nvPr>
        </p:nvSpPr>
        <p:spPr>
          <a:xfrm>
            <a:off x="2335950" y="3229725"/>
            <a:ext cx="43590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11"/>
          <p:cNvGrpSpPr/>
          <p:nvPr/>
        </p:nvGrpSpPr>
        <p:grpSpPr>
          <a:xfrm>
            <a:off x="187918" y="-4997"/>
            <a:ext cx="8768329" cy="4984347"/>
            <a:chOff x="187918" y="-4997"/>
            <a:chExt cx="8768329" cy="4984347"/>
          </a:xfrm>
        </p:grpSpPr>
        <p:sp>
          <p:nvSpPr>
            <p:cNvPr id="434" name="Google Shape;434;p11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fmla="val 263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195402" y="207509"/>
              <a:ext cx="31" cy="3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195402" y="207509"/>
              <a:ext cx="31" cy="3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195709" y="528466"/>
              <a:ext cx="8754637" cy="325190"/>
            </a:xfrm>
            <a:custGeom>
              <a:rect b="b" l="l" r="r" t="t"/>
              <a:pathLst>
                <a:path extrusionOk="0" h="10602" w="285423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825017" y="528466"/>
              <a:ext cx="583514" cy="325190"/>
            </a:xfrm>
            <a:custGeom>
              <a:rect b="b" l="l" r="r" t="t"/>
              <a:pathLst>
                <a:path extrusionOk="0" h="10602" w="19024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242025" y="528466"/>
              <a:ext cx="583514" cy="325190"/>
            </a:xfrm>
            <a:custGeom>
              <a:rect b="b" l="l" r="r" t="t"/>
              <a:pathLst>
                <a:path extrusionOk="0" h="10602" w="19024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1407978" y="528466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1990970" y="528466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2574116" y="528466"/>
              <a:ext cx="583483" cy="325190"/>
            </a:xfrm>
            <a:custGeom>
              <a:rect b="b" l="l" r="r" t="t"/>
              <a:pathLst>
                <a:path extrusionOk="0" h="10602" w="19023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3140913" y="528313"/>
              <a:ext cx="583636" cy="325190"/>
            </a:xfrm>
            <a:custGeom>
              <a:rect b="b" l="l" r="r" t="t"/>
              <a:pathLst>
                <a:path extrusionOk="0" h="10602" w="19028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3725316" y="528313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4313431" y="528466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4896607" y="528466"/>
              <a:ext cx="583452" cy="325190"/>
            </a:xfrm>
            <a:custGeom>
              <a:rect b="b" l="l" r="r" t="t"/>
              <a:pathLst>
                <a:path extrusionOk="0" h="10602" w="19022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5463374" y="528313"/>
              <a:ext cx="583636" cy="325190"/>
            </a:xfrm>
            <a:custGeom>
              <a:rect b="b" l="l" r="r" t="t"/>
              <a:pathLst>
                <a:path extrusionOk="0" h="10602" w="19028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6047777" y="528313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6636075" y="528466"/>
              <a:ext cx="583452" cy="325190"/>
            </a:xfrm>
            <a:custGeom>
              <a:rect b="b" l="l" r="r" t="t"/>
              <a:pathLst>
                <a:path extrusionOk="0" h="10602" w="19022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7219037" y="528466"/>
              <a:ext cx="583636" cy="325190"/>
            </a:xfrm>
            <a:custGeom>
              <a:rect b="b" l="l" r="r" t="t"/>
              <a:pathLst>
                <a:path extrusionOk="0" h="10602" w="19028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7785834" y="528313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2" name="Google Shape;452;p11"/>
            <p:cNvGrpSpPr/>
            <p:nvPr/>
          </p:nvGrpSpPr>
          <p:grpSpPr>
            <a:xfrm rot="29908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453" name="Google Shape;453;p11"/>
              <p:cNvSpPr/>
              <p:nvPr/>
            </p:nvSpPr>
            <p:spPr>
              <a:xfrm>
                <a:off x="190096" y="10"/>
                <a:ext cx="8763655" cy="537290"/>
              </a:xfrm>
              <a:custGeom>
                <a:rect b="b" l="l" r="r" t="t"/>
                <a:pathLst>
                  <a:path extrusionOk="0" h="17517" w="285717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1"/>
              <p:cNvSpPr/>
              <p:nvPr/>
            </p:nvSpPr>
            <p:spPr>
              <a:xfrm>
                <a:off x="819250" y="191467"/>
                <a:ext cx="591335" cy="320681"/>
              </a:xfrm>
              <a:custGeom>
                <a:rect b="b" l="l" r="r" t="t"/>
                <a:pathLst>
                  <a:path extrusionOk="0" h="10455" w="19279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1"/>
              <p:cNvSpPr/>
              <p:nvPr/>
            </p:nvSpPr>
            <p:spPr>
              <a:xfrm>
                <a:off x="236411" y="205730"/>
                <a:ext cx="591366" cy="320681"/>
              </a:xfrm>
              <a:custGeom>
                <a:rect b="b" l="l" r="r" t="t"/>
                <a:pathLst>
                  <a:path extrusionOk="0" h="10455" w="1928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1"/>
              <p:cNvSpPr/>
              <p:nvPr/>
            </p:nvSpPr>
            <p:spPr>
              <a:xfrm>
                <a:off x="1402212" y="177174"/>
                <a:ext cx="591212" cy="320681"/>
              </a:xfrm>
              <a:custGeom>
                <a:rect b="b" l="l" r="r" t="t"/>
                <a:pathLst>
                  <a:path extrusionOk="0" h="10455" w="19275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1"/>
              <p:cNvSpPr/>
              <p:nvPr/>
            </p:nvSpPr>
            <p:spPr>
              <a:xfrm>
                <a:off x="1985051" y="162911"/>
                <a:ext cx="591212" cy="320865"/>
              </a:xfrm>
              <a:custGeom>
                <a:rect b="b" l="l" r="r" t="t"/>
                <a:pathLst>
                  <a:path extrusionOk="0" h="10461" w="19275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1"/>
              <p:cNvSpPr/>
              <p:nvPr/>
            </p:nvSpPr>
            <p:spPr>
              <a:xfrm>
                <a:off x="2567859" y="148618"/>
                <a:ext cx="591182" cy="320896"/>
              </a:xfrm>
              <a:custGeom>
                <a:rect b="b" l="l" r="r" t="t"/>
                <a:pathLst>
                  <a:path extrusionOk="0" h="10462" w="19274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3134503" y="134846"/>
                <a:ext cx="591366" cy="320681"/>
              </a:xfrm>
              <a:custGeom>
                <a:rect b="b" l="l" r="r" t="t"/>
                <a:pathLst>
                  <a:path extrusionOk="0" h="10455" w="1928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3718752" y="120583"/>
                <a:ext cx="591366" cy="320712"/>
              </a:xfrm>
              <a:custGeom>
                <a:rect b="b" l="l" r="r" t="t"/>
                <a:pathLst>
                  <a:path extrusionOk="0" h="10456" w="1928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4306867" y="106290"/>
                <a:ext cx="591182" cy="320742"/>
              </a:xfrm>
              <a:custGeom>
                <a:rect b="b" l="l" r="r" t="t"/>
                <a:pathLst>
                  <a:path extrusionOk="0" h="10457" w="19274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1"/>
              <p:cNvSpPr/>
              <p:nvPr/>
            </p:nvSpPr>
            <p:spPr>
              <a:xfrm>
                <a:off x="4889675" y="92058"/>
                <a:ext cx="591212" cy="320681"/>
              </a:xfrm>
              <a:custGeom>
                <a:rect b="b" l="l" r="r" t="t"/>
                <a:pathLst>
                  <a:path extrusionOk="0" h="10455" w="19275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5456288" y="78102"/>
                <a:ext cx="591366" cy="320681"/>
              </a:xfrm>
              <a:custGeom>
                <a:rect b="b" l="l" r="r" t="t"/>
                <a:pathLst>
                  <a:path extrusionOk="0" h="10455" w="1928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6040569" y="63809"/>
                <a:ext cx="591182" cy="320742"/>
              </a:xfrm>
              <a:custGeom>
                <a:rect b="b" l="l" r="r" t="t"/>
                <a:pathLst>
                  <a:path extrusionOk="0" h="10457" w="19274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6628530" y="49546"/>
                <a:ext cx="591366" cy="320712"/>
              </a:xfrm>
              <a:custGeom>
                <a:rect b="b" l="l" r="r" t="t"/>
                <a:pathLst>
                  <a:path extrusionOk="0" h="10456" w="1928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7211491" y="35314"/>
                <a:ext cx="591182" cy="320681"/>
              </a:xfrm>
              <a:custGeom>
                <a:rect b="b" l="l" r="r" t="t"/>
                <a:pathLst>
                  <a:path extrusionOk="0" h="10455" w="19274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7778135" y="21327"/>
                <a:ext cx="591151" cy="320896"/>
              </a:xfrm>
              <a:custGeom>
                <a:rect b="b" l="l" r="r" t="t"/>
                <a:pathLst>
                  <a:path extrusionOk="0" h="10462" w="19273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8362385" y="7064"/>
                <a:ext cx="591212" cy="320865"/>
              </a:xfrm>
              <a:custGeom>
                <a:rect b="b" l="l" r="r" t="t"/>
                <a:pathLst>
                  <a:path extrusionOk="0" h="10461" w="19275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9" name="Google Shape;469;p11"/>
            <p:cNvSpPr/>
            <p:nvPr/>
          </p:nvSpPr>
          <p:spPr>
            <a:xfrm>
              <a:off x="8370237" y="528313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>
              <a:off x="195709" y="530736"/>
              <a:ext cx="8758195" cy="31"/>
            </a:xfrm>
            <a:custGeom>
              <a:rect b="b" l="l" r="r" t="t"/>
              <a:pathLst>
                <a:path extrusionOk="0" fill="none" h="1" w="285539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cap="flat" cmpd="sng" w="6150">
              <a:solidFill>
                <a:srgbClr val="171717"/>
              </a:solidFill>
              <a:prstDash val="solid"/>
              <a:miter lim="12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1"/>
            <p:cNvSpPr/>
            <p:nvPr/>
          </p:nvSpPr>
          <p:spPr>
            <a:xfrm>
              <a:off x="195709" y="207663"/>
              <a:ext cx="499164" cy="645994"/>
            </a:xfrm>
            <a:custGeom>
              <a:rect b="b" l="l" r="r" t="t"/>
              <a:pathLst>
                <a:path extrusionOk="0" h="21061" w="16274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1"/>
            <p:cNvSpPr/>
            <p:nvPr/>
          </p:nvSpPr>
          <p:spPr>
            <a:xfrm>
              <a:off x="278126" y="284282"/>
              <a:ext cx="54198" cy="54229"/>
            </a:xfrm>
            <a:custGeom>
              <a:rect b="b" l="l" r="r" t="t"/>
              <a:pathLst>
                <a:path extrusionOk="0" h="1768" w="1767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1"/>
            <p:cNvSpPr/>
            <p:nvPr/>
          </p:nvSpPr>
          <p:spPr>
            <a:xfrm>
              <a:off x="285978" y="721519"/>
              <a:ext cx="54198" cy="54198"/>
            </a:xfrm>
            <a:custGeom>
              <a:rect b="b" l="l" r="r" t="t"/>
              <a:pathLst>
                <a:path extrusionOk="0" h="1767" w="1767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482221" y="721519"/>
              <a:ext cx="54229" cy="54198"/>
            </a:xfrm>
            <a:custGeom>
              <a:rect b="b" l="l" r="r" t="t"/>
              <a:pathLst>
                <a:path extrusionOk="0" h="1767" w="1768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1"/>
            <p:cNvSpPr/>
            <p:nvPr/>
          </p:nvSpPr>
          <p:spPr>
            <a:xfrm>
              <a:off x="195402" y="852675"/>
              <a:ext cx="31" cy="3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1"/>
            <p:cNvSpPr/>
            <p:nvPr/>
          </p:nvSpPr>
          <p:spPr>
            <a:xfrm>
              <a:off x="195402" y="852675"/>
              <a:ext cx="31" cy="3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78" name="Google Shape;478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3"/>
          <p:cNvSpPr txBox="1"/>
          <p:nvPr>
            <p:ph hasCustomPrompt="1" type="title"/>
          </p:nvPr>
        </p:nvSpPr>
        <p:spPr>
          <a:xfrm>
            <a:off x="720000" y="1149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2" name="Google Shape;482;p13"/>
          <p:cNvSpPr txBox="1"/>
          <p:nvPr>
            <p:ph idx="1" type="subTitle"/>
          </p:nvPr>
        </p:nvSpPr>
        <p:spPr>
          <a:xfrm>
            <a:off x="720000" y="238231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13"/>
          <p:cNvSpPr txBox="1"/>
          <p:nvPr>
            <p:ph hasCustomPrompt="1" idx="2" type="title"/>
          </p:nvPr>
        </p:nvSpPr>
        <p:spPr>
          <a:xfrm>
            <a:off x="3403800" y="1149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4" name="Google Shape;484;p13"/>
          <p:cNvSpPr txBox="1"/>
          <p:nvPr>
            <p:ph idx="3" type="subTitle"/>
          </p:nvPr>
        </p:nvSpPr>
        <p:spPr>
          <a:xfrm>
            <a:off x="3403800" y="238231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5" name="Google Shape;485;p13"/>
          <p:cNvSpPr txBox="1"/>
          <p:nvPr>
            <p:ph hasCustomPrompt="1" idx="4" type="title"/>
          </p:nvPr>
        </p:nvSpPr>
        <p:spPr>
          <a:xfrm>
            <a:off x="6087600" y="1149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6" name="Google Shape;486;p13"/>
          <p:cNvSpPr txBox="1"/>
          <p:nvPr>
            <p:ph idx="5" type="subTitle"/>
          </p:nvPr>
        </p:nvSpPr>
        <p:spPr>
          <a:xfrm>
            <a:off x="6087600" y="238231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13"/>
          <p:cNvSpPr txBox="1"/>
          <p:nvPr>
            <p:ph hasCustomPrompt="1" idx="6" type="title"/>
          </p:nvPr>
        </p:nvSpPr>
        <p:spPr>
          <a:xfrm>
            <a:off x="720000" y="29390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8" name="Google Shape;488;p13"/>
          <p:cNvSpPr txBox="1"/>
          <p:nvPr>
            <p:ph idx="7" type="subTitle"/>
          </p:nvPr>
        </p:nvSpPr>
        <p:spPr>
          <a:xfrm>
            <a:off x="720000" y="419302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13"/>
          <p:cNvSpPr txBox="1"/>
          <p:nvPr>
            <p:ph hasCustomPrompt="1" idx="8" type="title"/>
          </p:nvPr>
        </p:nvSpPr>
        <p:spPr>
          <a:xfrm>
            <a:off x="3403800" y="29390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0" name="Google Shape;490;p13"/>
          <p:cNvSpPr txBox="1"/>
          <p:nvPr>
            <p:ph idx="9" type="subTitle"/>
          </p:nvPr>
        </p:nvSpPr>
        <p:spPr>
          <a:xfrm>
            <a:off x="3403800" y="419302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13"/>
          <p:cNvSpPr txBox="1"/>
          <p:nvPr>
            <p:ph hasCustomPrompt="1" idx="13" type="title"/>
          </p:nvPr>
        </p:nvSpPr>
        <p:spPr>
          <a:xfrm>
            <a:off x="6087600" y="29390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2" name="Google Shape;492;p13"/>
          <p:cNvSpPr txBox="1"/>
          <p:nvPr>
            <p:ph idx="14" type="subTitle"/>
          </p:nvPr>
        </p:nvSpPr>
        <p:spPr>
          <a:xfrm>
            <a:off x="6087600" y="419302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1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4" name="Google Shape;494;p13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5" name="Google Shape;495;p13"/>
          <p:cNvSpPr txBox="1"/>
          <p:nvPr>
            <p:ph idx="16" type="subTitle"/>
          </p:nvPr>
        </p:nvSpPr>
        <p:spPr>
          <a:xfrm>
            <a:off x="715100" y="1671350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6" name="Google Shape;496;p13"/>
          <p:cNvSpPr txBox="1"/>
          <p:nvPr>
            <p:ph idx="17" type="subTitle"/>
          </p:nvPr>
        </p:nvSpPr>
        <p:spPr>
          <a:xfrm>
            <a:off x="3403800" y="1671350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7" name="Google Shape;497;p13"/>
          <p:cNvSpPr txBox="1"/>
          <p:nvPr>
            <p:ph idx="18" type="subTitle"/>
          </p:nvPr>
        </p:nvSpPr>
        <p:spPr>
          <a:xfrm>
            <a:off x="6092500" y="1671350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8" name="Google Shape;498;p13"/>
          <p:cNvSpPr txBox="1"/>
          <p:nvPr>
            <p:ph idx="19" type="subTitle"/>
          </p:nvPr>
        </p:nvSpPr>
        <p:spPr>
          <a:xfrm>
            <a:off x="715100" y="347752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9" name="Google Shape;499;p13"/>
          <p:cNvSpPr txBox="1"/>
          <p:nvPr>
            <p:ph idx="20" type="subTitle"/>
          </p:nvPr>
        </p:nvSpPr>
        <p:spPr>
          <a:xfrm>
            <a:off x="3403800" y="347752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00" name="Google Shape;500;p13"/>
          <p:cNvSpPr txBox="1"/>
          <p:nvPr>
            <p:ph idx="21" type="subTitle"/>
          </p:nvPr>
        </p:nvSpPr>
        <p:spPr>
          <a:xfrm>
            <a:off x="6092500" y="347752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4"/>
          <p:cNvSpPr txBox="1"/>
          <p:nvPr>
            <p:ph type="title"/>
          </p:nvPr>
        </p:nvSpPr>
        <p:spPr>
          <a:xfrm>
            <a:off x="2290025" y="3392700"/>
            <a:ext cx="45639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03" name="Google Shape;503;p14"/>
          <p:cNvSpPr txBox="1"/>
          <p:nvPr>
            <p:ph idx="1" type="subTitle"/>
          </p:nvPr>
        </p:nvSpPr>
        <p:spPr>
          <a:xfrm>
            <a:off x="1458125" y="1188100"/>
            <a:ext cx="62277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4" name="Google Shape;504;p1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7" name="Google Shape;507;p15"/>
          <p:cNvSpPr txBox="1"/>
          <p:nvPr>
            <p:ph idx="1" type="subTitle"/>
          </p:nvPr>
        </p:nvSpPr>
        <p:spPr>
          <a:xfrm>
            <a:off x="720000" y="1212525"/>
            <a:ext cx="29076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8" name="Google Shape;50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6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1" name="Google Shape;511;p16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2" name="Google Shape;512;p16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3" name="Google Shape;513;p16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4" name="Google Shape;514;p1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5" name="Google Shape;515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7"/>
          <p:cNvSpPr txBox="1"/>
          <p:nvPr>
            <p:ph idx="1" type="subTitle"/>
          </p:nvPr>
        </p:nvSpPr>
        <p:spPr>
          <a:xfrm>
            <a:off x="7200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8" name="Google Shape;518;p17"/>
          <p:cNvSpPr txBox="1"/>
          <p:nvPr>
            <p:ph idx="2" type="subTitle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9" name="Google Shape;519;p17"/>
          <p:cNvSpPr txBox="1"/>
          <p:nvPr>
            <p:ph idx="3" type="subTitle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17"/>
          <p:cNvSpPr txBox="1"/>
          <p:nvPr>
            <p:ph idx="4" type="subTitle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1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3" name="Google Shape;523;p17"/>
          <p:cNvSpPr txBox="1"/>
          <p:nvPr>
            <p:ph idx="5" type="subTitle"/>
          </p:nvPr>
        </p:nvSpPr>
        <p:spPr>
          <a:xfrm>
            <a:off x="34038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4" name="Google Shape;524;p17"/>
          <p:cNvSpPr txBox="1"/>
          <p:nvPr>
            <p:ph idx="6" type="subTitle"/>
          </p:nvPr>
        </p:nvSpPr>
        <p:spPr>
          <a:xfrm>
            <a:off x="60876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7" name="Google Shape;527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8" name="Google Shape;528;p18"/>
          <p:cNvSpPr txBox="1"/>
          <p:nvPr>
            <p:ph idx="1" type="subTitle"/>
          </p:nvPr>
        </p:nvSpPr>
        <p:spPr>
          <a:xfrm>
            <a:off x="7200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9" name="Google Shape;529;p18"/>
          <p:cNvSpPr txBox="1"/>
          <p:nvPr>
            <p:ph idx="2" type="subTitle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0" name="Google Shape;530;p18"/>
          <p:cNvSpPr txBox="1"/>
          <p:nvPr>
            <p:ph idx="3" type="subTitle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1" name="Google Shape;531;p18"/>
          <p:cNvSpPr txBox="1"/>
          <p:nvPr>
            <p:ph idx="4" type="subTitle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2" name="Google Shape;532;p18"/>
          <p:cNvSpPr txBox="1"/>
          <p:nvPr>
            <p:ph idx="5" type="subTitle"/>
          </p:nvPr>
        </p:nvSpPr>
        <p:spPr>
          <a:xfrm>
            <a:off x="34038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33" name="Google Shape;533;p18"/>
          <p:cNvSpPr txBox="1"/>
          <p:nvPr>
            <p:ph idx="6" type="subTitle"/>
          </p:nvPr>
        </p:nvSpPr>
        <p:spPr>
          <a:xfrm>
            <a:off x="60876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9"/>
          <p:cNvSpPr txBox="1"/>
          <p:nvPr>
            <p:ph idx="1" type="subTitle"/>
          </p:nvPr>
        </p:nvSpPr>
        <p:spPr>
          <a:xfrm>
            <a:off x="1195875" y="1555975"/>
            <a:ext cx="2867100" cy="71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36" name="Google Shape;536;p19"/>
          <p:cNvSpPr txBox="1"/>
          <p:nvPr>
            <p:ph idx="2" type="subTitle"/>
          </p:nvPr>
        </p:nvSpPr>
        <p:spPr>
          <a:xfrm>
            <a:off x="1195863" y="2269375"/>
            <a:ext cx="28671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7" name="Google Shape;537;p19"/>
          <p:cNvSpPr txBox="1"/>
          <p:nvPr>
            <p:ph idx="3" type="subTitle"/>
          </p:nvPr>
        </p:nvSpPr>
        <p:spPr>
          <a:xfrm>
            <a:off x="5081043" y="2269375"/>
            <a:ext cx="28671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8" name="Google Shape;538;p19"/>
          <p:cNvSpPr txBox="1"/>
          <p:nvPr>
            <p:ph idx="4" type="subTitle"/>
          </p:nvPr>
        </p:nvSpPr>
        <p:spPr>
          <a:xfrm>
            <a:off x="1195863" y="3659300"/>
            <a:ext cx="28671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9" name="Google Shape;539;p19"/>
          <p:cNvSpPr txBox="1"/>
          <p:nvPr>
            <p:ph idx="5" type="subTitle"/>
          </p:nvPr>
        </p:nvSpPr>
        <p:spPr>
          <a:xfrm>
            <a:off x="5081043" y="3659300"/>
            <a:ext cx="28671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0" name="Google Shape;540;p1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1" name="Google Shape;541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2" name="Google Shape;542;p19"/>
          <p:cNvSpPr txBox="1"/>
          <p:nvPr>
            <p:ph idx="6" type="subTitle"/>
          </p:nvPr>
        </p:nvSpPr>
        <p:spPr>
          <a:xfrm>
            <a:off x="1195875" y="2945900"/>
            <a:ext cx="2867100" cy="71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43" name="Google Shape;543;p19"/>
          <p:cNvSpPr txBox="1"/>
          <p:nvPr>
            <p:ph idx="7" type="subTitle"/>
          </p:nvPr>
        </p:nvSpPr>
        <p:spPr>
          <a:xfrm>
            <a:off x="5081050" y="1555975"/>
            <a:ext cx="2867100" cy="71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44" name="Google Shape;544;p19"/>
          <p:cNvSpPr txBox="1"/>
          <p:nvPr>
            <p:ph idx="8" type="subTitle"/>
          </p:nvPr>
        </p:nvSpPr>
        <p:spPr>
          <a:xfrm>
            <a:off x="5081050" y="2945900"/>
            <a:ext cx="2867100" cy="71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7" name="Google Shape;547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8" name="Google Shape;548;p20"/>
          <p:cNvSpPr txBox="1"/>
          <p:nvPr>
            <p:ph idx="1" type="subTitle"/>
          </p:nvPr>
        </p:nvSpPr>
        <p:spPr>
          <a:xfrm>
            <a:off x="720000" y="219648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9" name="Google Shape;549;p20"/>
          <p:cNvSpPr txBox="1"/>
          <p:nvPr>
            <p:ph idx="2" type="subTitle"/>
          </p:nvPr>
        </p:nvSpPr>
        <p:spPr>
          <a:xfrm>
            <a:off x="3403800" y="219648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0" name="Google Shape;550;p20"/>
          <p:cNvSpPr txBox="1"/>
          <p:nvPr>
            <p:ph idx="3" type="subTitle"/>
          </p:nvPr>
        </p:nvSpPr>
        <p:spPr>
          <a:xfrm>
            <a:off x="6087600" y="219648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1" name="Google Shape;551;p20"/>
          <p:cNvSpPr txBox="1"/>
          <p:nvPr>
            <p:ph idx="4" type="subTitle"/>
          </p:nvPr>
        </p:nvSpPr>
        <p:spPr>
          <a:xfrm>
            <a:off x="720000" y="385110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2" name="Google Shape;552;p20"/>
          <p:cNvSpPr txBox="1"/>
          <p:nvPr>
            <p:ph idx="5" type="subTitle"/>
          </p:nvPr>
        </p:nvSpPr>
        <p:spPr>
          <a:xfrm>
            <a:off x="3403800" y="385110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3" name="Google Shape;553;p20"/>
          <p:cNvSpPr txBox="1"/>
          <p:nvPr>
            <p:ph idx="6" type="subTitle"/>
          </p:nvPr>
        </p:nvSpPr>
        <p:spPr>
          <a:xfrm>
            <a:off x="6087600" y="385110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4" name="Google Shape;554;p20"/>
          <p:cNvSpPr txBox="1"/>
          <p:nvPr>
            <p:ph idx="7" type="subTitle"/>
          </p:nvPr>
        </p:nvSpPr>
        <p:spPr>
          <a:xfrm>
            <a:off x="715100" y="148552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5" name="Google Shape;555;p20"/>
          <p:cNvSpPr txBox="1"/>
          <p:nvPr>
            <p:ph idx="8" type="subTitle"/>
          </p:nvPr>
        </p:nvSpPr>
        <p:spPr>
          <a:xfrm>
            <a:off x="3403800" y="148552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6" name="Google Shape;556;p20"/>
          <p:cNvSpPr txBox="1"/>
          <p:nvPr>
            <p:ph idx="9" type="subTitle"/>
          </p:nvPr>
        </p:nvSpPr>
        <p:spPr>
          <a:xfrm>
            <a:off x="6092500" y="148552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7" name="Google Shape;557;p20"/>
          <p:cNvSpPr txBox="1"/>
          <p:nvPr>
            <p:ph idx="13" type="subTitle"/>
          </p:nvPr>
        </p:nvSpPr>
        <p:spPr>
          <a:xfrm>
            <a:off x="715100" y="3135600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8" name="Google Shape;558;p20"/>
          <p:cNvSpPr txBox="1"/>
          <p:nvPr>
            <p:ph idx="14" type="subTitle"/>
          </p:nvPr>
        </p:nvSpPr>
        <p:spPr>
          <a:xfrm>
            <a:off x="3403800" y="3135600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9" name="Google Shape;559;p20"/>
          <p:cNvSpPr txBox="1"/>
          <p:nvPr>
            <p:ph idx="15" type="subTitle"/>
          </p:nvPr>
        </p:nvSpPr>
        <p:spPr>
          <a:xfrm>
            <a:off x="6092500" y="3135600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3"/>
          <p:cNvGrpSpPr/>
          <p:nvPr/>
        </p:nvGrpSpPr>
        <p:grpSpPr>
          <a:xfrm>
            <a:off x="187918" y="-4997"/>
            <a:ext cx="8768329" cy="4984347"/>
            <a:chOff x="187918" y="-4997"/>
            <a:chExt cx="8768329" cy="4984347"/>
          </a:xfrm>
        </p:grpSpPr>
        <p:sp>
          <p:nvSpPr>
            <p:cNvPr id="57" name="Google Shape;57;p3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fmla="val 263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95402" y="207509"/>
              <a:ext cx="31" cy="3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195402" y="207509"/>
              <a:ext cx="31" cy="3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95709" y="528466"/>
              <a:ext cx="8754637" cy="325190"/>
            </a:xfrm>
            <a:custGeom>
              <a:rect b="b" l="l" r="r" t="t"/>
              <a:pathLst>
                <a:path extrusionOk="0" h="10602" w="285423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825017" y="528466"/>
              <a:ext cx="583514" cy="325190"/>
            </a:xfrm>
            <a:custGeom>
              <a:rect b="b" l="l" r="r" t="t"/>
              <a:pathLst>
                <a:path extrusionOk="0" h="10602" w="19024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42025" y="528466"/>
              <a:ext cx="583514" cy="325190"/>
            </a:xfrm>
            <a:custGeom>
              <a:rect b="b" l="l" r="r" t="t"/>
              <a:pathLst>
                <a:path extrusionOk="0" h="10602" w="19024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407978" y="528466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990970" y="528466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574116" y="528466"/>
              <a:ext cx="583483" cy="325190"/>
            </a:xfrm>
            <a:custGeom>
              <a:rect b="b" l="l" r="r" t="t"/>
              <a:pathLst>
                <a:path extrusionOk="0" h="10602" w="19023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3140913" y="528313"/>
              <a:ext cx="583636" cy="325190"/>
            </a:xfrm>
            <a:custGeom>
              <a:rect b="b" l="l" r="r" t="t"/>
              <a:pathLst>
                <a:path extrusionOk="0" h="10602" w="19028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3725316" y="528313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313431" y="528466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896607" y="528466"/>
              <a:ext cx="583452" cy="325190"/>
            </a:xfrm>
            <a:custGeom>
              <a:rect b="b" l="l" r="r" t="t"/>
              <a:pathLst>
                <a:path extrusionOk="0" h="10602" w="19022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463374" y="528313"/>
              <a:ext cx="583636" cy="325190"/>
            </a:xfrm>
            <a:custGeom>
              <a:rect b="b" l="l" r="r" t="t"/>
              <a:pathLst>
                <a:path extrusionOk="0" h="10602" w="19028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047777" y="528313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636075" y="528466"/>
              <a:ext cx="583452" cy="325190"/>
            </a:xfrm>
            <a:custGeom>
              <a:rect b="b" l="l" r="r" t="t"/>
              <a:pathLst>
                <a:path extrusionOk="0" h="10602" w="19022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219037" y="528466"/>
              <a:ext cx="583636" cy="325190"/>
            </a:xfrm>
            <a:custGeom>
              <a:rect b="b" l="l" r="r" t="t"/>
              <a:pathLst>
                <a:path extrusionOk="0" h="10602" w="19028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785834" y="528313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" name="Google Shape;75;p3"/>
            <p:cNvGrpSpPr/>
            <p:nvPr/>
          </p:nvGrpSpPr>
          <p:grpSpPr>
            <a:xfrm rot="29908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76" name="Google Shape;76;p3"/>
              <p:cNvSpPr/>
              <p:nvPr/>
            </p:nvSpPr>
            <p:spPr>
              <a:xfrm>
                <a:off x="190096" y="10"/>
                <a:ext cx="8763655" cy="537290"/>
              </a:xfrm>
              <a:custGeom>
                <a:rect b="b" l="l" r="r" t="t"/>
                <a:pathLst>
                  <a:path extrusionOk="0" h="17517" w="285717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819250" y="191467"/>
                <a:ext cx="591335" cy="320681"/>
              </a:xfrm>
              <a:custGeom>
                <a:rect b="b" l="l" r="r" t="t"/>
                <a:pathLst>
                  <a:path extrusionOk="0" h="10455" w="19279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236411" y="205730"/>
                <a:ext cx="591366" cy="320681"/>
              </a:xfrm>
              <a:custGeom>
                <a:rect b="b" l="l" r="r" t="t"/>
                <a:pathLst>
                  <a:path extrusionOk="0" h="10455" w="1928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1402212" y="177174"/>
                <a:ext cx="591212" cy="320681"/>
              </a:xfrm>
              <a:custGeom>
                <a:rect b="b" l="l" r="r" t="t"/>
                <a:pathLst>
                  <a:path extrusionOk="0" h="10455" w="19275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985051" y="162911"/>
                <a:ext cx="591212" cy="320865"/>
              </a:xfrm>
              <a:custGeom>
                <a:rect b="b" l="l" r="r" t="t"/>
                <a:pathLst>
                  <a:path extrusionOk="0" h="10461" w="19275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2567859" y="148618"/>
                <a:ext cx="591182" cy="320896"/>
              </a:xfrm>
              <a:custGeom>
                <a:rect b="b" l="l" r="r" t="t"/>
                <a:pathLst>
                  <a:path extrusionOk="0" h="10462" w="19274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3134503" y="134846"/>
                <a:ext cx="591366" cy="320681"/>
              </a:xfrm>
              <a:custGeom>
                <a:rect b="b" l="l" r="r" t="t"/>
                <a:pathLst>
                  <a:path extrusionOk="0" h="10455" w="1928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3718752" y="120583"/>
                <a:ext cx="591366" cy="320712"/>
              </a:xfrm>
              <a:custGeom>
                <a:rect b="b" l="l" r="r" t="t"/>
                <a:pathLst>
                  <a:path extrusionOk="0" h="10456" w="1928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4306867" y="106290"/>
                <a:ext cx="591182" cy="320742"/>
              </a:xfrm>
              <a:custGeom>
                <a:rect b="b" l="l" r="r" t="t"/>
                <a:pathLst>
                  <a:path extrusionOk="0" h="10457" w="19274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4889675" y="92058"/>
                <a:ext cx="591212" cy="320681"/>
              </a:xfrm>
              <a:custGeom>
                <a:rect b="b" l="l" r="r" t="t"/>
                <a:pathLst>
                  <a:path extrusionOk="0" h="10455" w="19275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5456288" y="78102"/>
                <a:ext cx="591366" cy="320681"/>
              </a:xfrm>
              <a:custGeom>
                <a:rect b="b" l="l" r="r" t="t"/>
                <a:pathLst>
                  <a:path extrusionOk="0" h="10455" w="1928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6040569" y="63809"/>
                <a:ext cx="591182" cy="320742"/>
              </a:xfrm>
              <a:custGeom>
                <a:rect b="b" l="l" r="r" t="t"/>
                <a:pathLst>
                  <a:path extrusionOk="0" h="10457" w="19274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6628530" y="49546"/>
                <a:ext cx="591366" cy="320712"/>
              </a:xfrm>
              <a:custGeom>
                <a:rect b="b" l="l" r="r" t="t"/>
                <a:pathLst>
                  <a:path extrusionOk="0" h="10456" w="1928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7211491" y="35314"/>
                <a:ext cx="591182" cy="320681"/>
              </a:xfrm>
              <a:custGeom>
                <a:rect b="b" l="l" r="r" t="t"/>
                <a:pathLst>
                  <a:path extrusionOk="0" h="10455" w="19274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7778135" y="21327"/>
                <a:ext cx="591151" cy="320896"/>
              </a:xfrm>
              <a:custGeom>
                <a:rect b="b" l="l" r="r" t="t"/>
                <a:pathLst>
                  <a:path extrusionOk="0" h="10462" w="19273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8362385" y="7064"/>
                <a:ext cx="591212" cy="320865"/>
              </a:xfrm>
              <a:custGeom>
                <a:rect b="b" l="l" r="r" t="t"/>
                <a:pathLst>
                  <a:path extrusionOk="0" h="10461" w="19275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" name="Google Shape;92;p3"/>
            <p:cNvSpPr/>
            <p:nvPr/>
          </p:nvSpPr>
          <p:spPr>
            <a:xfrm>
              <a:off x="8370237" y="528313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95709" y="530736"/>
              <a:ext cx="8758195" cy="31"/>
            </a:xfrm>
            <a:custGeom>
              <a:rect b="b" l="l" r="r" t="t"/>
              <a:pathLst>
                <a:path extrusionOk="0" fill="none" h="1" w="285539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cap="flat" cmpd="sng" w="6150">
              <a:solidFill>
                <a:srgbClr val="171717"/>
              </a:solidFill>
              <a:prstDash val="solid"/>
              <a:miter lim="12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95709" y="207663"/>
              <a:ext cx="499164" cy="645994"/>
            </a:xfrm>
            <a:custGeom>
              <a:rect b="b" l="l" r="r" t="t"/>
              <a:pathLst>
                <a:path extrusionOk="0" h="21061" w="16274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78126" y="284282"/>
              <a:ext cx="54198" cy="54229"/>
            </a:xfrm>
            <a:custGeom>
              <a:rect b="b" l="l" r="r" t="t"/>
              <a:pathLst>
                <a:path extrusionOk="0" h="1768" w="1767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85978" y="721519"/>
              <a:ext cx="54198" cy="54198"/>
            </a:xfrm>
            <a:custGeom>
              <a:rect b="b" l="l" r="r" t="t"/>
              <a:pathLst>
                <a:path extrusionOk="0" h="1767" w="1767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82221" y="721519"/>
              <a:ext cx="54229" cy="54198"/>
            </a:xfrm>
            <a:custGeom>
              <a:rect b="b" l="l" r="r" t="t"/>
              <a:pathLst>
                <a:path extrusionOk="0" h="1767" w="1768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95402" y="852675"/>
              <a:ext cx="31" cy="3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95402" y="852675"/>
              <a:ext cx="31" cy="3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3"/>
          <p:cNvSpPr txBox="1"/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1" name="Google Shape;101;p3"/>
          <p:cNvSpPr txBox="1"/>
          <p:nvPr>
            <p:ph hasCustomPrompt="1" idx="2" type="title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2" name="Google Shape;102;p3"/>
          <p:cNvSpPr txBox="1"/>
          <p:nvPr>
            <p:ph idx="1" type="subTitle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1"/>
          <p:cNvSpPr txBox="1"/>
          <p:nvPr>
            <p:ph hasCustomPrompt="1" type="title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62" name="Google Shape;562;p21"/>
          <p:cNvSpPr txBox="1"/>
          <p:nvPr>
            <p:ph idx="1" type="subTitle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3" name="Google Shape;563;p21"/>
          <p:cNvSpPr txBox="1"/>
          <p:nvPr>
            <p:ph hasCustomPrompt="1" idx="2" type="title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64" name="Google Shape;564;p21"/>
          <p:cNvSpPr txBox="1"/>
          <p:nvPr>
            <p:ph idx="3" type="subTitle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5" name="Google Shape;565;p21"/>
          <p:cNvSpPr txBox="1"/>
          <p:nvPr>
            <p:ph hasCustomPrompt="1" idx="4" type="title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66" name="Google Shape;566;p21"/>
          <p:cNvSpPr txBox="1"/>
          <p:nvPr>
            <p:ph idx="5" type="subTitle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7" name="Google Shape;567;p2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2"/>
          <p:cNvSpPr txBox="1"/>
          <p:nvPr>
            <p:ph type="ctrTitle"/>
          </p:nvPr>
        </p:nvSpPr>
        <p:spPr>
          <a:xfrm>
            <a:off x="2429950" y="669825"/>
            <a:ext cx="42840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0" name="Google Shape;570;p22"/>
          <p:cNvSpPr txBox="1"/>
          <p:nvPr>
            <p:ph idx="1" type="subTitle"/>
          </p:nvPr>
        </p:nvSpPr>
        <p:spPr>
          <a:xfrm>
            <a:off x="2425075" y="1704550"/>
            <a:ext cx="4293900" cy="18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1" name="Google Shape;571;p2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4"/>
          <p:cNvGrpSpPr/>
          <p:nvPr/>
        </p:nvGrpSpPr>
        <p:grpSpPr>
          <a:xfrm>
            <a:off x="187918" y="-4997"/>
            <a:ext cx="8768329" cy="4984347"/>
            <a:chOff x="187918" y="-4997"/>
            <a:chExt cx="8768329" cy="4984347"/>
          </a:xfrm>
        </p:grpSpPr>
        <p:sp>
          <p:nvSpPr>
            <p:cNvPr id="105" name="Google Shape;105;p4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fmla="val 263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195402" y="207509"/>
              <a:ext cx="31" cy="3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95402" y="207509"/>
              <a:ext cx="31" cy="3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95709" y="528466"/>
              <a:ext cx="8754637" cy="325190"/>
            </a:xfrm>
            <a:custGeom>
              <a:rect b="b" l="l" r="r" t="t"/>
              <a:pathLst>
                <a:path extrusionOk="0" h="10602" w="285423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825017" y="528466"/>
              <a:ext cx="583514" cy="325190"/>
            </a:xfrm>
            <a:custGeom>
              <a:rect b="b" l="l" r="r" t="t"/>
              <a:pathLst>
                <a:path extrusionOk="0" h="10602" w="19024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242025" y="528466"/>
              <a:ext cx="583514" cy="325190"/>
            </a:xfrm>
            <a:custGeom>
              <a:rect b="b" l="l" r="r" t="t"/>
              <a:pathLst>
                <a:path extrusionOk="0" h="10602" w="19024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1407978" y="528466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1990970" y="528466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2574116" y="528466"/>
              <a:ext cx="583483" cy="325190"/>
            </a:xfrm>
            <a:custGeom>
              <a:rect b="b" l="l" r="r" t="t"/>
              <a:pathLst>
                <a:path extrusionOk="0" h="10602" w="19023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3140913" y="528313"/>
              <a:ext cx="583636" cy="325190"/>
            </a:xfrm>
            <a:custGeom>
              <a:rect b="b" l="l" r="r" t="t"/>
              <a:pathLst>
                <a:path extrusionOk="0" h="10602" w="19028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3725316" y="528313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4313431" y="528466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4896607" y="528466"/>
              <a:ext cx="583452" cy="325190"/>
            </a:xfrm>
            <a:custGeom>
              <a:rect b="b" l="l" r="r" t="t"/>
              <a:pathLst>
                <a:path extrusionOk="0" h="10602" w="19022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5463374" y="528313"/>
              <a:ext cx="583636" cy="325190"/>
            </a:xfrm>
            <a:custGeom>
              <a:rect b="b" l="l" r="r" t="t"/>
              <a:pathLst>
                <a:path extrusionOk="0" h="10602" w="19028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6047777" y="528313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6636075" y="528466"/>
              <a:ext cx="583452" cy="325190"/>
            </a:xfrm>
            <a:custGeom>
              <a:rect b="b" l="l" r="r" t="t"/>
              <a:pathLst>
                <a:path extrusionOk="0" h="10602" w="19022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219037" y="528466"/>
              <a:ext cx="583636" cy="325190"/>
            </a:xfrm>
            <a:custGeom>
              <a:rect b="b" l="l" r="r" t="t"/>
              <a:pathLst>
                <a:path extrusionOk="0" h="10602" w="19028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7785834" y="528313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" name="Google Shape;123;p4"/>
            <p:cNvGrpSpPr/>
            <p:nvPr/>
          </p:nvGrpSpPr>
          <p:grpSpPr>
            <a:xfrm rot="29908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124" name="Google Shape;124;p4"/>
              <p:cNvSpPr/>
              <p:nvPr/>
            </p:nvSpPr>
            <p:spPr>
              <a:xfrm>
                <a:off x="190096" y="10"/>
                <a:ext cx="8763655" cy="537290"/>
              </a:xfrm>
              <a:custGeom>
                <a:rect b="b" l="l" r="r" t="t"/>
                <a:pathLst>
                  <a:path extrusionOk="0" h="17517" w="285717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819250" y="191467"/>
                <a:ext cx="591335" cy="320681"/>
              </a:xfrm>
              <a:custGeom>
                <a:rect b="b" l="l" r="r" t="t"/>
                <a:pathLst>
                  <a:path extrusionOk="0" h="10455" w="19279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236411" y="205730"/>
                <a:ext cx="591366" cy="320681"/>
              </a:xfrm>
              <a:custGeom>
                <a:rect b="b" l="l" r="r" t="t"/>
                <a:pathLst>
                  <a:path extrusionOk="0" h="10455" w="1928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1402212" y="177174"/>
                <a:ext cx="591212" cy="320681"/>
              </a:xfrm>
              <a:custGeom>
                <a:rect b="b" l="l" r="r" t="t"/>
                <a:pathLst>
                  <a:path extrusionOk="0" h="10455" w="19275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1985051" y="162911"/>
                <a:ext cx="591212" cy="320865"/>
              </a:xfrm>
              <a:custGeom>
                <a:rect b="b" l="l" r="r" t="t"/>
                <a:pathLst>
                  <a:path extrusionOk="0" h="10461" w="19275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2567859" y="148618"/>
                <a:ext cx="591182" cy="320896"/>
              </a:xfrm>
              <a:custGeom>
                <a:rect b="b" l="l" r="r" t="t"/>
                <a:pathLst>
                  <a:path extrusionOk="0" h="10462" w="19274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>
                <a:off x="3134503" y="134846"/>
                <a:ext cx="591366" cy="320681"/>
              </a:xfrm>
              <a:custGeom>
                <a:rect b="b" l="l" r="r" t="t"/>
                <a:pathLst>
                  <a:path extrusionOk="0" h="10455" w="1928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>
                <a:off x="3718752" y="120583"/>
                <a:ext cx="591366" cy="320712"/>
              </a:xfrm>
              <a:custGeom>
                <a:rect b="b" l="l" r="r" t="t"/>
                <a:pathLst>
                  <a:path extrusionOk="0" h="10456" w="1928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4306867" y="106290"/>
                <a:ext cx="591182" cy="320742"/>
              </a:xfrm>
              <a:custGeom>
                <a:rect b="b" l="l" r="r" t="t"/>
                <a:pathLst>
                  <a:path extrusionOk="0" h="10457" w="19274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4889675" y="92058"/>
                <a:ext cx="591212" cy="320681"/>
              </a:xfrm>
              <a:custGeom>
                <a:rect b="b" l="l" r="r" t="t"/>
                <a:pathLst>
                  <a:path extrusionOk="0" h="10455" w="19275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5456288" y="78102"/>
                <a:ext cx="591366" cy="320681"/>
              </a:xfrm>
              <a:custGeom>
                <a:rect b="b" l="l" r="r" t="t"/>
                <a:pathLst>
                  <a:path extrusionOk="0" h="10455" w="1928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6040569" y="63809"/>
                <a:ext cx="591182" cy="320742"/>
              </a:xfrm>
              <a:custGeom>
                <a:rect b="b" l="l" r="r" t="t"/>
                <a:pathLst>
                  <a:path extrusionOk="0" h="10457" w="19274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6628530" y="49546"/>
                <a:ext cx="591366" cy="320712"/>
              </a:xfrm>
              <a:custGeom>
                <a:rect b="b" l="l" r="r" t="t"/>
                <a:pathLst>
                  <a:path extrusionOk="0" h="10456" w="1928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>
                <a:off x="7211491" y="35314"/>
                <a:ext cx="591182" cy="320681"/>
              </a:xfrm>
              <a:custGeom>
                <a:rect b="b" l="l" r="r" t="t"/>
                <a:pathLst>
                  <a:path extrusionOk="0" h="10455" w="19274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7778135" y="21327"/>
                <a:ext cx="591151" cy="320896"/>
              </a:xfrm>
              <a:custGeom>
                <a:rect b="b" l="l" r="r" t="t"/>
                <a:pathLst>
                  <a:path extrusionOk="0" h="10462" w="19273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362385" y="7064"/>
                <a:ext cx="591212" cy="320865"/>
              </a:xfrm>
              <a:custGeom>
                <a:rect b="b" l="l" r="r" t="t"/>
                <a:pathLst>
                  <a:path extrusionOk="0" h="10461" w="19275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0" name="Google Shape;140;p4"/>
            <p:cNvSpPr/>
            <p:nvPr/>
          </p:nvSpPr>
          <p:spPr>
            <a:xfrm>
              <a:off x="8370237" y="528313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195709" y="530736"/>
              <a:ext cx="8758195" cy="31"/>
            </a:xfrm>
            <a:custGeom>
              <a:rect b="b" l="l" r="r" t="t"/>
              <a:pathLst>
                <a:path extrusionOk="0" fill="none" h="1" w="285539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cap="flat" cmpd="sng" w="6150">
              <a:solidFill>
                <a:srgbClr val="171717"/>
              </a:solidFill>
              <a:prstDash val="solid"/>
              <a:miter lim="12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195709" y="207663"/>
              <a:ext cx="499164" cy="645994"/>
            </a:xfrm>
            <a:custGeom>
              <a:rect b="b" l="l" r="r" t="t"/>
              <a:pathLst>
                <a:path extrusionOk="0" h="21061" w="16274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278126" y="284282"/>
              <a:ext cx="54198" cy="54229"/>
            </a:xfrm>
            <a:custGeom>
              <a:rect b="b" l="l" r="r" t="t"/>
              <a:pathLst>
                <a:path extrusionOk="0" h="1768" w="1767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285978" y="721519"/>
              <a:ext cx="54198" cy="54198"/>
            </a:xfrm>
            <a:custGeom>
              <a:rect b="b" l="l" r="r" t="t"/>
              <a:pathLst>
                <a:path extrusionOk="0" h="1767" w="1767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482221" y="721519"/>
              <a:ext cx="54229" cy="54198"/>
            </a:xfrm>
            <a:custGeom>
              <a:rect b="b" l="l" r="r" t="t"/>
              <a:pathLst>
                <a:path extrusionOk="0" h="1767" w="1768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195402" y="852675"/>
              <a:ext cx="31" cy="3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195402" y="852675"/>
              <a:ext cx="31" cy="3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4"/>
          <p:cNvSpPr txBox="1"/>
          <p:nvPr>
            <p:ph idx="1" type="body"/>
          </p:nvPr>
        </p:nvSpPr>
        <p:spPr>
          <a:xfrm>
            <a:off x="720000" y="1690875"/>
            <a:ext cx="7704000" cy="28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9" name="Google Shape;149;p4"/>
          <p:cNvSpPr txBox="1"/>
          <p:nvPr>
            <p:ph type="title"/>
          </p:nvPr>
        </p:nvSpPr>
        <p:spPr>
          <a:xfrm>
            <a:off x="720000" y="907363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5"/>
          <p:cNvGrpSpPr/>
          <p:nvPr/>
        </p:nvGrpSpPr>
        <p:grpSpPr>
          <a:xfrm>
            <a:off x="187918" y="-4997"/>
            <a:ext cx="8768329" cy="4984347"/>
            <a:chOff x="187918" y="-4997"/>
            <a:chExt cx="8768329" cy="4984347"/>
          </a:xfrm>
        </p:grpSpPr>
        <p:sp>
          <p:nvSpPr>
            <p:cNvPr id="152" name="Google Shape;152;p5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fmla="val 263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95402" y="207509"/>
              <a:ext cx="31" cy="3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195402" y="207509"/>
              <a:ext cx="31" cy="3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195709" y="528466"/>
              <a:ext cx="8754637" cy="325190"/>
            </a:xfrm>
            <a:custGeom>
              <a:rect b="b" l="l" r="r" t="t"/>
              <a:pathLst>
                <a:path extrusionOk="0" h="10602" w="285423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825017" y="528466"/>
              <a:ext cx="583514" cy="325190"/>
            </a:xfrm>
            <a:custGeom>
              <a:rect b="b" l="l" r="r" t="t"/>
              <a:pathLst>
                <a:path extrusionOk="0" h="10602" w="19024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42025" y="528466"/>
              <a:ext cx="583514" cy="325190"/>
            </a:xfrm>
            <a:custGeom>
              <a:rect b="b" l="l" r="r" t="t"/>
              <a:pathLst>
                <a:path extrusionOk="0" h="10602" w="19024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1407978" y="528466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1990970" y="528466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2574116" y="528466"/>
              <a:ext cx="583483" cy="325190"/>
            </a:xfrm>
            <a:custGeom>
              <a:rect b="b" l="l" r="r" t="t"/>
              <a:pathLst>
                <a:path extrusionOk="0" h="10602" w="19023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3140913" y="528313"/>
              <a:ext cx="583636" cy="325190"/>
            </a:xfrm>
            <a:custGeom>
              <a:rect b="b" l="l" r="r" t="t"/>
              <a:pathLst>
                <a:path extrusionOk="0" h="10602" w="19028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3725316" y="528313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4313431" y="528466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4896607" y="528466"/>
              <a:ext cx="583452" cy="325190"/>
            </a:xfrm>
            <a:custGeom>
              <a:rect b="b" l="l" r="r" t="t"/>
              <a:pathLst>
                <a:path extrusionOk="0" h="10602" w="19022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5463374" y="528313"/>
              <a:ext cx="583636" cy="325190"/>
            </a:xfrm>
            <a:custGeom>
              <a:rect b="b" l="l" r="r" t="t"/>
              <a:pathLst>
                <a:path extrusionOk="0" h="10602" w="19028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6047777" y="528313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6636075" y="528466"/>
              <a:ext cx="583452" cy="325190"/>
            </a:xfrm>
            <a:custGeom>
              <a:rect b="b" l="l" r="r" t="t"/>
              <a:pathLst>
                <a:path extrusionOk="0" h="10602" w="19022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7219037" y="528466"/>
              <a:ext cx="583636" cy="325190"/>
            </a:xfrm>
            <a:custGeom>
              <a:rect b="b" l="l" r="r" t="t"/>
              <a:pathLst>
                <a:path extrusionOk="0" h="10602" w="19028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7785834" y="528313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" name="Google Shape;170;p5"/>
            <p:cNvGrpSpPr/>
            <p:nvPr/>
          </p:nvGrpSpPr>
          <p:grpSpPr>
            <a:xfrm rot="29908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171" name="Google Shape;171;p5"/>
              <p:cNvSpPr/>
              <p:nvPr/>
            </p:nvSpPr>
            <p:spPr>
              <a:xfrm>
                <a:off x="190096" y="10"/>
                <a:ext cx="8763655" cy="537290"/>
              </a:xfrm>
              <a:custGeom>
                <a:rect b="b" l="l" r="r" t="t"/>
                <a:pathLst>
                  <a:path extrusionOk="0" h="17517" w="285717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819250" y="191467"/>
                <a:ext cx="591335" cy="320681"/>
              </a:xfrm>
              <a:custGeom>
                <a:rect b="b" l="l" r="r" t="t"/>
                <a:pathLst>
                  <a:path extrusionOk="0" h="10455" w="19279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236411" y="205730"/>
                <a:ext cx="591366" cy="320681"/>
              </a:xfrm>
              <a:custGeom>
                <a:rect b="b" l="l" r="r" t="t"/>
                <a:pathLst>
                  <a:path extrusionOk="0" h="10455" w="1928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1402212" y="177174"/>
                <a:ext cx="591212" cy="320681"/>
              </a:xfrm>
              <a:custGeom>
                <a:rect b="b" l="l" r="r" t="t"/>
                <a:pathLst>
                  <a:path extrusionOk="0" h="10455" w="19275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1985051" y="162911"/>
                <a:ext cx="591212" cy="320865"/>
              </a:xfrm>
              <a:custGeom>
                <a:rect b="b" l="l" r="r" t="t"/>
                <a:pathLst>
                  <a:path extrusionOk="0" h="10461" w="19275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2567859" y="148618"/>
                <a:ext cx="591182" cy="320896"/>
              </a:xfrm>
              <a:custGeom>
                <a:rect b="b" l="l" r="r" t="t"/>
                <a:pathLst>
                  <a:path extrusionOk="0" h="10462" w="19274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3134503" y="134846"/>
                <a:ext cx="591366" cy="320681"/>
              </a:xfrm>
              <a:custGeom>
                <a:rect b="b" l="l" r="r" t="t"/>
                <a:pathLst>
                  <a:path extrusionOk="0" h="10455" w="1928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3718752" y="120583"/>
                <a:ext cx="591366" cy="320712"/>
              </a:xfrm>
              <a:custGeom>
                <a:rect b="b" l="l" r="r" t="t"/>
                <a:pathLst>
                  <a:path extrusionOk="0" h="10456" w="1928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4306867" y="106290"/>
                <a:ext cx="591182" cy="320742"/>
              </a:xfrm>
              <a:custGeom>
                <a:rect b="b" l="l" r="r" t="t"/>
                <a:pathLst>
                  <a:path extrusionOk="0" h="10457" w="19274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4889675" y="92058"/>
                <a:ext cx="591212" cy="320681"/>
              </a:xfrm>
              <a:custGeom>
                <a:rect b="b" l="l" r="r" t="t"/>
                <a:pathLst>
                  <a:path extrusionOk="0" h="10455" w="19275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5456288" y="78102"/>
                <a:ext cx="591366" cy="320681"/>
              </a:xfrm>
              <a:custGeom>
                <a:rect b="b" l="l" r="r" t="t"/>
                <a:pathLst>
                  <a:path extrusionOk="0" h="10455" w="1928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6040569" y="63809"/>
                <a:ext cx="591182" cy="320742"/>
              </a:xfrm>
              <a:custGeom>
                <a:rect b="b" l="l" r="r" t="t"/>
                <a:pathLst>
                  <a:path extrusionOk="0" h="10457" w="19274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6628530" y="49546"/>
                <a:ext cx="591366" cy="320712"/>
              </a:xfrm>
              <a:custGeom>
                <a:rect b="b" l="l" r="r" t="t"/>
                <a:pathLst>
                  <a:path extrusionOk="0" h="10456" w="1928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7211491" y="35314"/>
                <a:ext cx="591182" cy="320681"/>
              </a:xfrm>
              <a:custGeom>
                <a:rect b="b" l="l" r="r" t="t"/>
                <a:pathLst>
                  <a:path extrusionOk="0" h="10455" w="19274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778135" y="21327"/>
                <a:ext cx="591151" cy="320896"/>
              </a:xfrm>
              <a:custGeom>
                <a:rect b="b" l="l" r="r" t="t"/>
                <a:pathLst>
                  <a:path extrusionOk="0" h="10462" w="19273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8362385" y="7064"/>
                <a:ext cx="591212" cy="320865"/>
              </a:xfrm>
              <a:custGeom>
                <a:rect b="b" l="l" r="r" t="t"/>
                <a:pathLst>
                  <a:path extrusionOk="0" h="10461" w="19275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7" name="Google Shape;187;p5"/>
            <p:cNvSpPr/>
            <p:nvPr/>
          </p:nvSpPr>
          <p:spPr>
            <a:xfrm>
              <a:off x="8370237" y="528313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195709" y="530736"/>
              <a:ext cx="8758195" cy="31"/>
            </a:xfrm>
            <a:custGeom>
              <a:rect b="b" l="l" r="r" t="t"/>
              <a:pathLst>
                <a:path extrusionOk="0" fill="none" h="1" w="285539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cap="flat" cmpd="sng" w="6150">
              <a:solidFill>
                <a:srgbClr val="171717"/>
              </a:solidFill>
              <a:prstDash val="solid"/>
              <a:miter lim="12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195709" y="207663"/>
              <a:ext cx="499164" cy="645994"/>
            </a:xfrm>
            <a:custGeom>
              <a:rect b="b" l="l" r="r" t="t"/>
              <a:pathLst>
                <a:path extrusionOk="0" h="21061" w="16274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278126" y="284282"/>
              <a:ext cx="54198" cy="54229"/>
            </a:xfrm>
            <a:custGeom>
              <a:rect b="b" l="l" r="r" t="t"/>
              <a:pathLst>
                <a:path extrusionOk="0" h="1768" w="1767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285978" y="721519"/>
              <a:ext cx="54198" cy="54198"/>
            </a:xfrm>
            <a:custGeom>
              <a:rect b="b" l="l" r="r" t="t"/>
              <a:pathLst>
                <a:path extrusionOk="0" h="1767" w="1767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482221" y="721519"/>
              <a:ext cx="54229" cy="54198"/>
            </a:xfrm>
            <a:custGeom>
              <a:rect b="b" l="l" r="r" t="t"/>
              <a:pathLst>
                <a:path extrusionOk="0" h="1767" w="1768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195402" y="852675"/>
              <a:ext cx="31" cy="3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195402" y="852675"/>
              <a:ext cx="31" cy="3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5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" name="Google Shape;196;p5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5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5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6"/>
          <p:cNvGrpSpPr/>
          <p:nvPr/>
        </p:nvGrpSpPr>
        <p:grpSpPr>
          <a:xfrm>
            <a:off x="187918" y="-4997"/>
            <a:ext cx="8768329" cy="4984347"/>
            <a:chOff x="187918" y="-4997"/>
            <a:chExt cx="8768329" cy="4984347"/>
          </a:xfrm>
        </p:grpSpPr>
        <p:sp>
          <p:nvSpPr>
            <p:cNvPr id="202" name="Google Shape;202;p6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fmla="val 263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195402" y="207509"/>
              <a:ext cx="31" cy="3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195402" y="207509"/>
              <a:ext cx="31" cy="3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195709" y="528466"/>
              <a:ext cx="8754637" cy="325190"/>
            </a:xfrm>
            <a:custGeom>
              <a:rect b="b" l="l" r="r" t="t"/>
              <a:pathLst>
                <a:path extrusionOk="0" h="10602" w="285423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825017" y="528466"/>
              <a:ext cx="583514" cy="325190"/>
            </a:xfrm>
            <a:custGeom>
              <a:rect b="b" l="l" r="r" t="t"/>
              <a:pathLst>
                <a:path extrusionOk="0" h="10602" w="19024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242025" y="528466"/>
              <a:ext cx="583514" cy="325190"/>
            </a:xfrm>
            <a:custGeom>
              <a:rect b="b" l="l" r="r" t="t"/>
              <a:pathLst>
                <a:path extrusionOk="0" h="10602" w="19024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1407978" y="528466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1990970" y="528466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2574116" y="528466"/>
              <a:ext cx="583483" cy="325190"/>
            </a:xfrm>
            <a:custGeom>
              <a:rect b="b" l="l" r="r" t="t"/>
              <a:pathLst>
                <a:path extrusionOk="0" h="10602" w="19023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3140913" y="528313"/>
              <a:ext cx="583636" cy="325190"/>
            </a:xfrm>
            <a:custGeom>
              <a:rect b="b" l="l" r="r" t="t"/>
              <a:pathLst>
                <a:path extrusionOk="0" h="10602" w="19028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3725316" y="528313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4313431" y="528466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4896607" y="528466"/>
              <a:ext cx="583452" cy="325190"/>
            </a:xfrm>
            <a:custGeom>
              <a:rect b="b" l="l" r="r" t="t"/>
              <a:pathLst>
                <a:path extrusionOk="0" h="10602" w="19022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5463374" y="528313"/>
              <a:ext cx="583636" cy="325190"/>
            </a:xfrm>
            <a:custGeom>
              <a:rect b="b" l="l" r="r" t="t"/>
              <a:pathLst>
                <a:path extrusionOk="0" h="10602" w="19028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6047777" y="528313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6636075" y="528466"/>
              <a:ext cx="583452" cy="325190"/>
            </a:xfrm>
            <a:custGeom>
              <a:rect b="b" l="l" r="r" t="t"/>
              <a:pathLst>
                <a:path extrusionOk="0" h="10602" w="19022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7219037" y="528466"/>
              <a:ext cx="583636" cy="325190"/>
            </a:xfrm>
            <a:custGeom>
              <a:rect b="b" l="l" r="r" t="t"/>
              <a:pathLst>
                <a:path extrusionOk="0" h="10602" w="19028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785834" y="528313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0" name="Google Shape;220;p6"/>
            <p:cNvGrpSpPr/>
            <p:nvPr/>
          </p:nvGrpSpPr>
          <p:grpSpPr>
            <a:xfrm rot="29908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221" name="Google Shape;221;p6"/>
              <p:cNvSpPr/>
              <p:nvPr/>
            </p:nvSpPr>
            <p:spPr>
              <a:xfrm>
                <a:off x="190096" y="10"/>
                <a:ext cx="8763655" cy="537290"/>
              </a:xfrm>
              <a:custGeom>
                <a:rect b="b" l="l" r="r" t="t"/>
                <a:pathLst>
                  <a:path extrusionOk="0" h="17517" w="285717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819250" y="191467"/>
                <a:ext cx="591335" cy="320681"/>
              </a:xfrm>
              <a:custGeom>
                <a:rect b="b" l="l" r="r" t="t"/>
                <a:pathLst>
                  <a:path extrusionOk="0" h="10455" w="19279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236411" y="205730"/>
                <a:ext cx="591366" cy="320681"/>
              </a:xfrm>
              <a:custGeom>
                <a:rect b="b" l="l" r="r" t="t"/>
                <a:pathLst>
                  <a:path extrusionOk="0" h="10455" w="1928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1402212" y="177174"/>
                <a:ext cx="591212" cy="320681"/>
              </a:xfrm>
              <a:custGeom>
                <a:rect b="b" l="l" r="r" t="t"/>
                <a:pathLst>
                  <a:path extrusionOk="0" h="10455" w="19275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1985051" y="162911"/>
                <a:ext cx="591212" cy="320865"/>
              </a:xfrm>
              <a:custGeom>
                <a:rect b="b" l="l" r="r" t="t"/>
                <a:pathLst>
                  <a:path extrusionOk="0" h="10461" w="19275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2567859" y="148618"/>
                <a:ext cx="591182" cy="320896"/>
              </a:xfrm>
              <a:custGeom>
                <a:rect b="b" l="l" r="r" t="t"/>
                <a:pathLst>
                  <a:path extrusionOk="0" h="10462" w="19274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6"/>
              <p:cNvSpPr/>
              <p:nvPr/>
            </p:nvSpPr>
            <p:spPr>
              <a:xfrm>
                <a:off x="3134503" y="134846"/>
                <a:ext cx="591366" cy="320681"/>
              </a:xfrm>
              <a:custGeom>
                <a:rect b="b" l="l" r="r" t="t"/>
                <a:pathLst>
                  <a:path extrusionOk="0" h="10455" w="1928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3718752" y="120583"/>
                <a:ext cx="591366" cy="320712"/>
              </a:xfrm>
              <a:custGeom>
                <a:rect b="b" l="l" r="r" t="t"/>
                <a:pathLst>
                  <a:path extrusionOk="0" h="10456" w="1928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6"/>
              <p:cNvSpPr/>
              <p:nvPr/>
            </p:nvSpPr>
            <p:spPr>
              <a:xfrm>
                <a:off x="4306867" y="106290"/>
                <a:ext cx="591182" cy="320742"/>
              </a:xfrm>
              <a:custGeom>
                <a:rect b="b" l="l" r="r" t="t"/>
                <a:pathLst>
                  <a:path extrusionOk="0" h="10457" w="19274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>
                <a:off x="4889675" y="92058"/>
                <a:ext cx="591212" cy="320681"/>
              </a:xfrm>
              <a:custGeom>
                <a:rect b="b" l="l" r="r" t="t"/>
                <a:pathLst>
                  <a:path extrusionOk="0" h="10455" w="19275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5456288" y="78102"/>
                <a:ext cx="591366" cy="320681"/>
              </a:xfrm>
              <a:custGeom>
                <a:rect b="b" l="l" r="r" t="t"/>
                <a:pathLst>
                  <a:path extrusionOk="0" h="10455" w="1928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>
                <a:off x="6040569" y="63809"/>
                <a:ext cx="591182" cy="320742"/>
              </a:xfrm>
              <a:custGeom>
                <a:rect b="b" l="l" r="r" t="t"/>
                <a:pathLst>
                  <a:path extrusionOk="0" h="10457" w="19274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>
                <a:off x="6628530" y="49546"/>
                <a:ext cx="591366" cy="320712"/>
              </a:xfrm>
              <a:custGeom>
                <a:rect b="b" l="l" r="r" t="t"/>
                <a:pathLst>
                  <a:path extrusionOk="0" h="10456" w="1928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7211491" y="35314"/>
                <a:ext cx="591182" cy="320681"/>
              </a:xfrm>
              <a:custGeom>
                <a:rect b="b" l="l" r="r" t="t"/>
                <a:pathLst>
                  <a:path extrusionOk="0" h="10455" w="19274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>
                <a:off x="7778135" y="21327"/>
                <a:ext cx="591151" cy="320896"/>
              </a:xfrm>
              <a:custGeom>
                <a:rect b="b" l="l" r="r" t="t"/>
                <a:pathLst>
                  <a:path extrusionOk="0" h="10462" w="19273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>
                <a:off x="8362385" y="7064"/>
                <a:ext cx="591212" cy="320865"/>
              </a:xfrm>
              <a:custGeom>
                <a:rect b="b" l="l" r="r" t="t"/>
                <a:pathLst>
                  <a:path extrusionOk="0" h="10461" w="19275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7" name="Google Shape;237;p6"/>
            <p:cNvSpPr/>
            <p:nvPr/>
          </p:nvSpPr>
          <p:spPr>
            <a:xfrm>
              <a:off x="8370237" y="528313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195709" y="530736"/>
              <a:ext cx="8758195" cy="31"/>
            </a:xfrm>
            <a:custGeom>
              <a:rect b="b" l="l" r="r" t="t"/>
              <a:pathLst>
                <a:path extrusionOk="0" fill="none" h="1" w="285539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cap="flat" cmpd="sng" w="6150">
              <a:solidFill>
                <a:srgbClr val="171717"/>
              </a:solidFill>
              <a:prstDash val="solid"/>
              <a:miter lim="12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195709" y="207663"/>
              <a:ext cx="499164" cy="645994"/>
            </a:xfrm>
            <a:custGeom>
              <a:rect b="b" l="l" r="r" t="t"/>
              <a:pathLst>
                <a:path extrusionOk="0" h="21061" w="16274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278126" y="284282"/>
              <a:ext cx="54198" cy="54229"/>
            </a:xfrm>
            <a:custGeom>
              <a:rect b="b" l="l" r="r" t="t"/>
              <a:pathLst>
                <a:path extrusionOk="0" h="1768" w="1767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285978" y="721519"/>
              <a:ext cx="54198" cy="54198"/>
            </a:xfrm>
            <a:custGeom>
              <a:rect b="b" l="l" r="r" t="t"/>
              <a:pathLst>
                <a:path extrusionOk="0" h="1767" w="1767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482221" y="721519"/>
              <a:ext cx="54229" cy="54198"/>
            </a:xfrm>
            <a:custGeom>
              <a:rect b="b" l="l" r="r" t="t"/>
              <a:pathLst>
                <a:path extrusionOk="0" h="1767" w="1768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195402" y="852675"/>
              <a:ext cx="31" cy="3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195402" y="852675"/>
              <a:ext cx="31" cy="3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6"/>
          <p:cNvSpPr txBox="1"/>
          <p:nvPr>
            <p:ph type="title"/>
          </p:nvPr>
        </p:nvSpPr>
        <p:spPr>
          <a:xfrm>
            <a:off x="720000" y="907363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7"/>
          <p:cNvGrpSpPr/>
          <p:nvPr/>
        </p:nvGrpSpPr>
        <p:grpSpPr>
          <a:xfrm>
            <a:off x="187918" y="-4997"/>
            <a:ext cx="8768329" cy="4984347"/>
            <a:chOff x="187918" y="-4997"/>
            <a:chExt cx="8768329" cy="4984347"/>
          </a:xfrm>
        </p:grpSpPr>
        <p:sp>
          <p:nvSpPr>
            <p:cNvPr id="248" name="Google Shape;248;p7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fmla="val 263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195402" y="207509"/>
              <a:ext cx="31" cy="3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195402" y="207509"/>
              <a:ext cx="31" cy="3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195709" y="528466"/>
              <a:ext cx="8754637" cy="325190"/>
            </a:xfrm>
            <a:custGeom>
              <a:rect b="b" l="l" r="r" t="t"/>
              <a:pathLst>
                <a:path extrusionOk="0" h="10602" w="285423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825017" y="528466"/>
              <a:ext cx="583514" cy="325190"/>
            </a:xfrm>
            <a:custGeom>
              <a:rect b="b" l="l" r="r" t="t"/>
              <a:pathLst>
                <a:path extrusionOk="0" h="10602" w="19024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242025" y="528466"/>
              <a:ext cx="583514" cy="325190"/>
            </a:xfrm>
            <a:custGeom>
              <a:rect b="b" l="l" r="r" t="t"/>
              <a:pathLst>
                <a:path extrusionOk="0" h="10602" w="19024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1407978" y="528466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1990970" y="528466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2574116" y="528466"/>
              <a:ext cx="583483" cy="325190"/>
            </a:xfrm>
            <a:custGeom>
              <a:rect b="b" l="l" r="r" t="t"/>
              <a:pathLst>
                <a:path extrusionOk="0" h="10602" w="19023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3140913" y="528313"/>
              <a:ext cx="583636" cy="325190"/>
            </a:xfrm>
            <a:custGeom>
              <a:rect b="b" l="l" r="r" t="t"/>
              <a:pathLst>
                <a:path extrusionOk="0" h="10602" w="19028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3725316" y="528313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4313431" y="528466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4896607" y="528466"/>
              <a:ext cx="583452" cy="325190"/>
            </a:xfrm>
            <a:custGeom>
              <a:rect b="b" l="l" r="r" t="t"/>
              <a:pathLst>
                <a:path extrusionOk="0" h="10602" w="19022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5463374" y="528313"/>
              <a:ext cx="583636" cy="325190"/>
            </a:xfrm>
            <a:custGeom>
              <a:rect b="b" l="l" r="r" t="t"/>
              <a:pathLst>
                <a:path extrusionOk="0" h="10602" w="19028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6047777" y="528313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6636075" y="528466"/>
              <a:ext cx="583452" cy="325190"/>
            </a:xfrm>
            <a:custGeom>
              <a:rect b="b" l="l" r="r" t="t"/>
              <a:pathLst>
                <a:path extrusionOk="0" h="10602" w="19022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7219037" y="528466"/>
              <a:ext cx="583636" cy="325190"/>
            </a:xfrm>
            <a:custGeom>
              <a:rect b="b" l="l" r="r" t="t"/>
              <a:pathLst>
                <a:path extrusionOk="0" h="10602" w="19028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7785834" y="528313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6" name="Google Shape;266;p7"/>
            <p:cNvGrpSpPr/>
            <p:nvPr/>
          </p:nvGrpSpPr>
          <p:grpSpPr>
            <a:xfrm rot="29908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267" name="Google Shape;267;p7"/>
              <p:cNvSpPr/>
              <p:nvPr/>
            </p:nvSpPr>
            <p:spPr>
              <a:xfrm>
                <a:off x="190096" y="10"/>
                <a:ext cx="8763655" cy="537290"/>
              </a:xfrm>
              <a:custGeom>
                <a:rect b="b" l="l" r="r" t="t"/>
                <a:pathLst>
                  <a:path extrusionOk="0" h="17517" w="285717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7"/>
              <p:cNvSpPr/>
              <p:nvPr/>
            </p:nvSpPr>
            <p:spPr>
              <a:xfrm>
                <a:off x="819250" y="191467"/>
                <a:ext cx="591335" cy="320681"/>
              </a:xfrm>
              <a:custGeom>
                <a:rect b="b" l="l" r="r" t="t"/>
                <a:pathLst>
                  <a:path extrusionOk="0" h="10455" w="19279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7"/>
              <p:cNvSpPr/>
              <p:nvPr/>
            </p:nvSpPr>
            <p:spPr>
              <a:xfrm>
                <a:off x="236411" y="205730"/>
                <a:ext cx="591366" cy="320681"/>
              </a:xfrm>
              <a:custGeom>
                <a:rect b="b" l="l" r="r" t="t"/>
                <a:pathLst>
                  <a:path extrusionOk="0" h="10455" w="1928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7"/>
              <p:cNvSpPr/>
              <p:nvPr/>
            </p:nvSpPr>
            <p:spPr>
              <a:xfrm>
                <a:off x="1402212" y="177174"/>
                <a:ext cx="591212" cy="320681"/>
              </a:xfrm>
              <a:custGeom>
                <a:rect b="b" l="l" r="r" t="t"/>
                <a:pathLst>
                  <a:path extrusionOk="0" h="10455" w="19275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7"/>
              <p:cNvSpPr/>
              <p:nvPr/>
            </p:nvSpPr>
            <p:spPr>
              <a:xfrm>
                <a:off x="1985051" y="162911"/>
                <a:ext cx="591212" cy="320865"/>
              </a:xfrm>
              <a:custGeom>
                <a:rect b="b" l="l" r="r" t="t"/>
                <a:pathLst>
                  <a:path extrusionOk="0" h="10461" w="19275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7"/>
              <p:cNvSpPr/>
              <p:nvPr/>
            </p:nvSpPr>
            <p:spPr>
              <a:xfrm>
                <a:off x="2567859" y="148618"/>
                <a:ext cx="591182" cy="320896"/>
              </a:xfrm>
              <a:custGeom>
                <a:rect b="b" l="l" r="r" t="t"/>
                <a:pathLst>
                  <a:path extrusionOk="0" h="10462" w="19274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7"/>
              <p:cNvSpPr/>
              <p:nvPr/>
            </p:nvSpPr>
            <p:spPr>
              <a:xfrm>
                <a:off x="3134503" y="134846"/>
                <a:ext cx="591366" cy="320681"/>
              </a:xfrm>
              <a:custGeom>
                <a:rect b="b" l="l" r="r" t="t"/>
                <a:pathLst>
                  <a:path extrusionOk="0" h="10455" w="1928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7"/>
              <p:cNvSpPr/>
              <p:nvPr/>
            </p:nvSpPr>
            <p:spPr>
              <a:xfrm>
                <a:off x="3718752" y="120583"/>
                <a:ext cx="591366" cy="320712"/>
              </a:xfrm>
              <a:custGeom>
                <a:rect b="b" l="l" r="r" t="t"/>
                <a:pathLst>
                  <a:path extrusionOk="0" h="10456" w="1928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7"/>
              <p:cNvSpPr/>
              <p:nvPr/>
            </p:nvSpPr>
            <p:spPr>
              <a:xfrm>
                <a:off x="4306867" y="106290"/>
                <a:ext cx="591182" cy="320742"/>
              </a:xfrm>
              <a:custGeom>
                <a:rect b="b" l="l" r="r" t="t"/>
                <a:pathLst>
                  <a:path extrusionOk="0" h="10457" w="19274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7"/>
              <p:cNvSpPr/>
              <p:nvPr/>
            </p:nvSpPr>
            <p:spPr>
              <a:xfrm>
                <a:off x="4889675" y="92058"/>
                <a:ext cx="591212" cy="320681"/>
              </a:xfrm>
              <a:custGeom>
                <a:rect b="b" l="l" r="r" t="t"/>
                <a:pathLst>
                  <a:path extrusionOk="0" h="10455" w="19275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7"/>
              <p:cNvSpPr/>
              <p:nvPr/>
            </p:nvSpPr>
            <p:spPr>
              <a:xfrm>
                <a:off x="5456288" y="78102"/>
                <a:ext cx="591366" cy="320681"/>
              </a:xfrm>
              <a:custGeom>
                <a:rect b="b" l="l" r="r" t="t"/>
                <a:pathLst>
                  <a:path extrusionOk="0" h="10455" w="1928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7"/>
              <p:cNvSpPr/>
              <p:nvPr/>
            </p:nvSpPr>
            <p:spPr>
              <a:xfrm>
                <a:off x="6040569" y="63809"/>
                <a:ext cx="591182" cy="320742"/>
              </a:xfrm>
              <a:custGeom>
                <a:rect b="b" l="l" r="r" t="t"/>
                <a:pathLst>
                  <a:path extrusionOk="0" h="10457" w="19274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7"/>
              <p:cNvSpPr/>
              <p:nvPr/>
            </p:nvSpPr>
            <p:spPr>
              <a:xfrm>
                <a:off x="6628530" y="49546"/>
                <a:ext cx="591366" cy="320712"/>
              </a:xfrm>
              <a:custGeom>
                <a:rect b="b" l="l" r="r" t="t"/>
                <a:pathLst>
                  <a:path extrusionOk="0" h="10456" w="1928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7"/>
              <p:cNvSpPr/>
              <p:nvPr/>
            </p:nvSpPr>
            <p:spPr>
              <a:xfrm>
                <a:off x="7211491" y="35314"/>
                <a:ext cx="591182" cy="320681"/>
              </a:xfrm>
              <a:custGeom>
                <a:rect b="b" l="l" r="r" t="t"/>
                <a:pathLst>
                  <a:path extrusionOk="0" h="10455" w="19274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7"/>
              <p:cNvSpPr/>
              <p:nvPr/>
            </p:nvSpPr>
            <p:spPr>
              <a:xfrm>
                <a:off x="7778135" y="21327"/>
                <a:ext cx="591151" cy="320896"/>
              </a:xfrm>
              <a:custGeom>
                <a:rect b="b" l="l" r="r" t="t"/>
                <a:pathLst>
                  <a:path extrusionOk="0" h="10462" w="19273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7"/>
              <p:cNvSpPr/>
              <p:nvPr/>
            </p:nvSpPr>
            <p:spPr>
              <a:xfrm>
                <a:off x="8362385" y="7064"/>
                <a:ext cx="591212" cy="320865"/>
              </a:xfrm>
              <a:custGeom>
                <a:rect b="b" l="l" r="r" t="t"/>
                <a:pathLst>
                  <a:path extrusionOk="0" h="10461" w="19275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3" name="Google Shape;283;p7"/>
            <p:cNvSpPr/>
            <p:nvPr/>
          </p:nvSpPr>
          <p:spPr>
            <a:xfrm>
              <a:off x="8370237" y="528313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195709" y="530736"/>
              <a:ext cx="8758195" cy="31"/>
            </a:xfrm>
            <a:custGeom>
              <a:rect b="b" l="l" r="r" t="t"/>
              <a:pathLst>
                <a:path extrusionOk="0" fill="none" h="1" w="285539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cap="flat" cmpd="sng" w="6150">
              <a:solidFill>
                <a:srgbClr val="171717"/>
              </a:solidFill>
              <a:prstDash val="solid"/>
              <a:miter lim="12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195709" y="207663"/>
              <a:ext cx="499164" cy="645994"/>
            </a:xfrm>
            <a:custGeom>
              <a:rect b="b" l="l" r="r" t="t"/>
              <a:pathLst>
                <a:path extrusionOk="0" h="21061" w="16274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278126" y="284282"/>
              <a:ext cx="54198" cy="54229"/>
            </a:xfrm>
            <a:custGeom>
              <a:rect b="b" l="l" r="r" t="t"/>
              <a:pathLst>
                <a:path extrusionOk="0" h="1768" w="1767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285978" y="721519"/>
              <a:ext cx="54198" cy="54198"/>
            </a:xfrm>
            <a:custGeom>
              <a:rect b="b" l="l" r="r" t="t"/>
              <a:pathLst>
                <a:path extrusionOk="0" h="1767" w="1767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482221" y="721519"/>
              <a:ext cx="54229" cy="54198"/>
            </a:xfrm>
            <a:custGeom>
              <a:rect b="b" l="l" r="r" t="t"/>
              <a:pathLst>
                <a:path extrusionOk="0" h="1767" w="1768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195402" y="852675"/>
              <a:ext cx="31" cy="3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195402" y="852675"/>
              <a:ext cx="31" cy="3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2" name="Google Shape;292;p7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8"/>
          <p:cNvGrpSpPr/>
          <p:nvPr/>
        </p:nvGrpSpPr>
        <p:grpSpPr>
          <a:xfrm>
            <a:off x="187918" y="-4997"/>
            <a:ext cx="8768329" cy="4984347"/>
            <a:chOff x="187918" y="-4997"/>
            <a:chExt cx="8768329" cy="4984347"/>
          </a:xfrm>
        </p:grpSpPr>
        <p:sp>
          <p:nvSpPr>
            <p:cNvPr id="295" name="Google Shape;295;p8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fmla="val 263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195402" y="207509"/>
              <a:ext cx="31" cy="3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195402" y="207509"/>
              <a:ext cx="31" cy="3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195709" y="528466"/>
              <a:ext cx="8754637" cy="325190"/>
            </a:xfrm>
            <a:custGeom>
              <a:rect b="b" l="l" r="r" t="t"/>
              <a:pathLst>
                <a:path extrusionOk="0" h="10602" w="285423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825017" y="528466"/>
              <a:ext cx="583514" cy="325190"/>
            </a:xfrm>
            <a:custGeom>
              <a:rect b="b" l="l" r="r" t="t"/>
              <a:pathLst>
                <a:path extrusionOk="0" h="10602" w="19024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242025" y="528466"/>
              <a:ext cx="583514" cy="325190"/>
            </a:xfrm>
            <a:custGeom>
              <a:rect b="b" l="l" r="r" t="t"/>
              <a:pathLst>
                <a:path extrusionOk="0" h="10602" w="19024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1407978" y="528466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1990970" y="528466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2574116" y="528466"/>
              <a:ext cx="583483" cy="325190"/>
            </a:xfrm>
            <a:custGeom>
              <a:rect b="b" l="l" r="r" t="t"/>
              <a:pathLst>
                <a:path extrusionOk="0" h="10602" w="19023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3140913" y="528313"/>
              <a:ext cx="583636" cy="325190"/>
            </a:xfrm>
            <a:custGeom>
              <a:rect b="b" l="l" r="r" t="t"/>
              <a:pathLst>
                <a:path extrusionOk="0" h="10602" w="19028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3725316" y="528313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4313431" y="528466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4896607" y="528466"/>
              <a:ext cx="583452" cy="325190"/>
            </a:xfrm>
            <a:custGeom>
              <a:rect b="b" l="l" r="r" t="t"/>
              <a:pathLst>
                <a:path extrusionOk="0" h="10602" w="19022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463374" y="528313"/>
              <a:ext cx="583636" cy="325190"/>
            </a:xfrm>
            <a:custGeom>
              <a:rect b="b" l="l" r="r" t="t"/>
              <a:pathLst>
                <a:path extrusionOk="0" h="10602" w="19028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6047777" y="528313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6636075" y="528466"/>
              <a:ext cx="583452" cy="325190"/>
            </a:xfrm>
            <a:custGeom>
              <a:rect b="b" l="l" r="r" t="t"/>
              <a:pathLst>
                <a:path extrusionOk="0" h="10602" w="19022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7219037" y="528466"/>
              <a:ext cx="583636" cy="325190"/>
            </a:xfrm>
            <a:custGeom>
              <a:rect b="b" l="l" r="r" t="t"/>
              <a:pathLst>
                <a:path extrusionOk="0" h="10602" w="19028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7785834" y="528313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3" name="Google Shape;313;p8"/>
            <p:cNvGrpSpPr/>
            <p:nvPr/>
          </p:nvGrpSpPr>
          <p:grpSpPr>
            <a:xfrm rot="29908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314" name="Google Shape;314;p8"/>
              <p:cNvSpPr/>
              <p:nvPr/>
            </p:nvSpPr>
            <p:spPr>
              <a:xfrm>
                <a:off x="190096" y="10"/>
                <a:ext cx="8763655" cy="537290"/>
              </a:xfrm>
              <a:custGeom>
                <a:rect b="b" l="l" r="r" t="t"/>
                <a:pathLst>
                  <a:path extrusionOk="0" h="17517" w="285717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>
                <a:off x="819250" y="191467"/>
                <a:ext cx="591335" cy="320681"/>
              </a:xfrm>
              <a:custGeom>
                <a:rect b="b" l="l" r="r" t="t"/>
                <a:pathLst>
                  <a:path extrusionOk="0" h="10455" w="19279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236411" y="205730"/>
                <a:ext cx="591366" cy="320681"/>
              </a:xfrm>
              <a:custGeom>
                <a:rect b="b" l="l" r="r" t="t"/>
                <a:pathLst>
                  <a:path extrusionOk="0" h="10455" w="1928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>
                <a:off x="1402212" y="177174"/>
                <a:ext cx="591212" cy="320681"/>
              </a:xfrm>
              <a:custGeom>
                <a:rect b="b" l="l" r="r" t="t"/>
                <a:pathLst>
                  <a:path extrusionOk="0" h="10455" w="19275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8"/>
              <p:cNvSpPr/>
              <p:nvPr/>
            </p:nvSpPr>
            <p:spPr>
              <a:xfrm>
                <a:off x="1985051" y="162911"/>
                <a:ext cx="591212" cy="320865"/>
              </a:xfrm>
              <a:custGeom>
                <a:rect b="b" l="l" r="r" t="t"/>
                <a:pathLst>
                  <a:path extrusionOk="0" h="10461" w="19275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8"/>
              <p:cNvSpPr/>
              <p:nvPr/>
            </p:nvSpPr>
            <p:spPr>
              <a:xfrm>
                <a:off x="2567859" y="148618"/>
                <a:ext cx="591182" cy="320896"/>
              </a:xfrm>
              <a:custGeom>
                <a:rect b="b" l="l" r="r" t="t"/>
                <a:pathLst>
                  <a:path extrusionOk="0" h="10462" w="19274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3134503" y="134846"/>
                <a:ext cx="591366" cy="320681"/>
              </a:xfrm>
              <a:custGeom>
                <a:rect b="b" l="l" r="r" t="t"/>
                <a:pathLst>
                  <a:path extrusionOk="0" h="10455" w="1928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8"/>
              <p:cNvSpPr/>
              <p:nvPr/>
            </p:nvSpPr>
            <p:spPr>
              <a:xfrm>
                <a:off x="3718752" y="120583"/>
                <a:ext cx="591366" cy="320712"/>
              </a:xfrm>
              <a:custGeom>
                <a:rect b="b" l="l" r="r" t="t"/>
                <a:pathLst>
                  <a:path extrusionOk="0" h="10456" w="1928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8"/>
              <p:cNvSpPr/>
              <p:nvPr/>
            </p:nvSpPr>
            <p:spPr>
              <a:xfrm>
                <a:off x="4306867" y="106290"/>
                <a:ext cx="591182" cy="320742"/>
              </a:xfrm>
              <a:custGeom>
                <a:rect b="b" l="l" r="r" t="t"/>
                <a:pathLst>
                  <a:path extrusionOk="0" h="10457" w="19274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4889675" y="92058"/>
                <a:ext cx="591212" cy="320681"/>
              </a:xfrm>
              <a:custGeom>
                <a:rect b="b" l="l" r="r" t="t"/>
                <a:pathLst>
                  <a:path extrusionOk="0" h="10455" w="19275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5456288" y="78102"/>
                <a:ext cx="591366" cy="320681"/>
              </a:xfrm>
              <a:custGeom>
                <a:rect b="b" l="l" r="r" t="t"/>
                <a:pathLst>
                  <a:path extrusionOk="0" h="10455" w="1928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6040569" y="63809"/>
                <a:ext cx="591182" cy="320742"/>
              </a:xfrm>
              <a:custGeom>
                <a:rect b="b" l="l" r="r" t="t"/>
                <a:pathLst>
                  <a:path extrusionOk="0" h="10457" w="19274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8"/>
              <p:cNvSpPr/>
              <p:nvPr/>
            </p:nvSpPr>
            <p:spPr>
              <a:xfrm>
                <a:off x="6628530" y="49546"/>
                <a:ext cx="591366" cy="320712"/>
              </a:xfrm>
              <a:custGeom>
                <a:rect b="b" l="l" r="r" t="t"/>
                <a:pathLst>
                  <a:path extrusionOk="0" h="10456" w="1928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7211491" y="35314"/>
                <a:ext cx="591182" cy="320681"/>
              </a:xfrm>
              <a:custGeom>
                <a:rect b="b" l="l" r="r" t="t"/>
                <a:pathLst>
                  <a:path extrusionOk="0" h="10455" w="19274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7778135" y="21327"/>
                <a:ext cx="591151" cy="320896"/>
              </a:xfrm>
              <a:custGeom>
                <a:rect b="b" l="l" r="r" t="t"/>
                <a:pathLst>
                  <a:path extrusionOk="0" h="10462" w="19273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8362385" y="7064"/>
                <a:ext cx="591212" cy="320865"/>
              </a:xfrm>
              <a:custGeom>
                <a:rect b="b" l="l" r="r" t="t"/>
                <a:pathLst>
                  <a:path extrusionOk="0" h="10461" w="19275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0" name="Google Shape;330;p8"/>
            <p:cNvSpPr/>
            <p:nvPr/>
          </p:nvSpPr>
          <p:spPr>
            <a:xfrm>
              <a:off x="8370237" y="528313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195709" y="530736"/>
              <a:ext cx="8758195" cy="31"/>
            </a:xfrm>
            <a:custGeom>
              <a:rect b="b" l="l" r="r" t="t"/>
              <a:pathLst>
                <a:path extrusionOk="0" fill="none" h="1" w="285539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cap="flat" cmpd="sng" w="6150">
              <a:solidFill>
                <a:srgbClr val="171717"/>
              </a:solidFill>
              <a:prstDash val="solid"/>
              <a:miter lim="12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195709" y="207663"/>
              <a:ext cx="499164" cy="645994"/>
            </a:xfrm>
            <a:custGeom>
              <a:rect b="b" l="l" r="r" t="t"/>
              <a:pathLst>
                <a:path extrusionOk="0" h="21061" w="16274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278126" y="284282"/>
              <a:ext cx="54198" cy="54229"/>
            </a:xfrm>
            <a:custGeom>
              <a:rect b="b" l="l" r="r" t="t"/>
              <a:pathLst>
                <a:path extrusionOk="0" h="1768" w="1767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285978" y="721519"/>
              <a:ext cx="54198" cy="54198"/>
            </a:xfrm>
            <a:custGeom>
              <a:rect b="b" l="l" r="r" t="t"/>
              <a:pathLst>
                <a:path extrusionOk="0" h="1767" w="1767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482221" y="721519"/>
              <a:ext cx="54229" cy="54198"/>
            </a:xfrm>
            <a:custGeom>
              <a:rect b="b" l="l" r="r" t="t"/>
              <a:pathLst>
                <a:path extrusionOk="0" h="1767" w="1768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195402" y="852675"/>
              <a:ext cx="31" cy="3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195402" y="852675"/>
              <a:ext cx="31" cy="3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8" name="Google Shape;338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9"/>
          <p:cNvGrpSpPr/>
          <p:nvPr/>
        </p:nvGrpSpPr>
        <p:grpSpPr>
          <a:xfrm>
            <a:off x="187918" y="-4997"/>
            <a:ext cx="8768329" cy="4984347"/>
            <a:chOff x="187918" y="-4997"/>
            <a:chExt cx="8768329" cy="4984347"/>
          </a:xfrm>
        </p:grpSpPr>
        <p:sp>
          <p:nvSpPr>
            <p:cNvPr id="341" name="Google Shape;341;p9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fmla="val 263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195402" y="207509"/>
              <a:ext cx="31" cy="3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195402" y="207509"/>
              <a:ext cx="31" cy="3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195709" y="528466"/>
              <a:ext cx="8754637" cy="325190"/>
            </a:xfrm>
            <a:custGeom>
              <a:rect b="b" l="l" r="r" t="t"/>
              <a:pathLst>
                <a:path extrusionOk="0" h="10602" w="285423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825017" y="528466"/>
              <a:ext cx="583514" cy="325190"/>
            </a:xfrm>
            <a:custGeom>
              <a:rect b="b" l="l" r="r" t="t"/>
              <a:pathLst>
                <a:path extrusionOk="0" h="10602" w="19024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242025" y="528466"/>
              <a:ext cx="583514" cy="325190"/>
            </a:xfrm>
            <a:custGeom>
              <a:rect b="b" l="l" r="r" t="t"/>
              <a:pathLst>
                <a:path extrusionOk="0" h="10602" w="19024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1407978" y="528466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1990970" y="528466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2574116" y="528466"/>
              <a:ext cx="583483" cy="325190"/>
            </a:xfrm>
            <a:custGeom>
              <a:rect b="b" l="l" r="r" t="t"/>
              <a:pathLst>
                <a:path extrusionOk="0" h="10602" w="19023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3140913" y="528313"/>
              <a:ext cx="583636" cy="325190"/>
            </a:xfrm>
            <a:custGeom>
              <a:rect b="b" l="l" r="r" t="t"/>
              <a:pathLst>
                <a:path extrusionOk="0" h="10602" w="19028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3725316" y="528313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4313431" y="528466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4896607" y="528466"/>
              <a:ext cx="583452" cy="325190"/>
            </a:xfrm>
            <a:custGeom>
              <a:rect b="b" l="l" r="r" t="t"/>
              <a:pathLst>
                <a:path extrusionOk="0" h="10602" w="19022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463374" y="528313"/>
              <a:ext cx="583636" cy="325190"/>
            </a:xfrm>
            <a:custGeom>
              <a:rect b="b" l="l" r="r" t="t"/>
              <a:pathLst>
                <a:path extrusionOk="0" h="10602" w="19028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6047777" y="528313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6636075" y="528466"/>
              <a:ext cx="583452" cy="325190"/>
            </a:xfrm>
            <a:custGeom>
              <a:rect b="b" l="l" r="r" t="t"/>
              <a:pathLst>
                <a:path extrusionOk="0" h="10602" w="19022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7219037" y="528466"/>
              <a:ext cx="583636" cy="325190"/>
            </a:xfrm>
            <a:custGeom>
              <a:rect b="b" l="l" r="r" t="t"/>
              <a:pathLst>
                <a:path extrusionOk="0" h="10602" w="19028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7785834" y="528313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9" name="Google Shape;359;p9"/>
            <p:cNvGrpSpPr/>
            <p:nvPr/>
          </p:nvGrpSpPr>
          <p:grpSpPr>
            <a:xfrm rot="29908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360" name="Google Shape;360;p9"/>
              <p:cNvSpPr/>
              <p:nvPr/>
            </p:nvSpPr>
            <p:spPr>
              <a:xfrm>
                <a:off x="190096" y="10"/>
                <a:ext cx="8763655" cy="537290"/>
              </a:xfrm>
              <a:custGeom>
                <a:rect b="b" l="l" r="r" t="t"/>
                <a:pathLst>
                  <a:path extrusionOk="0" h="17517" w="285717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>
                <a:off x="819250" y="191467"/>
                <a:ext cx="591335" cy="320681"/>
              </a:xfrm>
              <a:custGeom>
                <a:rect b="b" l="l" r="r" t="t"/>
                <a:pathLst>
                  <a:path extrusionOk="0" h="10455" w="19279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236411" y="205730"/>
                <a:ext cx="591366" cy="320681"/>
              </a:xfrm>
              <a:custGeom>
                <a:rect b="b" l="l" r="r" t="t"/>
                <a:pathLst>
                  <a:path extrusionOk="0" h="10455" w="1928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1402212" y="177174"/>
                <a:ext cx="591212" cy="320681"/>
              </a:xfrm>
              <a:custGeom>
                <a:rect b="b" l="l" r="r" t="t"/>
                <a:pathLst>
                  <a:path extrusionOk="0" h="10455" w="19275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1985051" y="162911"/>
                <a:ext cx="591212" cy="320865"/>
              </a:xfrm>
              <a:custGeom>
                <a:rect b="b" l="l" r="r" t="t"/>
                <a:pathLst>
                  <a:path extrusionOk="0" h="10461" w="19275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9"/>
              <p:cNvSpPr/>
              <p:nvPr/>
            </p:nvSpPr>
            <p:spPr>
              <a:xfrm>
                <a:off x="2567859" y="148618"/>
                <a:ext cx="591182" cy="320896"/>
              </a:xfrm>
              <a:custGeom>
                <a:rect b="b" l="l" r="r" t="t"/>
                <a:pathLst>
                  <a:path extrusionOk="0" h="10462" w="19274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9"/>
              <p:cNvSpPr/>
              <p:nvPr/>
            </p:nvSpPr>
            <p:spPr>
              <a:xfrm>
                <a:off x="3134503" y="134846"/>
                <a:ext cx="591366" cy="320681"/>
              </a:xfrm>
              <a:custGeom>
                <a:rect b="b" l="l" r="r" t="t"/>
                <a:pathLst>
                  <a:path extrusionOk="0" h="10455" w="1928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9"/>
              <p:cNvSpPr/>
              <p:nvPr/>
            </p:nvSpPr>
            <p:spPr>
              <a:xfrm>
                <a:off x="3718752" y="120583"/>
                <a:ext cx="591366" cy="320712"/>
              </a:xfrm>
              <a:custGeom>
                <a:rect b="b" l="l" r="r" t="t"/>
                <a:pathLst>
                  <a:path extrusionOk="0" h="10456" w="1928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9"/>
              <p:cNvSpPr/>
              <p:nvPr/>
            </p:nvSpPr>
            <p:spPr>
              <a:xfrm>
                <a:off x="4306867" y="106290"/>
                <a:ext cx="591182" cy="320742"/>
              </a:xfrm>
              <a:custGeom>
                <a:rect b="b" l="l" r="r" t="t"/>
                <a:pathLst>
                  <a:path extrusionOk="0" h="10457" w="19274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9"/>
              <p:cNvSpPr/>
              <p:nvPr/>
            </p:nvSpPr>
            <p:spPr>
              <a:xfrm>
                <a:off x="4889675" y="92058"/>
                <a:ext cx="591212" cy="320681"/>
              </a:xfrm>
              <a:custGeom>
                <a:rect b="b" l="l" r="r" t="t"/>
                <a:pathLst>
                  <a:path extrusionOk="0" h="10455" w="19275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9"/>
              <p:cNvSpPr/>
              <p:nvPr/>
            </p:nvSpPr>
            <p:spPr>
              <a:xfrm>
                <a:off x="5456288" y="78102"/>
                <a:ext cx="591366" cy="320681"/>
              </a:xfrm>
              <a:custGeom>
                <a:rect b="b" l="l" r="r" t="t"/>
                <a:pathLst>
                  <a:path extrusionOk="0" h="10455" w="1928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9"/>
              <p:cNvSpPr/>
              <p:nvPr/>
            </p:nvSpPr>
            <p:spPr>
              <a:xfrm>
                <a:off x="6040569" y="63809"/>
                <a:ext cx="591182" cy="320742"/>
              </a:xfrm>
              <a:custGeom>
                <a:rect b="b" l="l" r="r" t="t"/>
                <a:pathLst>
                  <a:path extrusionOk="0" h="10457" w="19274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9"/>
              <p:cNvSpPr/>
              <p:nvPr/>
            </p:nvSpPr>
            <p:spPr>
              <a:xfrm>
                <a:off x="6628530" y="49546"/>
                <a:ext cx="591366" cy="320712"/>
              </a:xfrm>
              <a:custGeom>
                <a:rect b="b" l="l" r="r" t="t"/>
                <a:pathLst>
                  <a:path extrusionOk="0" h="10456" w="1928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9"/>
              <p:cNvSpPr/>
              <p:nvPr/>
            </p:nvSpPr>
            <p:spPr>
              <a:xfrm>
                <a:off x="7211491" y="35314"/>
                <a:ext cx="591182" cy="320681"/>
              </a:xfrm>
              <a:custGeom>
                <a:rect b="b" l="l" r="r" t="t"/>
                <a:pathLst>
                  <a:path extrusionOk="0" h="10455" w="19274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9"/>
              <p:cNvSpPr/>
              <p:nvPr/>
            </p:nvSpPr>
            <p:spPr>
              <a:xfrm>
                <a:off x="7778135" y="21327"/>
                <a:ext cx="591151" cy="320896"/>
              </a:xfrm>
              <a:custGeom>
                <a:rect b="b" l="l" r="r" t="t"/>
                <a:pathLst>
                  <a:path extrusionOk="0" h="10462" w="19273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9"/>
              <p:cNvSpPr/>
              <p:nvPr/>
            </p:nvSpPr>
            <p:spPr>
              <a:xfrm>
                <a:off x="8362385" y="7064"/>
                <a:ext cx="591212" cy="320865"/>
              </a:xfrm>
              <a:custGeom>
                <a:rect b="b" l="l" r="r" t="t"/>
                <a:pathLst>
                  <a:path extrusionOk="0" h="10461" w="19275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6" name="Google Shape;376;p9"/>
            <p:cNvSpPr/>
            <p:nvPr/>
          </p:nvSpPr>
          <p:spPr>
            <a:xfrm>
              <a:off x="8370237" y="528313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195709" y="530736"/>
              <a:ext cx="8758195" cy="31"/>
            </a:xfrm>
            <a:custGeom>
              <a:rect b="b" l="l" r="r" t="t"/>
              <a:pathLst>
                <a:path extrusionOk="0" fill="none" h="1" w="285539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cap="flat" cmpd="sng" w="6150">
              <a:solidFill>
                <a:srgbClr val="171717"/>
              </a:solidFill>
              <a:prstDash val="solid"/>
              <a:miter lim="12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195709" y="207663"/>
              <a:ext cx="499164" cy="645994"/>
            </a:xfrm>
            <a:custGeom>
              <a:rect b="b" l="l" r="r" t="t"/>
              <a:pathLst>
                <a:path extrusionOk="0" h="21061" w="16274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278126" y="284282"/>
              <a:ext cx="54198" cy="54229"/>
            </a:xfrm>
            <a:custGeom>
              <a:rect b="b" l="l" r="r" t="t"/>
              <a:pathLst>
                <a:path extrusionOk="0" h="1768" w="1767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285978" y="721519"/>
              <a:ext cx="54198" cy="54198"/>
            </a:xfrm>
            <a:custGeom>
              <a:rect b="b" l="l" r="r" t="t"/>
              <a:pathLst>
                <a:path extrusionOk="0" h="1767" w="1767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82221" y="721519"/>
              <a:ext cx="54229" cy="54198"/>
            </a:xfrm>
            <a:custGeom>
              <a:rect b="b" l="l" r="r" t="t"/>
              <a:pathLst>
                <a:path extrusionOk="0" h="1767" w="1768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195402" y="852675"/>
              <a:ext cx="31" cy="3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195402" y="852675"/>
              <a:ext cx="31" cy="3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4" name="Google Shape;384;p9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5" name="Google Shape;385;p9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10"/>
          <p:cNvGrpSpPr/>
          <p:nvPr/>
        </p:nvGrpSpPr>
        <p:grpSpPr>
          <a:xfrm>
            <a:off x="187918" y="-4997"/>
            <a:ext cx="8768329" cy="4984347"/>
            <a:chOff x="187918" y="-4997"/>
            <a:chExt cx="8768329" cy="4984347"/>
          </a:xfrm>
        </p:grpSpPr>
        <p:sp>
          <p:nvSpPr>
            <p:cNvPr id="388" name="Google Shape;388;p10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fmla="val 263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195402" y="207509"/>
              <a:ext cx="31" cy="3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195402" y="207509"/>
              <a:ext cx="31" cy="3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195709" y="528466"/>
              <a:ext cx="8754637" cy="325190"/>
            </a:xfrm>
            <a:custGeom>
              <a:rect b="b" l="l" r="r" t="t"/>
              <a:pathLst>
                <a:path extrusionOk="0" h="10602" w="285423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825017" y="528466"/>
              <a:ext cx="583514" cy="325190"/>
            </a:xfrm>
            <a:custGeom>
              <a:rect b="b" l="l" r="r" t="t"/>
              <a:pathLst>
                <a:path extrusionOk="0" h="10602" w="19024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42025" y="528466"/>
              <a:ext cx="583514" cy="325190"/>
            </a:xfrm>
            <a:custGeom>
              <a:rect b="b" l="l" r="r" t="t"/>
              <a:pathLst>
                <a:path extrusionOk="0" h="10602" w="19024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1407978" y="528466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1990970" y="528466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2574116" y="528466"/>
              <a:ext cx="583483" cy="325190"/>
            </a:xfrm>
            <a:custGeom>
              <a:rect b="b" l="l" r="r" t="t"/>
              <a:pathLst>
                <a:path extrusionOk="0" h="10602" w="19023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140913" y="528313"/>
              <a:ext cx="583636" cy="325190"/>
            </a:xfrm>
            <a:custGeom>
              <a:rect b="b" l="l" r="r" t="t"/>
              <a:pathLst>
                <a:path extrusionOk="0" h="10602" w="19028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3725316" y="528313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313431" y="528466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896607" y="528466"/>
              <a:ext cx="583452" cy="325190"/>
            </a:xfrm>
            <a:custGeom>
              <a:rect b="b" l="l" r="r" t="t"/>
              <a:pathLst>
                <a:path extrusionOk="0" h="10602" w="19022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463374" y="528313"/>
              <a:ext cx="583636" cy="325190"/>
            </a:xfrm>
            <a:custGeom>
              <a:rect b="b" l="l" r="r" t="t"/>
              <a:pathLst>
                <a:path extrusionOk="0" h="10602" w="19028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6047777" y="528313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636075" y="528466"/>
              <a:ext cx="583452" cy="325190"/>
            </a:xfrm>
            <a:custGeom>
              <a:rect b="b" l="l" r="r" t="t"/>
              <a:pathLst>
                <a:path extrusionOk="0" h="10602" w="19022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7219037" y="528466"/>
              <a:ext cx="583636" cy="325190"/>
            </a:xfrm>
            <a:custGeom>
              <a:rect b="b" l="l" r="r" t="t"/>
              <a:pathLst>
                <a:path extrusionOk="0" h="10602" w="19028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7785834" y="528313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6" name="Google Shape;406;p10"/>
            <p:cNvGrpSpPr/>
            <p:nvPr/>
          </p:nvGrpSpPr>
          <p:grpSpPr>
            <a:xfrm rot="29908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407" name="Google Shape;407;p10"/>
              <p:cNvSpPr/>
              <p:nvPr/>
            </p:nvSpPr>
            <p:spPr>
              <a:xfrm>
                <a:off x="190096" y="10"/>
                <a:ext cx="8763655" cy="537290"/>
              </a:xfrm>
              <a:custGeom>
                <a:rect b="b" l="l" r="r" t="t"/>
                <a:pathLst>
                  <a:path extrusionOk="0" h="17517" w="285717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0"/>
              <p:cNvSpPr/>
              <p:nvPr/>
            </p:nvSpPr>
            <p:spPr>
              <a:xfrm>
                <a:off x="819250" y="191467"/>
                <a:ext cx="591335" cy="320681"/>
              </a:xfrm>
              <a:custGeom>
                <a:rect b="b" l="l" r="r" t="t"/>
                <a:pathLst>
                  <a:path extrusionOk="0" h="10455" w="19279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0"/>
              <p:cNvSpPr/>
              <p:nvPr/>
            </p:nvSpPr>
            <p:spPr>
              <a:xfrm>
                <a:off x="236411" y="205730"/>
                <a:ext cx="591366" cy="320681"/>
              </a:xfrm>
              <a:custGeom>
                <a:rect b="b" l="l" r="r" t="t"/>
                <a:pathLst>
                  <a:path extrusionOk="0" h="10455" w="1928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0"/>
              <p:cNvSpPr/>
              <p:nvPr/>
            </p:nvSpPr>
            <p:spPr>
              <a:xfrm>
                <a:off x="1402212" y="177174"/>
                <a:ext cx="591212" cy="320681"/>
              </a:xfrm>
              <a:custGeom>
                <a:rect b="b" l="l" r="r" t="t"/>
                <a:pathLst>
                  <a:path extrusionOk="0" h="10455" w="19275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0"/>
              <p:cNvSpPr/>
              <p:nvPr/>
            </p:nvSpPr>
            <p:spPr>
              <a:xfrm>
                <a:off x="1985051" y="162911"/>
                <a:ext cx="591212" cy="320865"/>
              </a:xfrm>
              <a:custGeom>
                <a:rect b="b" l="l" r="r" t="t"/>
                <a:pathLst>
                  <a:path extrusionOk="0" h="10461" w="19275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0"/>
              <p:cNvSpPr/>
              <p:nvPr/>
            </p:nvSpPr>
            <p:spPr>
              <a:xfrm>
                <a:off x="2567859" y="148618"/>
                <a:ext cx="591182" cy="320896"/>
              </a:xfrm>
              <a:custGeom>
                <a:rect b="b" l="l" r="r" t="t"/>
                <a:pathLst>
                  <a:path extrusionOk="0" h="10462" w="19274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0"/>
              <p:cNvSpPr/>
              <p:nvPr/>
            </p:nvSpPr>
            <p:spPr>
              <a:xfrm>
                <a:off x="3134503" y="134846"/>
                <a:ext cx="591366" cy="320681"/>
              </a:xfrm>
              <a:custGeom>
                <a:rect b="b" l="l" r="r" t="t"/>
                <a:pathLst>
                  <a:path extrusionOk="0" h="10455" w="1928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0"/>
              <p:cNvSpPr/>
              <p:nvPr/>
            </p:nvSpPr>
            <p:spPr>
              <a:xfrm>
                <a:off x="3718752" y="120583"/>
                <a:ext cx="591366" cy="320712"/>
              </a:xfrm>
              <a:custGeom>
                <a:rect b="b" l="l" r="r" t="t"/>
                <a:pathLst>
                  <a:path extrusionOk="0" h="10456" w="1928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0"/>
              <p:cNvSpPr/>
              <p:nvPr/>
            </p:nvSpPr>
            <p:spPr>
              <a:xfrm>
                <a:off x="4306867" y="106290"/>
                <a:ext cx="591182" cy="320742"/>
              </a:xfrm>
              <a:custGeom>
                <a:rect b="b" l="l" r="r" t="t"/>
                <a:pathLst>
                  <a:path extrusionOk="0" h="10457" w="19274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0"/>
              <p:cNvSpPr/>
              <p:nvPr/>
            </p:nvSpPr>
            <p:spPr>
              <a:xfrm>
                <a:off x="4889675" y="92058"/>
                <a:ext cx="591212" cy="320681"/>
              </a:xfrm>
              <a:custGeom>
                <a:rect b="b" l="l" r="r" t="t"/>
                <a:pathLst>
                  <a:path extrusionOk="0" h="10455" w="19275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0"/>
              <p:cNvSpPr/>
              <p:nvPr/>
            </p:nvSpPr>
            <p:spPr>
              <a:xfrm>
                <a:off x="5456288" y="78102"/>
                <a:ext cx="591366" cy="320681"/>
              </a:xfrm>
              <a:custGeom>
                <a:rect b="b" l="l" r="r" t="t"/>
                <a:pathLst>
                  <a:path extrusionOk="0" h="10455" w="1928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0"/>
              <p:cNvSpPr/>
              <p:nvPr/>
            </p:nvSpPr>
            <p:spPr>
              <a:xfrm>
                <a:off x="6040569" y="63809"/>
                <a:ext cx="591182" cy="320742"/>
              </a:xfrm>
              <a:custGeom>
                <a:rect b="b" l="l" r="r" t="t"/>
                <a:pathLst>
                  <a:path extrusionOk="0" h="10457" w="19274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0"/>
              <p:cNvSpPr/>
              <p:nvPr/>
            </p:nvSpPr>
            <p:spPr>
              <a:xfrm>
                <a:off x="6628530" y="49546"/>
                <a:ext cx="591366" cy="320712"/>
              </a:xfrm>
              <a:custGeom>
                <a:rect b="b" l="l" r="r" t="t"/>
                <a:pathLst>
                  <a:path extrusionOk="0" h="10456" w="1928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0"/>
              <p:cNvSpPr/>
              <p:nvPr/>
            </p:nvSpPr>
            <p:spPr>
              <a:xfrm>
                <a:off x="7211491" y="35314"/>
                <a:ext cx="591182" cy="320681"/>
              </a:xfrm>
              <a:custGeom>
                <a:rect b="b" l="l" r="r" t="t"/>
                <a:pathLst>
                  <a:path extrusionOk="0" h="10455" w="19274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0"/>
              <p:cNvSpPr/>
              <p:nvPr/>
            </p:nvSpPr>
            <p:spPr>
              <a:xfrm>
                <a:off x="7778135" y="21327"/>
                <a:ext cx="591151" cy="320896"/>
              </a:xfrm>
              <a:custGeom>
                <a:rect b="b" l="l" r="r" t="t"/>
                <a:pathLst>
                  <a:path extrusionOk="0" h="10462" w="19273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0"/>
              <p:cNvSpPr/>
              <p:nvPr/>
            </p:nvSpPr>
            <p:spPr>
              <a:xfrm>
                <a:off x="8362385" y="7064"/>
                <a:ext cx="591212" cy="320865"/>
              </a:xfrm>
              <a:custGeom>
                <a:rect b="b" l="l" r="r" t="t"/>
                <a:pathLst>
                  <a:path extrusionOk="0" h="10461" w="19275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3" name="Google Shape;423;p10"/>
            <p:cNvSpPr/>
            <p:nvPr/>
          </p:nvSpPr>
          <p:spPr>
            <a:xfrm>
              <a:off x="8370237" y="528313"/>
              <a:ext cx="583667" cy="325190"/>
            </a:xfrm>
            <a:custGeom>
              <a:rect b="b" l="l" r="r" t="t"/>
              <a:pathLst>
                <a:path extrusionOk="0" h="10602" w="19029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195709" y="530736"/>
              <a:ext cx="8758195" cy="31"/>
            </a:xfrm>
            <a:custGeom>
              <a:rect b="b" l="l" r="r" t="t"/>
              <a:pathLst>
                <a:path extrusionOk="0" fill="none" h="1" w="285539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cap="flat" cmpd="sng" w="6150">
              <a:solidFill>
                <a:srgbClr val="171717"/>
              </a:solidFill>
              <a:prstDash val="solid"/>
              <a:miter lim="12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195709" y="207663"/>
              <a:ext cx="499164" cy="645994"/>
            </a:xfrm>
            <a:custGeom>
              <a:rect b="b" l="l" r="r" t="t"/>
              <a:pathLst>
                <a:path extrusionOk="0" h="21061" w="16274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278126" y="284282"/>
              <a:ext cx="54198" cy="54229"/>
            </a:xfrm>
            <a:custGeom>
              <a:rect b="b" l="l" r="r" t="t"/>
              <a:pathLst>
                <a:path extrusionOk="0" h="1768" w="1767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285978" y="721519"/>
              <a:ext cx="54198" cy="54198"/>
            </a:xfrm>
            <a:custGeom>
              <a:rect b="b" l="l" r="r" t="t"/>
              <a:pathLst>
                <a:path extrusionOk="0" h="1767" w="1767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482221" y="721519"/>
              <a:ext cx="54229" cy="54198"/>
            </a:xfrm>
            <a:custGeom>
              <a:rect b="b" l="l" r="r" t="t"/>
              <a:pathLst>
                <a:path extrusionOk="0" h="1767" w="1768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195402" y="852675"/>
              <a:ext cx="31" cy="3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195402" y="852675"/>
              <a:ext cx="31" cy="3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1" name="Google Shape;431;p10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b="1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b="1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b="1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b="1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b="1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b="1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b="1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b="1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b="1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Pro"/>
              <a:buChar char="●"/>
              <a:defRPr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Pro"/>
              <a:buChar char="○"/>
              <a:defRPr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Pro"/>
              <a:buChar char="■"/>
              <a:defRPr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Pro"/>
              <a:buChar char="●"/>
              <a:defRPr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Pro"/>
              <a:buChar char="○"/>
              <a:defRPr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Pro"/>
              <a:buChar char="■"/>
              <a:defRPr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Pro"/>
              <a:buChar char="●"/>
              <a:defRPr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Pro"/>
              <a:buChar char="○"/>
              <a:defRPr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e Vietnam Pro"/>
              <a:buChar char="■"/>
              <a:defRPr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4"/>
          <p:cNvSpPr txBox="1"/>
          <p:nvPr>
            <p:ph type="ctrTitle"/>
          </p:nvPr>
        </p:nvSpPr>
        <p:spPr>
          <a:xfrm>
            <a:off x="2039975" y="1011975"/>
            <a:ext cx="6100500" cy="20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RECOMMENDERS</a:t>
            </a:r>
            <a:endParaRPr/>
          </a:p>
        </p:txBody>
      </p:sp>
      <p:sp>
        <p:nvSpPr>
          <p:cNvPr id="579" name="Google Shape;579;p24"/>
          <p:cNvSpPr txBox="1"/>
          <p:nvPr/>
        </p:nvSpPr>
        <p:spPr>
          <a:xfrm>
            <a:off x="969400" y="3603050"/>
            <a:ext cx="1017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GROUP 4: </a:t>
            </a:r>
            <a:endParaRPr b="1" i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80" name="Google Shape;580;p24"/>
          <p:cNvCxnSpPr/>
          <p:nvPr/>
        </p:nvCxnSpPr>
        <p:spPr>
          <a:xfrm>
            <a:off x="969388" y="3129517"/>
            <a:ext cx="7213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24"/>
          <p:cNvCxnSpPr/>
          <p:nvPr/>
        </p:nvCxnSpPr>
        <p:spPr>
          <a:xfrm>
            <a:off x="965388" y="3938155"/>
            <a:ext cx="7213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2" name="Google Shape;582;p24"/>
          <p:cNvSpPr txBox="1"/>
          <p:nvPr/>
        </p:nvSpPr>
        <p:spPr>
          <a:xfrm>
            <a:off x="1037425" y="4082100"/>
            <a:ext cx="1017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ABDUL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JARI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5"/>
          <p:cNvSpPr txBox="1"/>
          <p:nvPr>
            <p:ph idx="1" type="body"/>
          </p:nvPr>
        </p:nvSpPr>
        <p:spPr>
          <a:xfrm>
            <a:off x="720000" y="1724150"/>
            <a:ext cx="7704000" cy="27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/>
              <a:t>POPULARITY </a:t>
            </a:r>
            <a:r>
              <a:rPr lang="en"/>
              <a:t> RECOMMENDATIONS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Montserrat"/>
              <a:buChar char="●"/>
            </a:pPr>
            <a:r>
              <a:rPr lang="en"/>
              <a:t>I</a:t>
            </a:r>
            <a:r>
              <a:rPr lang="en"/>
              <a:t>TEM-BASED RECOMMENDATIONS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B3990"/>
              </a:buClr>
              <a:buSzPts val="1400"/>
              <a:buFont typeface="Montserrat"/>
              <a:buChar char="●"/>
            </a:pPr>
            <a:r>
              <a:rPr lang="en"/>
              <a:t>USER-BASED RECOMMENDATIONS</a:t>
            </a:r>
            <a:endParaRPr/>
          </a:p>
        </p:txBody>
      </p:sp>
      <p:sp>
        <p:nvSpPr>
          <p:cNvPr id="588" name="Google Shape;588;p25"/>
          <p:cNvSpPr txBox="1"/>
          <p:nvPr>
            <p:ph type="title"/>
          </p:nvPr>
        </p:nvSpPr>
        <p:spPr>
          <a:xfrm>
            <a:off x="720000" y="907363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 SYSTEMS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6"/>
          <p:cNvSpPr txBox="1"/>
          <p:nvPr>
            <p:ph type="title"/>
          </p:nvPr>
        </p:nvSpPr>
        <p:spPr>
          <a:xfrm>
            <a:off x="720000" y="907363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POPULARITY RECOMMENDATIONS</a:t>
            </a:r>
            <a:endParaRPr/>
          </a:p>
        </p:txBody>
      </p:sp>
      <p:sp>
        <p:nvSpPr>
          <p:cNvPr id="594" name="Google Shape;594;p26"/>
          <p:cNvSpPr txBox="1"/>
          <p:nvPr/>
        </p:nvSpPr>
        <p:spPr>
          <a:xfrm>
            <a:off x="1481550" y="1549375"/>
            <a:ext cx="60066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Overall score is a composite indicator of the number of ratings (i.e. popularity) and the average rating (i.e. mean of all user ratings)</a:t>
            </a:r>
            <a:endParaRPr b="1"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95" name="Google Shape;5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750" y="2567375"/>
            <a:ext cx="6603250" cy="155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7"/>
          <p:cNvSpPr txBox="1"/>
          <p:nvPr>
            <p:ph type="title"/>
          </p:nvPr>
        </p:nvSpPr>
        <p:spPr>
          <a:xfrm>
            <a:off x="720000" y="907363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ITEM-BASED RECOMMENDATIONS</a:t>
            </a:r>
            <a:endParaRPr/>
          </a:p>
        </p:txBody>
      </p:sp>
      <p:sp>
        <p:nvSpPr>
          <p:cNvPr id="601" name="Google Shape;601;p27"/>
          <p:cNvSpPr txBox="1"/>
          <p:nvPr/>
        </p:nvSpPr>
        <p:spPr>
          <a:xfrm>
            <a:off x="1291625" y="1756375"/>
            <a:ext cx="6629400" cy="12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DCDDDE"/>
              </a:buClr>
              <a:buSzPts val="1500"/>
              <a:buChar char="●"/>
            </a:pPr>
            <a:r>
              <a:rPr lang="en">
                <a:solidFill>
                  <a:srgbClr val="DCDDDE"/>
                </a:solidFill>
              </a:rPr>
              <a:t>Makes recommendations based on similarly rated movies </a:t>
            </a:r>
            <a:r>
              <a:rPr lang="en">
                <a:solidFill>
                  <a:srgbClr val="DCDDDE"/>
                </a:solidFill>
              </a:rPr>
              <a:t>(Pearson’s R)</a:t>
            </a:r>
            <a:r>
              <a:rPr lang="en">
                <a:solidFill>
                  <a:srgbClr val="DCDDDE"/>
                </a:solidFill>
              </a:rPr>
              <a:t>.</a:t>
            </a:r>
            <a:endParaRPr>
              <a:solidFill>
                <a:srgbClr val="DCDDDE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DCDDDE"/>
              </a:buClr>
              <a:buSzPts val="1500"/>
              <a:buChar char="●"/>
            </a:pPr>
            <a:r>
              <a:rPr lang="en">
                <a:solidFill>
                  <a:srgbClr val="DCDDDE"/>
                </a:solidFill>
              </a:rPr>
              <a:t>Recommendations are (rather) stable over time. </a:t>
            </a:r>
            <a:endParaRPr b="1" sz="2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02" name="Google Shape;6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050" y="2970475"/>
            <a:ext cx="7431899" cy="17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8"/>
          <p:cNvSpPr txBox="1"/>
          <p:nvPr>
            <p:ph type="title"/>
          </p:nvPr>
        </p:nvSpPr>
        <p:spPr>
          <a:xfrm>
            <a:off x="720000" y="907363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USER-BASED RECOMMENDATIONS</a:t>
            </a:r>
            <a:endParaRPr/>
          </a:p>
        </p:txBody>
      </p:sp>
      <p:sp>
        <p:nvSpPr>
          <p:cNvPr id="608" name="Google Shape;608;p28"/>
          <p:cNvSpPr txBox="1"/>
          <p:nvPr/>
        </p:nvSpPr>
        <p:spPr>
          <a:xfrm>
            <a:off x="866500" y="1812463"/>
            <a:ext cx="64041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DCDDDE"/>
              </a:buClr>
              <a:buSzPts val="1500"/>
              <a:buChar char="●"/>
            </a:pPr>
            <a:r>
              <a:rPr lang="en" sz="1500">
                <a:solidFill>
                  <a:srgbClr val="DCDDDE"/>
                </a:solidFill>
                <a:highlight>
                  <a:schemeClr val="dk1"/>
                </a:highlight>
              </a:rPr>
              <a:t>Recommendations based on similar users' (cosine similarity). </a:t>
            </a:r>
            <a:endParaRPr sz="1500">
              <a:solidFill>
                <a:srgbClr val="DCDDDE"/>
              </a:solidFill>
              <a:highlight>
                <a:schemeClr val="dk1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DCDDDE"/>
              </a:buClr>
              <a:buSzPts val="1500"/>
              <a:buChar char="●"/>
            </a:pPr>
            <a:r>
              <a:rPr lang="en" sz="1500">
                <a:solidFill>
                  <a:srgbClr val="DCDDDE"/>
                </a:solidFill>
                <a:highlight>
                  <a:schemeClr val="dk1"/>
                </a:highlight>
              </a:rPr>
              <a:t>Dynamic as user rates additional movies.</a:t>
            </a:r>
            <a:endParaRPr sz="1500">
              <a:solidFill>
                <a:srgbClr val="DCDDDE"/>
              </a:solidFill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CDDDE"/>
              </a:solidFill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CDDDE"/>
              </a:solidFill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CDDDE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pic>
        <p:nvPicPr>
          <p:cNvPr id="609" name="Google Shape;6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387" y="2719750"/>
            <a:ext cx="7637225" cy="184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9"/>
          <p:cNvSpPr txBox="1"/>
          <p:nvPr>
            <p:ph type="title"/>
          </p:nvPr>
        </p:nvSpPr>
        <p:spPr>
          <a:xfrm>
            <a:off x="720000" y="907363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Streamlit: Mojab’s Video Buster</a:t>
            </a:r>
            <a:endParaRPr/>
          </a:p>
        </p:txBody>
      </p:sp>
      <p:pic>
        <p:nvPicPr>
          <p:cNvPr id="615" name="Google Shape;61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525" y="1758225"/>
            <a:ext cx="2751173" cy="288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1900" y="1735300"/>
            <a:ext cx="2441751" cy="288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0875" y="1754278"/>
            <a:ext cx="2215425" cy="77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17375" y="2449975"/>
            <a:ext cx="2138925" cy="16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0"/>
          <p:cNvSpPr txBox="1"/>
          <p:nvPr>
            <p:ph type="title"/>
          </p:nvPr>
        </p:nvSpPr>
        <p:spPr>
          <a:xfrm>
            <a:off x="720000" y="907363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READ MEETING INFOGRAPHICS</a:t>
            </a:r>
            <a:endParaRPr/>
          </a:p>
        </p:txBody>
      </p:sp>
      <p:sp>
        <p:nvSpPr>
          <p:cNvPr id="624" name="Google Shape;624;p30"/>
          <p:cNvSpPr txBox="1"/>
          <p:nvPr/>
        </p:nvSpPr>
        <p:spPr>
          <a:xfrm>
            <a:off x="3691804" y="2274008"/>
            <a:ext cx="1760400" cy="10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TABLE READING PROCESS</a:t>
            </a:r>
            <a:endParaRPr b="1"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25" name="Google Shape;625;p30"/>
          <p:cNvGrpSpPr/>
          <p:nvPr/>
        </p:nvGrpSpPr>
        <p:grpSpPr>
          <a:xfrm>
            <a:off x="5735075" y="1627800"/>
            <a:ext cx="2693825" cy="901208"/>
            <a:chOff x="5735075" y="1627800"/>
            <a:chExt cx="2693825" cy="901208"/>
          </a:xfrm>
        </p:grpSpPr>
        <p:sp>
          <p:nvSpPr>
            <p:cNvPr id="626" name="Google Shape;626;p30"/>
            <p:cNvSpPr txBox="1"/>
            <p:nvPr/>
          </p:nvSpPr>
          <p:spPr>
            <a:xfrm>
              <a:off x="6208600" y="1627800"/>
              <a:ext cx="22203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FOURTH STEP</a:t>
              </a:r>
              <a:endParaRPr b="1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7" name="Google Shape;627;p30"/>
            <p:cNvSpPr txBox="1"/>
            <p:nvPr/>
          </p:nvSpPr>
          <p:spPr>
            <a:xfrm>
              <a:off x="5735075" y="1627808"/>
              <a:ext cx="4734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 b="1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8" name="Google Shape;628;p30"/>
            <p:cNvSpPr txBox="1"/>
            <p:nvPr/>
          </p:nvSpPr>
          <p:spPr>
            <a:xfrm>
              <a:off x="6208600" y="1956308"/>
              <a:ext cx="2220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Be Vietnam Pro"/>
                  <a:ea typeface="Be Vietnam Pro"/>
                  <a:cs typeface="Be Vietnam Pro"/>
                  <a:sym typeface="Be Vietnam Pro"/>
                </a:rPr>
                <a:t>Jupiter is the biggest planet of them all</a:t>
              </a:r>
              <a:endParaRPr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endParaRPr>
            </a:p>
          </p:txBody>
        </p:sp>
      </p:grpSp>
      <p:cxnSp>
        <p:nvCxnSpPr>
          <p:cNvPr id="629" name="Google Shape;629;p30"/>
          <p:cNvCxnSpPr>
            <a:stCxn id="627" idx="1"/>
            <a:endCxn id="624" idx="3"/>
          </p:cNvCxnSpPr>
          <p:nvPr/>
        </p:nvCxnSpPr>
        <p:spPr>
          <a:xfrm flipH="1">
            <a:off x="5452175" y="1830158"/>
            <a:ext cx="282900" cy="9834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30" name="Google Shape;630;p30"/>
          <p:cNvGrpSpPr/>
          <p:nvPr/>
        </p:nvGrpSpPr>
        <p:grpSpPr>
          <a:xfrm>
            <a:off x="5735075" y="2605200"/>
            <a:ext cx="2693825" cy="901208"/>
            <a:chOff x="5735075" y="2605200"/>
            <a:chExt cx="2693825" cy="901208"/>
          </a:xfrm>
        </p:grpSpPr>
        <p:sp>
          <p:nvSpPr>
            <p:cNvPr id="631" name="Google Shape;631;p30"/>
            <p:cNvSpPr txBox="1"/>
            <p:nvPr/>
          </p:nvSpPr>
          <p:spPr>
            <a:xfrm>
              <a:off x="6208600" y="2605200"/>
              <a:ext cx="22203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FIFTH STEP</a:t>
              </a:r>
              <a:endParaRPr b="1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2" name="Google Shape;632;p30"/>
            <p:cNvSpPr txBox="1"/>
            <p:nvPr/>
          </p:nvSpPr>
          <p:spPr>
            <a:xfrm>
              <a:off x="5735075" y="2605208"/>
              <a:ext cx="4734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  <a:endParaRPr b="1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3" name="Google Shape;633;p30"/>
            <p:cNvSpPr txBox="1"/>
            <p:nvPr/>
          </p:nvSpPr>
          <p:spPr>
            <a:xfrm>
              <a:off x="6208600" y="2933708"/>
              <a:ext cx="2220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Be Vietnam Pro"/>
                  <a:ea typeface="Be Vietnam Pro"/>
                  <a:cs typeface="Be Vietnam Pro"/>
                  <a:sym typeface="Be Vietnam Pro"/>
                </a:rPr>
                <a:t>Venus is the second planet from the Sun</a:t>
              </a:r>
              <a:endParaRPr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endParaRPr>
            </a:p>
          </p:txBody>
        </p:sp>
      </p:grpSp>
      <p:grpSp>
        <p:nvGrpSpPr>
          <p:cNvPr id="634" name="Google Shape;634;p30"/>
          <p:cNvGrpSpPr/>
          <p:nvPr/>
        </p:nvGrpSpPr>
        <p:grpSpPr>
          <a:xfrm>
            <a:off x="5735075" y="3582600"/>
            <a:ext cx="2693825" cy="901208"/>
            <a:chOff x="5735075" y="3582600"/>
            <a:chExt cx="2693825" cy="901208"/>
          </a:xfrm>
        </p:grpSpPr>
        <p:sp>
          <p:nvSpPr>
            <p:cNvPr id="635" name="Google Shape;635;p30"/>
            <p:cNvSpPr txBox="1"/>
            <p:nvPr/>
          </p:nvSpPr>
          <p:spPr>
            <a:xfrm>
              <a:off x="6208600" y="3582600"/>
              <a:ext cx="22203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SIXTH STEP</a:t>
              </a:r>
              <a:endParaRPr b="1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6" name="Google Shape;636;p30"/>
            <p:cNvSpPr txBox="1"/>
            <p:nvPr/>
          </p:nvSpPr>
          <p:spPr>
            <a:xfrm>
              <a:off x="5735075" y="3582608"/>
              <a:ext cx="4734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6</a:t>
              </a:r>
              <a:endParaRPr b="1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7" name="Google Shape;637;p30"/>
            <p:cNvSpPr txBox="1"/>
            <p:nvPr/>
          </p:nvSpPr>
          <p:spPr>
            <a:xfrm>
              <a:off x="6208600" y="3911108"/>
              <a:ext cx="2220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Be Vietnam Pro"/>
                  <a:ea typeface="Be Vietnam Pro"/>
                  <a:cs typeface="Be Vietnam Pro"/>
                  <a:sym typeface="Be Vietnam Pro"/>
                </a:rPr>
                <a:t>Mars is actually a very cold place</a:t>
              </a:r>
              <a:endParaRPr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endParaRPr>
            </a:p>
          </p:txBody>
        </p:sp>
      </p:grpSp>
      <p:grpSp>
        <p:nvGrpSpPr>
          <p:cNvPr id="638" name="Google Shape;638;p30"/>
          <p:cNvGrpSpPr/>
          <p:nvPr/>
        </p:nvGrpSpPr>
        <p:grpSpPr>
          <a:xfrm>
            <a:off x="706928" y="1627800"/>
            <a:ext cx="2701973" cy="901208"/>
            <a:chOff x="706928" y="1627800"/>
            <a:chExt cx="2701973" cy="901208"/>
          </a:xfrm>
        </p:grpSpPr>
        <p:sp>
          <p:nvSpPr>
            <p:cNvPr id="639" name="Google Shape;639;p30"/>
            <p:cNvSpPr txBox="1"/>
            <p:nvPr/>
          </p:nvSpPr>
          <p:spPr>
            <a:xfrm>
              <a:off x="706928" y="1627800"/>
              <a:ext cx="22203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FIRST STEP</a:t>
              </a:r>
              <a:endParaRPr b="1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0" name="Google Shape;640;p30"/>
            <p:cNvSpPr txBox="1"/>
            <p:nvPr/>
          </p:nvSpPr>
          <p:spPr>
            <a:xfrm>
              <a:off x="2935502" y="1627808"/>
              <a:ext cx="4734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 b="1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1" name="Google Shape;641;p30"/>
            <p:cNvSpPr txBox="1"/>
            <p:nvPr/>
          </p:nvSpPr>
          <p:spPr>
            <a:xfrm>
              <a:off x="715100" y="1956308"/>
              <a:ext cx="2220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Be Vietnam Pro"/>
                  <a:ea typeface="Be Vietnam Pro"/>
                  <a:cs typeface="Be Vietnam Pro"/>
                  <a:sym typeface="Be Vietnam Pro"/>
                </a:rPr>
                <a:t>Mercury is the closest planet to the Sun</a:t>
              </a:r>
              <a:endParaRPr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endParaRPr>
            </a:p>
          </p:txBody>
        </p:sp>
      </p:grpSp>
      <p:grpSp>
        <p:nvGrpSpPr>
          <p:cNvPr id="642" name="Google Shape;642;p30"/>
          <p:cNvGrpSpPr/>
          <p:nvPr/>
        </p:nvGrpSpPr>
        <p:grpSpPr>
          <a:xfrm>
            <a:off x="706928" y="2605200"/>
            <a:ext cx="2701974" cy="901208"/>
            <a:chOff x="706928" y="2605200"/>
            <a:chExt cx="2701974" cy="901208"/>
          </a:xfrm>
        </p:grpSpPr>
        <p:sp>
          <p:nvSpPr>
            <p:cNvPr id="643" name="Google Shape;643;p30"/>
            <p:cNvSpPr txBox="1"/>
            <p:nvPr/>
          </p:nvSpPr>
          <p:spPr>
            <a:xfrm>
              <a:off x="706928" y="2605200"/>
              <a:ext cx="22203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SECOND STEP</a:t>
              </a:r>
              <a:endParaRPr b="1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4" name="Google Shape;644;p30"/>
            <p:cNvSpPr txBox="1"/>
            <p:nvPr/>
          </p:nvSpPr>
          <p:spPr>
            <a:xfrm>
              <a:off x="2935502" y="2605208"/>
              <a:ext cx="4734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 b="1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5" name="Google Shape;645;p30"/>
            <p:cNvSpPr txBox="1"/>
            <p:nvPr/>
          </p:nvSpPr>
          <p:spPr>
            <a:xfrm>
              <a:off x="715100" y="2933708"/>
              <a:ext cx="2220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Be Vietnam Pro"/>
                  <a:ea typeface="Be Vietnam Pro"/>
                  <a:cs typeface="Be Vietnam Pro"/>
                  <a:sym typeface="Be Vietnam Pro"/>
                </a:rPr>
                <a:t>Saturn is composed of hydrogen and helium</a:t>
              </a:r>
              <a:endParaRPr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endParaRPr>
            </a:p>
          </p:txBody>
        </p:sp>
      </p:grpSp>
      <p:grpSp>
        <p:nvGrpSpPr>
          <p:cNvPr id="646" name="Google Shape;646;p30"/>
          <p:cNvGrpSpPr/>
          <p:nvPr/>
        </p:nvGrpSpPr>
        <p:grpSpPr>
          <a:xfrm>
            <a:off x="706928" y="3582600"/>
            <a:ext cx="2701974" cy="901208"/>
            <a:chOff x="706928" y="3582600"/>
            <a:chExt cx="2701974" cy="901208"/>
          </a:xfrm>
        </p:grpSpPr>
        <p:sp>
          <p:nvSpPr>
            <p:cNvPr id="647" name="Google Shape;647;p30"/>
            <p:cNvSpPr txBox="1"/>
            <p:nvPr/>
          </p:nvSpPr>
          <p:spPr>
            <a:xfrm>
              <a:off x="706928" y="3582600"/>
              <a:ext cx="22203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THIRD STEP</a:t>
              </a:r>
              <a:endParaRPr b="1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8" name="Google Shape;648;p30"/>
            <p:cNvSpPr txBox="1"/>
            <p:nvPr/>
          </p:nvSpPr>
          <p:spPr>
            <a:xfrm>
              <a:off x="2935502" y="3582608"/>
              <a:ext cx="4734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 b="1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9" name="Google Shape;649;p30"/>
            <p:cNvSpPr txBox="1"/>
            <p:nvPr/>
          </p:nvSpPr>
          <p:spPr>
            <a:xfrm>
              <a:off x="715100" y="3911108"/>
              <a:ext cx="2220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Be Vietnam Pro"/>
                  <a:ea typeface="Be Vietnam Pro"/>
                  <a:cs typeface="Be Vietnam Pro"/>
                  <a:sym typeface="Be Vietnam Pro"/>
                </a:rPr>
                <a:t>Neptune is very far away from Earth</a:t>
              </a:r>
              <a:endParaRPr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endParaRPr>
            </a:p>
          </p:txBody>
        </p:sp>
      </p:grpSp>
      <p:cxnSp>
        <p:nvCxnSpPr>
          <p:cNvPr id="650" name="Google Shape;650;p30"/>
          <p:cNvCxnSpPr>
            <a:stCxn id="624" idx="1"/>
            <a:endCxn id="640" idx="3"/>
          </p:cNvCxnSpPr>
          <p:nvPr/>
        </p:nvCxnSpPr>
        <p:spPr>
          <a:xfrm rot="10800000">
            <a:off x="3408904" y="1830008"/>
            <a:ext cx="282900" cy="983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30"/>
          <p:cNvCxnSpPr>
            <a:stCxn id="624" idx="1"/>
            <a:endCxn id="648" idx="3"/>
          </p:cNvCxnSpPr>
          <p:nvPr/>
        </p:nvCxnSpPr>
        <p:spPr>
          <a:xfrm flipH="1">
            <a:off x="3408904" y="2813408"/>
            <a:ext cx="282900" cy="971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30"/>
          <p:cNvCxnSpPr>
            <a:stCxn id="624" idx="3"/>
            <a:endCxn id="636" idx="1"/>
          </p:cNvCxnSpPr>
          <p:nvPr/>
        </p:nvCxnSpPr>
        <p:spPr>
          <a:xfrm>
            <a:off x="5452204" y="2813408"/>
            <a:ext cx="282900" cy="9717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30"/>
          <p:cNvCxnSpPr>
            <a:stCxn id="624" idx="1"/>
            <a:endCxn id="644" idx="3"/>
          </p:cNvCxnSpPr>
          <p:nvPr/>
        </p:nvCxnSpPr>
        <p:spPr>
          <a:xfrm rot="10800000">
            <a:off x="3408904" y="2807708"/>
            <a:ext cx="282900" cy="5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30"/>
          <p:cNvCxnSpPr>
            <a:stCxn id="624" idx="3"/>
            <a:endCxn id="632" idx="1"/>
          </p:cNvCxnSpPr>
          <p:nvPr/>
        </p:nvCxnSpPr>
        <p:spPr>
          <a:xfrm flipH="1" rot="10800000">
            <a:off x="5452204" y="2807708"/>
            <a:ext cx="282900" cy="5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/>
          <p:nvPr>
            <p:ph type="title"/>
          </p:nvPr>
        </p:nvSpPr>
        <p:spPr>
          <a:xfrm>
            <a:off x="720000" y="907363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READ MEETING INFOGRAPHICS</a:t>
            </a:r>
            <a:endParaRPr/>
          </a:p>
        </p:txBody>
      </p:sp>
      <p:graphicFrame>
        <p:nvGraphicFramePr>
          <p:cNvPr id="660" name="Google Shape;660;p31"/>
          <p:cNvGraphicFramePr/>
          <p:nvPr/>
        </p:nvGraphicFramePr>
        <p:xfrm>
          <a:off x="952500" y="215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{C2D250E6-02C2-4817-8776-46557606F7F2}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TASK 1</a:t>
                      </a:r>
                      <a:endParaRPr b="1" i="1" sz="18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TASK 2</a:t>
                      </a:r>
                      <a:endParaRPr b="1" i="1" sz="18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TASK 3</a:t>
                      </a:r>
                      <a:endParaRPr b="1" i="1" sz="18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TASK 4</a:t>
                      </a:r>
                      <a:endParaRPr b="1" i="1" sz="18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TASK 5</a:t>
                      </a:r>
                      <a:endParaRPr b="1" i="1" sz="18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1" name="Google Shape;661;p31"/>
          <p:cNvSpPr txBox="1"/>
          <p:nvPr/>
        </p:nvSpPr>
        <p:spPr>
          <a:xfrm>
            <a:off x="2032350" y="1549125"/>
            <a:ext cx="5079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FILMING CHORES FOR THE DAY</a:t>
            </a:r>
            <a:endParaRPr b="1"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2" name="Google Shape;662;p31"/>
          <p:cNvSpPr/>
          <p:nvPr/>
        </p:nvSpPr>
        <p:spPr>
          <a:xfrm>
            <a:off x="2947382" y="2215375"/>
            <a:ext cx="345300" cy="345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1"/>
          <p:cNvSpPr/>
          <p:nvPr/>
        </p:nvSpPr>
        <p:spPr>
          <a:xfrm>
            <a:off x="4399357" y="2215375"/>
            <a:ext cx="345300" cy="345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1"/>
          <p:cNvSpPr/>
          <p:nvPr/>
        </p:nvSpPr>
        <p:spPr>
          <a:xfrm>
            <a:off x="5851332" y="2215375"/>
            <a:ext cx="345300" cy="345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1"/>
          <p:cNvSpPr/>
          <p:nvPr/>
        </p:nvSpPr>
        <p:spPr>
          <a:xfrm>
            <a:off x="7303307" y="2215375"/>
            <a:ext cx="345300" cy="345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1"/>
          <p:cNvSpPr/>
          <p:nvPr/>
        </p:nvSpPr>
        <p:spPr>
          <a:xfrm>
            <a:off x="2947382" y="2668075"/>
            <a:ext cx="345300" cy="345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1"/>
          <p:cNvSpPr/>
          <p:nvPr/>
        </p:nvSpPr>
        <p:spPr>
          <a:xfrm>
            <a:off x="4399357" y="2668075"/>
            <a:ext cx="345300" cy="3453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31"/>
          <p:cNvSpPr/>
          <p:nvPr/>
        </p:nvSpPr>
        <p:spPr>
          <a:xfrm>
            <a:off x="5851332" y="2668075"/>
            <a:ext cx="345300" cy="345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31"/>
          <p:cNvSpPr/>
          <p:nvPr/>
        </p:nvSpPr>
        <p:spPr>
          <a:xfrm>
            <a:off x="7303307" y="2668075"/>
            <a:ext cx="345300" cy="345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31"/>
          <p:cNvSpPr/>
          <p:nvPr/>
        </p:nvSpPr>
        <p:spPr>
          <a:xfrm>
            <a:off x="2947382" y="3130407"/>
            <a:ext cx="345300" cy="345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31"/>
          <p:cNvSpPr/>
          <p:nvPr/>
        </p:nvSpPr>
        <p:spPr>
          <a:xfrm>
            <a:off x="4399357" y="3130407"/>
            <a:ext cx="345300" cy="345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1"/>
          <p:cNvSpPr/>
          <p:nvPr/>
        </p:nvSpPr>
        <p:spPr>
          <a:xfrm>
            <a:off x="5851332" y="3130407"/>
            <a:ext cx="345300" cy="345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1"/>
          <p:cNvSpPr/>
          <p:nvPr/>
        </p:nvSpPr>
        <p:spPr>
          <a:xfrm>
            <a:off x="7303307" y="3130407"/>
            <a:ext cx="345300" cy="3453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1"/>
          <p:cNvSpPr/>
          <p:nvPr/>
        </p:nvSpPr>
        <p:spPr>
          <a:xfrm>
            <a:off x="2947382" y="3583107"/>
            <a:ext cx="345300" cy="3453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1"/>
          <p:cNvSpPr/>
          <p:nvPr/>
        </p:nvSpPr>
        <p:spPr>
          <a:xfrm>
            <a:off x="4399357" y="3583107"/>
            <a:ext cx="345300" cy="345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1"/>
          <p:cNvSpPr/>
          <p:nvPr/>
        </p:nvSpPr>
        <p:spPr>
          <a:xfrm>
            <a:off x="5851332" y="3583107"/>
            <a:ext cx="345300" cy="345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1"/>
          <p:cNvSpPr/>
          <p:nvPr/>
        </p:nvSpPr>
        <p:spPr>
          <a:xfrm>
            <a:off x="7303307" y="3583107"/>
            <a:ext cx="345300" cy="345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1"/>
          <p:cNvSpPr/>
          <p:nvPr/>
        </p:nvSpPr>
        <p:spPr>
          <a:xfrm>
            <a:off x="2947382" y="4045439"/>
            <a:ext cx="345300" cy="345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1"/>
          <p:cNvSpPr/>
          <p:nvPr/>
        </p:nvSpPr>
        <p:spPr>
          <a:xfrm>
            <a:off x="4399357" y="4045439"/>
            <a:ext cx="345300" cy="345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1"/>
          <p:cNvSpPr/>
          <p:nvPr/>
        </p:nvSpPr>
        <p:spPr>
          <a:xfrm>
            <a:off x="5851332" y="4045439"/>
            <a:ext cx="345300" cy="345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1"/>
          <p:cNvSpPr/>
          <p:nvPr/>
        </p:nvSpPr>
        <p:spPr>
          <a:xfrm>
            <a:off x="7303307" y="4045439"/>
            <a:ext cx="345300" cy="345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2"/>
          <p:cNvSpPr txBox="1"/>
          <p:nvPr>
            <p:ph type="title"/>
          </p:nvPr>
        </p:nvSpPr>
        <p:spPr>
          <a:xfrm>
            <a:off x="720000" y="907363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READ MEETING INFOGRAPHICS</a:t>
            </a:r>
            <a:endParaRPr/>
          </a:p>
        </p:txBody>
      </p:sp>
      <p:cxnSp>
        <p:nvCxnSpPr>
          <p:cNvPr id="687" name="Google Shape;687;p32"/>
          <p:cNvCxnSpPr/>
          <p:nvPr/>
        </p:nvCxnSpPr>
        <p:spPr>
          <a:xfrm>
            <a:off x="720000" y="1618175"/>
            <a:ext cx="0" cy="2985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88" name="Google Shape;688;p32"/>
          <p:cNvGrpSpPr/>
          <p:nvPr/>
        </p:nvGrpSpPr>
        <p:grpSpPr>
          <a:xfrm>
            <a:off x="904575" y="1854179"/>
            <a:ext cx="2207225" cy="1059409"/>
            <a:chOff x="904575" y="1854179"/>
            <a:chExt cx="2207225" cy="1059409"/>
          </a:xfrm>
        </p:grpSpPr>
        <p:sp>
          <p:nvSpPr>
            <p:cNvPr id="689" name="Google Shape;689;p32"/>
            <p:cNvSpPr txBox="1"/>
            <p:nvPr/>
          </p:nvSpPr>
          <p:spPr>
            <a:xfrm>
              <a:off x="1378100" y="1854179"/>
              <a:ext cx="17337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DAY ISSUE</a:t>
              </a:r>
              <a:endParaRPr b="1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0" name="Google Shape;690;p32"/>
            <p:cNvSpPr txBox="1"/>
            <p:nvPr/>
          </p:nvSpPr>
          <p:spPr>
            <a:xfrm>
              <a:off x="904575" y="2380488"/>
              <a:ext cx="2207100" cy="53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Be Vietnam Pro"/>
                  <a:ea typeface="Be Vietnam Pro"/>
                  <a:cs typeface="Be Vietnam Pro"/>
                  <a:sym typeface="Be Vietnam Pro"/>
                </a:rPr>
                <a:t>Jupiter is the biggest planet of them all </a:t>
              </a:r>
              <a:endParaRPr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endParaRPr>
            </a:p>
          </p:txBody>
        </p:sp>
        <p:sp>
          <p:nvSpPr>
            <p:cNvPr id="691" name="Google Shape;691;p32"/>
            <p:cNvSpPr txBox="1"/>
            <p:nvPr/>
          </p:nvSpPr>
          <p:spPr>
            <a:xfrm>
              <a:off x="904575" y="1854188"/>
              <a:ext cx="4734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01</a:t>
              </a:r>
              <a:endParaRPr b="1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692" name="Google Shape;692;p32"/>
          <p:cNvCxnSpPr/>
          <p:nvPr/>
        </p:nvCxnSpPr>
        <p:spPr>
          <a:xfrm>
            <a:off x="720000" y="2319675"/>
            <a:ext cx="239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3" name="Google Shape;693;p32"/>
          <p:cNvGrpSpPr/>
          <p:nvPr/>
        </p:nvGrpSpPr>
        <p:grpSpPr>
          <a:xfrm>
            <a:off x="904575" y="3308654"/>
            <a:ext cx="2207225" cy="1059409"/>
            <a:chOff x="904575" y="3308654"/>
            <a:chExt cx="2207225" cy="1059409"/>
          </a:xfrm>
        </p:grpSpPr>
        <p:sp>
          <p:nvSpPr>
            <p:cNvPr id="694" name="Google Shape;694;p32"/>
            <p:cNvSpPr txBox="1"/>
            <p:nvPr/>
          </p:nvSpPr>
          <p:spPr>
            <a:xfrm>
              <a:off x="1378100" y="3308654"/>
              <a:ext cx="17337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DAY ISSUE</a:t>
              </a:r>
              <a:endParaRPr b="1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5" name="Google Shape;695;p32"/>
            <p:cNvSpPr txBox="1"/>
            <p:nvPr/>
          </p:nvSpPr>
          <p:spPr>
            <a:xfrm>
              <a:off x="904575" y="3834963"/>
              <a:ext cx="2207100" cy="53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Be Vietnam Pro"/>
                  <a:ea typeface="Be Vietnam Pro"/>
                  <a:cs typeface="Be Vietnam Pro"/>
                  <a:sym typeface="Be Vietnam Pro"/>
                </a:rPr>
                <a:t>Neptune is far away from Earth</a:t>
              </a:r>
              <a:endParaRPr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endParaRPr>
            </a:p>
          </p:txBody>
        </p:sp>
        <p:sp>
          <p:nvSpPr>
            <p:cNvPr id="696" name="Google Shape;696;p32"/>
            <p:cNvSpPr txBox="1"/>
            <p:nvPr/>
          </p:nvSpPr>
          <p:spPr>
            <a:xfrm>
              <a:off x="904575" y="3308663"/>
              <a:ext cx="4734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02</a:t>
              </a:r>
              <a:endParaRPr b="1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697" name="Google Shape;697;p32"/>
          <p:cNvCxnSpPr/>
          <p:nvPr/>
        </p:nvCxnSpPr>
        <p:spPr>
          <a:xfrm>
            <a:off x="720000" y="3774150"/>
            <a:ext cx="239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Google Shape;698;p32"/>
          <p:cNvCxnSpPr/>
          <p:nvPr/>
        </p:nvCxnSpPr>
        <p:spPr>
          <a:xfrm>
            <a:off x="3376100" y="1618175"/>
            <a:ext cx="0" cy="2985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9" name="Google Shape;699;p32"/>
          <p:cNvGrpSpPr/>
          <p:nvPr/>
        </p:nvGrpSpPr>
        <p:grpSpPr>
          <a:xfrm>
            <a:off x="3560675" y="1854179"/>
            <a:ext cx="2207225" cy="1059409"/>
            <a:chOff x="3560675" y="1854179"/>
            <a:chExt cx="2207225" cy="1059409"/>
          </a:xfrm>
        </p:grpSpPr>
        <p:sp>
          <p:nvSpPr>
            <p:cNvPr id="700" name="Google Shape;700;p32"/>
            <p:cNvSpPr txBox="1"/>
            <p:nvPr/>
          </p:nvSpPr>
          <p:spPr>
            <a:xfrm>
              <a:off x="4034200" y="1854179"/>
              <a:ext cx="17337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DAY ISSUE</a:t>
              </a:r>
              <a:endParaRPr b="1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1" name="Google Shape;701;p32"/>
            <p:cNvSpPr txBox="1"/>
            <p:nvPr/>
          </p:nvSpPr>
          <p:spPr>
            <a:xfrm>
              <a:off x="3560675" y="2380488"/>
              <a:ext cx="2207100" cy="53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Be Vietnam Pro"/>
                  <a:ea typeface="Be Vietnam Pro"/>
                  <a:cs typeface="Be Vietnam Pro"/>
                  <a:sym typeface="Be Vietnam Pro"/>
                </a:rPr>
                <a:t>Venus is the second planet from the Sun</a:t>
              </a:r>
              <a:endParaRPr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endParaRPr>
            </a:p>
          </p:txBody>
        </p:sp>
        <p:sp>
          <p:nvSpPr>
            <p:cNvPr id="702" name="Google Shape;702;p32"/>
            <p:cNvSpPr txBox="1"/>
            <p:nvPr/>
          </p:nvSpPr>
          <p:spPr>
            <a:xfrm>
              <a:off x="3560675" y="1854188"/>
              <a:ext cx="4734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03</a:t>
              </a:r>
              <a:endParaRPr b="1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703" name="Google Shape;703;p32"/>
          <p:cNvCxnSpPr/>
          <p:nvPr/>
        </p:nvCxnSpPr>
        <p:spPr>
          <a:xfrm>
            <a:off x="3376100" y="2319675"/>
            <a:ext cx="239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04" name="Google Shape;704;p32"/>
          <p:cNvGrpSpPr/>
          <p:nvPr/>
        </p:nvGrpSpPr>
        <p:grpSpPr>
          <a:xfrm>
            <a:off x="3560675" y="3308654"/>
            <a:ext cx="2207225" cy="1059409"/>
            <a:chOff x="3560675" y="3308654"/>
            <a:chExt cx="2207225" cy="1059409"/>
          </a:xfrm>
        </p:grpSpPr>
        <p:sp>
          <p:nvSpPr>
            <p:cNvPr id="705" name="Google Shape;705;p32"/>
            <p:cNvSpPr txBox="1"/>
            <p:nvPr/>
          </p:nvSpPr>
          <p:spPr>
            <a:xfrm>
              <a:off x="4034200" y="3308654"/>
              <a:ext cx="17337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DAY ISSUE</a:t>
              </a:r>
              <a:endParaRPr b="1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6" name="Google Shape;706;p32"/>
            <p:cNvSpPr txBox="1"/>
            <p:nvPr/>
          </p:nvSpPr>
          <p:spPr>
            <a:xfrm>
              <a:off x="3560675" y="3834963"/>
              <a:ext cx="2207100" cy="53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Be Vietnam Pro"/>
                  <a:ea typeface="Be Vietnam Pro"/>
                  <a:cs typeface="Be Vietnam Pro"/>
                  <a:sym typeface="Be Vietnam Pro"/>
                </a:rPr>
                <a:t>Mars is actually a very cold place</a:t>
              </a:r>
              <a:endParaRPr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endParaRPr>
            </a:p>
          </p:txBody>
        </p:sp>
        <p:sp>
          <p:nvSpPr>
            <p:cNvPr id="707" name="Google Shape;707;p32"/>
            <p:cNvSpPr txBox="1"/>
            <p:nvPr/>
          </p:nvSpPr>
          <p:spPr>
            <a:xfrm>
              <a:off x="3560675" y="3308663"/>
              <a:ext cx="4734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04</a:t>
              </a:r>
              <a:endParaRPr b="1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708" name="Google Shape;708;p32"/>
          <p:cNvCxnSpPr/>
          <p:nvPr/>
        </p:nvCxnSpPr>
        <p:spPr>
          <a:xfrm>
            <a:off x="3376100" y="3774150"/>
            <a:ext cx="239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9" name="Google Shape;709;p32"/>
          <p:cNvCxnSpPr/>
          <p:nvPr/>
        </p:nvCxnSpPr>
        <p:spPr>
          <a:xfrm>
            <a:off x="6032200" y="1618175"/>
            <a:ext cx="0" cy="2985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0" name="Google Shape;710;p32"/>
          <p:cNvGrpSpPr/>
          <p:nvPr/>
        </p:nvGrpSpPr>
        <p:grpSpPr>
          <a:xfrm>
            <a:off x="6216775" y="1854179"/>
            <a:ext cx="2207225" cy="1059409"/>
            <a:chOff x="6216775" y="1854179"/>
            <a:chExt cx="2207225" cy="1059409"/>
          </a:xfrm>
        </p:grpSpPr>
        <p:sp>
          <p:nvSpPr>
            <p:cNvPr id="711" name="Google Shape;711;p32"/>
            <p:cNvSpPr txBox="1"/>
            <p:nvPr/>
          </p:nvSpPr>
          <p:spPr>
            <a:xfrm>
              <a:off x="6690300" y="1854179"/>
              <a:ext cx="17337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DAY ISSUE</a:t>
              </a:r>
              <a:endParaRPr b="1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2" name="Google Shape;712;p32"/>
            <p:cNvSpPr txBox="1"/>
            <p:nvPr/>
          </p:nvSpPr>
          <p:spPr>
            <a:xfrm>
              <a:off x="6216775" y="2380488"/>
              <a:ext cx="2207100" cy="53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Be Vietnam Pro"/>
                  <a:ea typeface="Be Vietnam Pro"/>
                  <a:cs typeface="Be Vietnam Pro"/>
                  <a:sym typeface="Be Vietnam Pro"/>
                </a:rPr>
                <a:t>Saturn is composed of hydrogen mainly</a:t>
              </a:r>
              <a:endParaRPr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endParaRPr>
            </a:p>
          </p:txBody>
        </p:sp>
        <p:sp>
          <p:nvSpPr>
            <p:cNvPr id="713" name="Google Shape;713;p32"/>
            <p:cNvSpPr txBox="1"/>
            <p:nvPr/>
          </p:nvSpPr>
          <p:spPr>
            <a:xfrm>
              <a:off x="6216775" y="1854188"/>
              <a:ext cx="4734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05</a:t>
              </a:r>
              <a:endParaRPr b="1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714" name="Google Shape;714;p32"/>
          <p:cNvCxnSpPr/>
          <p:nvPr/>
        </p:nvCxnSpPr>
        <p:spPr>
          <a:xfrm>
            <a:off x="6032150" y="2319675"/>
            <a:ext cx="239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32"/>
          <p:cNvGrpSpPr/>
          <p:nvPr/>
        </p:nvGrpSpPr>
        <p:grpSpPr>
          <a:xfrm>
            <a:off x="6216775" y="3308654"/>
            <a:ext cx="2207225" cy="1059409"/>
            <a:chOff x="6216775" y="3308654"/>
            <a:chExt cx="2207225" cy="1059409"/>
          </a:xfrm>
        </p:grpSpPr>
        <p:sp>
          <p:nvSpPr>
            <p:cNvPr id="716" name="Google Shape;716;p32"/>
            <p:cNvSpPr txBox="1"/>
            <p:nvPr/>
          </p:nvSpPr>
          <p:spPr>
            <a:xfrm>
              <a:off x="6690300" y="3308654"/>
              <a:ext cx="17337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DAY ISSUE</a:t>
              </a:r>
              <a:endParaRPr b="1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7" name="Google Shape;717;p32"/>
            <p:cNvSpPr txBox="1"/>
            <p:nvPr/>
          </p:nvSpPr>
          <p:spPr>
            <a:xfrm>
              <a:off x="6216775" y="3834963"/>
              <a:ext cx="2207100" cy="53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Be Vietnam Pro"/>
                  <a:ea typeface="Be Vietnam Pro"/>
                  <a:cs typeface="Be Vietnam Pro"/>
                  <a:sym typeface="Be Vietnam Pro"/>
                </a:rPr>
                <a:t>Mercury</a:t>
              </a:r>
              <a:r>
                <a:rPr lang="en">
                  <a:solidFill>
                    <a:schemeClr val="lt1"/>
                  </a:solidFill>
                  <a:latin typeface="Be Vietnam Pro"/>
                  <a:ea typeface="Be Vietnam Pro"/>
                  <a:cs typeface="Be Vietnam Pro"/>
                  <a:sym typeface="Be Vietnam Pro"/>
                </a:rPr>
                <a:t> is the closest planet to the Sun</a:t>
              </a:r>
              <a:endParaRPr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endParaRPr>
            </a:p>
          </p:txBody>
        </p:sp>
        <p:sp>
          <p:nvSpPr>
            <p:cNvPr id="718" name="Google Shape;718;p32"/>
            <p:cNvSpPr txBox="1"/>
            <p:nvPr/>
          </p:nvSpPr>
          <p:spPr>
            <a:xfrm>
              <a:off x="6216775" y="3308663"/>
              <a:ext cx="4734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06</a:t>
              </a:r>
              <a:endParaRPr b="1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719" name="Google Shape;719;p32"/>
          <p:cNvCxnSpPr/>
          <p:nvPr/>
        </p:nvCxnSpPr>
        <p:spPr>
          <a:xfrm>
            <a:off x="6032150" y="3774150"/>
            <a:ext cx="239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able Read Meeting Infographics by Slidesgo">
  <a:themeElements>
    <a:clrScheme name="Simple Light">
      <a:dk1>
        <a:srgbClr val="000000"/>
      </a:dk1>
      <a:lt1>
        <a:srgbClr val="FFFFFF"/>
      </a:lt1>
      <a:dk2>
        <a:srgbClr val="CCCCCC"/>
      </a:dk2>
      <a:lt2>
        <a:srgbClr val="A2BBCA"/>
      </a:lt2>
      <a:accent1>
        <a:srgbClr val="CAC6A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