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Poppi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PoppinsSemiBold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SemiBold-boldItalic.fntdata"/><Relationship Id="rId30" Type="http://schemas.openxmlformats.org/officeDocument/2006/relationships/font" Target="fonts/Poppins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f0209523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9f02095231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e8b4a24e8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e8b4a24e86_0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f88de6a339_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f88de6a339_9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e8b4a24e86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e8b4a24e86_0_1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f02095231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19f02095231_2_9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8b4a24e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8b4a24e86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b4a24e86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e8b4a24e86_0_1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f02095231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9f02095231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8b4a24e8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e8b4a24e86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8b4a24e86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e8b4a24e86_0_7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8b4a24e8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e8b4a24e86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8b4a24e8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e8b4a24e86_0_8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8b4a24e86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e8b4a24e86_0_9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647700" y="504825"/>
            <a:ext cx="3371850" cy="51530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2452034" y="870243"/>
            <a:ext cx="1057458" cy="105745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260865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/>
          <p:nvPr>
            <p:ph idx="3" type="pic"/>
          </p:nvPr>
        </p:nvSpPr>
        <p:spPr>
          <a:xfrm>
            <a:off x="425517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/>
          <p:nvPr>
            <p:ph idx="4" type="pic"/>
          </p:nvPr>
        </p:nvSpPr>
        <p:spPr>
          <a:xfrm>
            <a:off x="5901697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/>
          <p:nvPr>
            <p:ph idx="5" type="pic"/>
          </p:nvPr>
        </p:nvSpPr>
        <p:spPr>
          <a:xfrm>
            <a:off x="7548216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>
            <p:ph idx="2" type="pic"/>
          </p:nvPr>
        </p:nvSpPr>
        <p:spPr>
          <a:xfrm>
            <a:off x="6484055" y="2170798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/>
          <p:nvPr>
            <p:ph idx="3" type="pic"/>
          </p:nvPr>
        </p:nvSpPr>
        <p:spPr>
          <a:xfrm>
            <a:off x="8002877" y="2170798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/>
          <p:nvPr>
            <p:ph idx="4" type="pic"/>
          </p:nvPr>
        </p:nvSpPr>
        <p:spPr>
          <a:xfrm>
            <a:off x="6484055" y="3715372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/>
          <p:nvPr>
            <p:ph idx="5" type="pic"/>
          </p:nvPr>
        </p:nvSpPr>
        <p:spPr>
          <a:xfrm>
            <a:off x="8002877" y="3715372"/>
            <a:ext cx="836703" cy="7737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>
            <p:ph idx="2" type="pic"/>
          </p:nvPr>
        </p:nvSpPr>
        <p:spPr>
          <a:xfrm>
            <a:off x="2465789" y="2122168"/>
            <a:ext cx="1869872" cy="234980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0"/>
          <p:cNvSpPr/>
          <p:nvPr>
            <p:ph idx="3" type="pic"/>
          </p:nvPr>
        </p:nvSpPr>
        <p:spPr>
          <a:xfrm>
            <a:off x="4572000" y="1423846"/>
            <a:ext cx="2342557" cy="1483813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/>
          <p:nvPr>
            <p:ph idx="4" type="pic"/>
          </p:nvPr>
        </p:nvSpPr>
        <p:spPr>
          <a:xfrm>
            <a:off x="4571999" y="3144002"/>
            <a:ext cx="2342557" cy="1319171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0"/>
          <p:cNvSpPr/>
          <p:nvPr>
            <p:ph idx="5" type="pic"/>
          </p:nvPr>
        </p:nvSpPr>
        <p:spPr>
          <a:xfrm>
            <a:off x="7150897" y="1423847"/>
            <a:ext cx="1687116" cy="30481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>
            <p:ph idx="2" type="pic"/>
          </p:nvPr>
        </p:nvSpPr>
        <p:spPr>
          <a:xfrm>
            <a:off x="7222496" y="1314582"/>
            <a:ext cx="1454704" cy="14547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>
            <p:ph idx="2" type="pic"/>
          </p:nvPr>
        </p:nvSpPr>
        <p:spPr>
          <a:xfrm>
            <a:off x="316830" y="4405395"/>
            <a:ext cx="600859" cy="6008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5" name="Google Shape;125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3" name="Google Shape;133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91625"/>
            <a:ext cx="1143000" cy="113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 txBox="1"/>
          <p:nvPr/>
        </p:nvSpPr>
        <p:spPr>
          <a:xfrm>
            <a:off x="5795438" y="1760528"/>
            <a:ext cx="223041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500" u="none" cap="none" strike="noStrike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Spotify</a:t>
            </a:r>
            <a:endParaRPr sz="1100"/>
          </a:p>
        </p:txBody>
      </p:sp>
      <p:sp>
        <p:nvSpPr>
          <p:cNvPr id="154" name="Google Shape;154;p32"/>
          <p:cNvSpPr txBox="1"/>
          <p:nvPr/>
        </p:nvSpPr>
        <p:spPr>
          <a:xfrm>
            <a:off x="5795438" y="2522276"/>
            <a:ext cx="2778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Kmeans Algo_ Clustering Songs</a:t>
            </a:r>
            <a:endParaRPr sz="300"/>
          </a:p>
        </p:txBody>
      </p:sp>
      <p:sp>
        <p:nvSpPr>
          <p:cNvPr id="155" name="Google Shape;155;p32"/>
          <p:cNvSpPr/>
          <p:nvPr/>
        </p:nvSpPr>
        <p:spPr>
          <a:xfrm>
            <a:off x="0" y="4267463"/>
            <a:ext cx="9144000" cy="876667"/>
          </a:xfrm>
          <a:custGeom>
            <a:rect b="b" l="l" r="r" t="t"/>
            <a:pathLst>
              <a:path extrusionOk="0" h="1168889" w="12192000">
                <a:moveTo>
                  <a:pt x="0" y="0"/>
                </a:moveTo>
                <a:lnTo>
                  <a:pt x="12192000" y="0"/>
                </a:lnTo>
                <a:lnTo>
                  <a:pt x="12192000" y="1168890"/>
                </a:lnTo>
                <a:lnTo>
                  <a:pt x="0" y="11688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316830" y="4405395"/>
            <a:ext cx="600858" cy="600858"/>
          </a:xfrm>
          <a:custGeom>
            <a:rect b="b" l="l" r="r" t="t"/>
            <a:pathLst>
              <a:path extrusionOk="0" h="801144" w="801144">
                <a:moveTo>
                  <a:pt x="0" y="0"/>
                </a:moveTo>
                <a:lnTo>
                  <a:pt x="801145" y="0"/>
                </a:lnTo>
                <a:lnTo>
                  <a:pt x="801145" y="801145"/>
                </a:lnTo>
                <a:lnTo>
                  <a:pt x="0" y="801145"/>
                </a:lnTo>
                <a:close/>
              </a:path>
            </a:pathLst>
          </a:custGeom>
          <a:solidFill>
            <a:srgbClr val="DDDF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971750" y="4711100"/>
            <a:ext cx="143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Aabdual, </a:t>
            </a:r>
            <a:r>
              <a:rPr b="1"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Jacqueline</a:t>
            </a:r>
            <a:r>
              <a:rPr b="1"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, Radka ,Yan</a:t>
            </a:r>
            <a:endParaRPr b="1" sz="1100"/>
          </a:p>
        </p:txBody>
      </p:sp>
      <p:sp>
        <p:nvSpPr>
          <p:cNvPr id="158" name="Google Shape;158;p32"/>
          <p:cNvSpPr txBox="1"/>
          <p:nvPr/>
        </p:nvSpPr>
        <p:spPr>
          <a:xfrm>
            <a:off x="968318" y="4489571"/>
            <a:ext cx="143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Group2</a:t>
            </a:r>
            <a:endParaRPr sz="6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59" name="Google Shape;159;p32"/>
          <p:cNvGrpSpPr/>
          <p:nvPr/>
        </p:nvGrpSpPr>
        <p:grpSpPr>
          <a:xfrm>
            <a:off x="2330686" y="4655495"/>
            <a:ext cx="106499" cy="100543"/>
            <a:chOff x="3193815" y="6207327"/>
            <a:chExt cx="141998" cy="134058"/>
          </a:xfrm>
        </p:grpSpPr>
        <p:sp>
          <p:nvSpPr>
            <p:cNvPr id="160" name="Google Shape;160;p32"/>
            <p:cNvSpPr/>
            <p:nvPr/>
          </p:nvSpPr>
          <p:spPr>
            <a:xfrm>
              <a:off x="3193815" y="6207327"/>
              <a:ext cx="141998" cy="134058"/>
            </a:xfrm>
            <a:custGeom>
              <a:rect b="b" l="l" r="r" t="t"/>
              <a:pathLst>
                <a:path extrusionOk="0" h="134058" w="141998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3193815" y="6207327"/>
              <a:ext cx="141998" cy="134058"/>
            </a:xfrm>
            <a:custGeom>
              <a:rect b="b" l="l" r="r" t="t"/>
              <a:pathLst>
                <a:path extrusionOk="0" h="134058" w="141998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noFill/>
            <a:ln cap="flat" cmpd="sng" w="9525">
              <a:solidFill>
                <a:srgbClr val="B4B5B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2"/>
          <p:cNvSpPr txBox="1"/>
          <p:nvPr/>
        </p:nvSpPr>
        <p:spPr>
          <a:xfrm>
            <a:off x="2998149" y="4819200"/>
            <a:ext cx="357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0:23</a:t>
            </a:r>
            <a:endParaRPr sz="1100"/>
          </a:p>
        </p:txBody>
      </p:sp>
      <p:sp>
        <p:nvSpPr>
          <p:cNvPr id="163" name="Google Shape;163;p32"/>
          <p:cNvSpPr txBox="1"/>
          <p:nvPr/>
        </p:nvSpPr>
        <p:spPr>
          <a:xfrm>
            <a:off x="6389001" y="4819200"/>
            <a:ext cx="464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-3:25</a:t>
            </a:r>
            <a:endParaRPr sz="1100"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3356200" y="4924490"/>
            <a:ext cx="3005610" cy="5725"/>
            <a:chOff x="4300409" y="6565987"/>
            <a:chExt cx="4007480" cy="7634"/>
          </a:xfrm>
        </p:grpSpPr>
        <p:sp>
          <p:nvSpPr>
            <p:cNvPr id="165" name="Google Shape;165;p32"/>
            <p:cNvSpPr/>
            <p:nvPr/>
          </p:nvSpPr>
          <p:spPr>
            <a:xfrm>
              <a:off x="4300409" y="6565987"/>
              <a:ext cx="4007480" cy="7634"/>
            </a:xfrm>
            <a:custGeom>
              <a:rect b="b" l="l" r="r" t="t"/>
              <a:pathLst>
                <a:path extrusionOk="0" h="7634" w="4007480">
                  <a:moveTo>
                    <a:pt x="0" y="0"/>
                  </a:moveTo>
                  <a:lnTo>
                    <a:pt x="4007481" y="0"/>
                  </a:lnTo>
                </a:path>
              </a:pathLst>
            </a:custGeom>
            <a:noFill/>
            <a:ln cap="rnd" cmpd="sng" w="229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4300409" y="6565987"/>
              <a:ext cx="324992" cy="7634"/>
            </a:xfrm>
            <a:custGeom>
              <a:rect b="b" l="l" r="r" t="t"/>
              <a:pathLst>
                <a:path extrusionOk="0" h="7634" w="324992">
                  <a:moveTo>
                    <a:pt x="0" y="0"/>
                  </a:moveTo>
                  <a:lnTo>
                    <a:pt x="324993" y="0"/>
                  </a:lnTo>
                </a:path>
              </a:pathLst>
            </a:custGeom>
            <a:noFill/>
            <a:ln cap="rnd" cmpd="sng" w="22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32"/>
          <p:cNvGrpSpPr/>
          <p:nvPr/>
        </p:nvGrpSpPr>
        <p:grpSpPr>
          <a:xfrm>
            <a:off x="4511332" y="4457024"/>
            <a:ext cx="757854" cy="260469"/>
            <a:chOff x="5985836" y="6055175"/>
            <a:chExt cx="682813" cy="234678"/>
          </a:xfrm>
        </p:grpSpPr>
        <p:grpSp>
          <p:nvGrpSpPr>
            <p:cNvPr id="168" name="Google Shape;168;p32"/>
            <p:cNvGrpSpPr/>
            <p:nvPr/>
          </p:nvGrpSpPr>
          <p:grpSpPr>
            <a:xfrm>
              <a:off x="6209903" y="6055175"/>
              <a:ext cx="234678" cy="234678"/>
              <a:chOff x="6209903" y="6055175"/>
              <a:chExt cx="234678" cy="234678"/>
            </a:xfrm>
          </p:grpSpPr>
          <p:sp>
            <p:nvSpPr>
              <p:cNvPr id="169" name="Google Shape;169;p32"/>
              <p:cNvSpPr/>
              <p:nvPr/>
            </p:nvSpPr>
            <p:spPr>
              <a:xfrm>
                <a:off x="6209903" y="6055175"/>
                <a:ext cx="234678" cy="234678"/>
              </a:xfrm>
              <a:custGeom>
                <a:rect b="b" l="l" r="r" t="t"/>
                <a:pathLst>
                  <a:path extrusionOk="0" h="234678" w="234678">
                    <a:moveTo>
                      <a:pt x="234679" y="117339"/>
                    </a:moveTo>
                    <a:cubicBezTo>
                      <a:pt x="234679" y="182144"/>
                      <a:pt x="182144" y="234679"/>
                      <a:pt x="117339" y="234679"/>
                    </a:cubicBezTo>
                    <a:cubicBezTo>
                      <a:pt x="52535" y="234679"/>
                      <a:pt x="0" y="182144"/>
                      <a:pt x="0" y="117339"/>
                    </a:cubicBezTo>
                    <a:cubicBezTo>
                      <a:pt x="0" y="52535"/>
                      <a:pt x="52535" y="0"/>
                      <a:pt x="117339" y="0"/>
                    </a:cubicBezTo>
                    <a:cubicBezTo>
                      <a:pt x="182144" y="0"/>
                      <a:pt x="234679" y="52535"/>
                      <a:pt x="234679" y="1173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" name="Google Shape;170;p32"/>
              <p:cNvGrpSpPr/>
              <p:nvPr/>
            </p:nvGrpSpPr>
            <p:grpSpPr>
              <a:xfrm>
                <a:off x="6289224" y="6120601"/>
                <a:ext cx="76037" cy="103750"/>
                <a:chOff x="6289224" y="6120601"/>
                <a:chExt cx="76037" cy="103750"/>
              </a:xfrm>
            </p:grpSpPr>
            <p:sp>
              <p:nvSpPr>
                <p:cNvPr id="171" name="Google Shape;171;p32"/>
                <p:cNvSpPr/>
                <p:nvPr/>
              </p:nvSpPr>
              <p:spPr>
                <a:xfrm>
                  <a:off x="6289224" y="6120601"/>
                  <a:ext cx="25345" cy="103750"/>
                </a:xfrm>
                <a:custGeom>
                  <a:rect b="b" l="l" r="r" t="t"/>
                  <a:pathLst>
                    <a:path extrusionOk="0" h="103750" w="25345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2"/>
                <p:cNvSpPr/>
                <p:nvPr/>
              </p:nvSpPr>
              <p:spPr>
                <a:xfrm>
                  <a:off x="6339916" y="6120601"/>
                  <a:ext cx="25345" cy="103750"/>
                </a:xfrm>
                <a:custGeom>
                  <a:rect b="b" l="l" r="r" t="t"/>
                  <a:pathLst>
                    <a:path extrusionOk="0" h="103750" w="25345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3" name="Google Shape;173;p32"/>
            <p:cNvGrpSpPr/>
            <p:nvPr/>
          </p:nvGrpSpPr>
          <p:grpSpPr>
            <a:xfrm>
              <a:off x="6565205" y="6114036"/>
              <a:ext cx="103444" cy="111613"/>
              <a:chOff x="6565205" y="6114036"/>
              <a:chExt cx="103444" cy="111613"/>
            </a:xfrm>
          </p:grpSpPr>
          <p:sp>
            <p:nvSpPr>
              <p:cNvPr id="174" name="Google Shape;174;p32"/>
              <p:cNvSpPr/>
              <p:nvPr/>
            </p:nvSpPr>
            <p:spPr>
              <a:xfrm>
                <a:off x="6565205" y="6114036"/>
                <a:ext cx="96650" cy="111613"/>
              </a:xfrm>
              <a:custGeom>
                <a:rect b="b" l="l" r="r" t="t"/>
                <a:pathLst>
                  <a:path extrusionOk="0" h="111613" w="96650">
                    <a:moveTo>
                      <a:pt x="96650" y="55807"/>
                    </a:moveTo>
                    <a:lnTo>
                      <a:pt x="0" y="0"/>
                    </a:lnTo>
                    <a:lnTo>
                      <a:pt x="0" y="111614"/>
                    </a:lnTo>
                    <a:lnTo>
                      <a:pt x="96650" y="558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2"/>
              <p:cNvSpPr/>
              <p:nvPr/>
            </p:nvSpPr>
            <p:spPr>
              <a:xfrm>
                <a:off x="6655060" y="6114036"/>
                <a:ext cx="13589" cy="111613"/>
              </a:xfrm>
              <a:custGeom>
                <a:rect b="b" l="l" r="r" t="t"/>
                <a:pathLst>
                  <a:path extrusionOk="0" h="111613" w="13589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32"/>
            <p:cNvGrpSpPr/>
            <p:nvPr/>
          </p:nvGrpSpPr>
          <p:grpSpPr>
            <a:xfrm>
              <a:off x="5985836" y="6114036"/>
              <a:ext cx="103521" cy="111613"/>
              <a:chOff x="5985836" y="6114036"/>
              <a:chExt cx="103521" cy="111613"/>
            </a:xfrm>
          </p:grpSpPr>
          <p:sp>
            <p:nvSpPr>
              <p:cNvPr id="177" name="Google Shape;177;p32"/>
              <p:cNvSpPr/>
              <p:nvPr/>
            </p:nvSpPr>
            <p:spPr>
              <a:xfrm>
                <a:off x="5992631" y="6114036"/>
                <a:ext cx="96726" cy="111613"/>
              </a:xfrm>
              <a:custGeom>
                <a:rect b="b" l="l" r="r" t="t"/>
                <a:pathLst>
                  <a:path extrusionOk="0" h="111613" w="96726">
                    <a:moveTo>
                      <a:pt x="0" y="55807"/>
                    </a:moveTo>
                    <a:lnTo>
                      <a:pt x="96727" y="0"/>
                    </a:lnTo>
                    <a:lnTo>
                      <a:pt x="96727" y="111614"/>
                    </a:lnTo>
                    <a:lnTo>
                      <a:pt x="0" y="558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2"/>
              <p:cNvSpPr/>
              <p:nvPr/>
            </p:nvSpPr>
            <p:spPr>
              <a:xfrm rot="10800000">
                <a:off x="5985836" y="6114036"/>
                <a:ext cx="13589" cy="111613"/>
              </a:xfrm>
              <a:custGeom>
                <a:rect b="b" l="l" r="r" t="t"/>
                <a:pathLst>
                  <a:path extrusionOk="0" h="111613" w="13589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32"/>
          <p:cNvGrpSpPr/>
          <p:nvPr/>
        </p:nvGrpSpPr>
        <p:grpSpPr>
          <a:xfrm>
            <a:off x="5553787" y="4532081"/>
            <a:ext cx="138793" cy="145487"/>
            <a:chOff x="6925086" y="6122815"/>
            <a:chExt cx="125050" cy="131081"/>
          </a:xfrm>
        </p:grpSpPr>
        <p:sp>
          <p:nvSpPr>
            <p:cNvPr id="180" name="Google Shape;180;p32"/>
            <p:cNvSpPr/>
            <p:nvPr/>
          </p:nvSpPr>
          <p:spPr>
            <a:xfrm>
              <a:off x="6925086" y="6122815"/>
              <a:ext cx="125050" cy="110621"/>
            </a:xfrm>
            <a:custGeom>
              <a:rect b="b" l="l" r="r" t="t"/>
              <a:pathLst>
                <a:path extrusionOk="0" h="110621" w="125050">
                  <a:moveTo>
                    <a:pt x="94742" y="0"/>
                  </a:moveTo>
                  <a:lnTo>
                    <a:pt x="30308" y="0"/>
                  </a:lnTo>
                  <a:cubicBezTo>
                    <a:pt x="13589" y="0"/>
                    <a:pt x="0" y="13589"/>
                    <a:pt x="0" y="30308"/>
                  </a:cubicBezTo>
                  <a:lnTo>
                    <a:pt x="0" y="64892"/>
                  </a:lnTo>
                  <a:cubicBezTo>
                    <a:pt x="0" y="81611"/>
                    <a:pt x="13589" y="95200"/>
                    <a:pt x="30308" y="95200"/>
                  </a:cubicBezTo>
                  <a:lnTo>
                    <a:pt x="45424" y="95200"/>
                  </a:lnTo>
                  <a:cubicBezTo>
                    <a:pt x="47486" y="95200"/>
                    <a:pt x="49165" y="93520"/>
                    <a:pt x="49165" y="91459"/>
                  </a:cubicBezTo>
                  <a:cubicBezTo>
                    <a:pt x="49165" y="89398"/>
                    <a:pt x="47486" y="87718"/>
                    <a:pt x="45424" y="87718"/>
                  </a:cubicBezTo>
                  <a:lnTo>
                    <a:pt x="30308" y="87718"/>
                  </a:lnTo>
                  <a:cubicBezTo>
                    <a:pt x="17712" y="87718"/>
                    <a:pt x="7482" y="77488"/>
                    <a:pt x="7482" y="64892"/>
                  </a:cubicBezTo>
                  <a:lnTo>
                    <a:pt x="7482" y="30308"/>
                  </a:lnTo>
                  <a:cubicBezTo>
                    <a:pt x="7482" y="17712"/>
                    <a:pt x="17712" y="7482"/>
                    <a:pt x="30308" y="7482"/>
                  </a:cubicBezTo>
                  <a:lnTo>
                    <a:pt x="94742" y="7482"/>
                  </a:lnTo>
                  <a:cubicBezTo>
                    <a:pt x="107338" y="7482"/>
                    <a:pt x="117569" y="17712"/>
                    <a:pt x="117569" y="30308"/>
                  </a:cubicBezTo>
                  <a:lnTo>
                    <a:pt x="117569" y="64892"/>
                  </a:lnTo>
                  <a:cubicBezTo>
                    <a:pt x="117569" y="77488"/>
                    <a:pt x="107338" y="87718"/>
                    <a:pt x="94742" y="87718"/>
                  </a:cubicBezTo>
                  <a:lnTo>
                    <a:pt x="67335" y="87718"/>
                  </a:lnTo>
                  <a:lnTo>
                    <a:pt x="76343" y="78710"/>
                  </a:lnTo>
                  <a:cubicBezTo>
                    <a:pt x="77794" y="77259"/>
                    <a:pt x="77794" y="74816"/>
                    <a:pt x="76343" y="73366"/>
                  </a:cubicBezTo>
                  <a:cubicBezTo>
                    <a:pt x="74893" y="71915"/>
                    <a:pt x="72450" y="71915"/>
                    <a:pt x="71000" y="73366"/>
                  </a:cubicBezTo>
                  <a:lnTo>
                    <a:pt x="55578" y="88787"/>
                  </a:lnTo>
                  <a:cubicBezTo>
                    <a:pt x="54891" y="89474"/>
                    <a:pt x="54509" y="90467"/>
                    <a:pt x="54509" y="91459"/>
                  </a:cubicBezTo>
                  <a:cubicBezTo>
                    <a:pt x="54509" y="92452"/>
                    <a:pt x="54891" y="93444"/>
                    <a:pt x="55578" y="94131"/>
                  </a:cubicBezTo>
                  <a:lnTo>
                    <a:pt x="71000" y="109552"/>
                  </a:lnTo>
                  <a:cubicBezTo>
                    <a:pt x="71763" y="110316"/>
                    <a:pt x="72679" y="110621"/>
                    <a:pt x="73671" y="110621"/>
                  </a:cubicBezTo>
                  <a:cubicBezTo>
                    <a:pt x="74664" y="110621"/>
                    <a:pt x="75580" y="110239"/>
                    <a:pt x="76343" y="109552"/>
                  </a:cubicBezTo>
                  <a:cubicBezTo>
                    <a:pt x="77794" y="108102"/>
                    <a:pt x="77794" y="105659"/>
                    <a:pt x="76343" y="104208"/>
                  </a:cubicBezTo>
                  <a:lnTo>
                    <a:pt x="67335" y="95200"/>
                  </a:lnTo>
                  <a:lnTo>
                    <a:pt x="94742" y="95200"/>
                  </a:lnTo>
                  <a:cubicBezTo>
                    <a:pt x="111461" y="95200"/>
                    <a:pt x="125050" y="81611"/>
                    <a:pt x="125050" y="64892"/>
                  </a:cubicBezTo>
                  <a:lnTo>
                    <a:pt x="125050" y="30308"/>
                  </a:lnTo>
                  <a:cubicBezTo>
                    <a:pt x="125050" y="13589"/>
                    <a:pt x="111461" y="0"/>
                    <a:pt x="9474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6987611" y="6243514"/>
              <a:ext cx="10382" cy="10382"/>
            </a:xfrm>
            <a:custGeom>
              <a:rect b="b" l="l" r="r" t="t"/>
              <a:pathLst>
                <a:path extrusionOk="0" h="10382" w="10382">
                  <a:moveTo>
                    <a:pt x="10383" y="5191"/>
                  </a:moveTo>
                  <a:cubicBezTo>
                    <a:pt x="10383" y="8058"/>
                    <a:pt x="8059" y="10383"/>
                    <a:pt x="5192" y="10383"/>
                  </a:cubicBezTo>
                  <a:cubicBezTo>
                    <a:pt x="2325" y="10383"/>
                    <a:pt x="0" y="8058"/>
                    <a:pt x="0" y="5191"/>
                  </a:cubicBezTo>
                  <a:cubicBezTo>
                    <a:pt x="0" y="2324"/>
                    <a:pt x="2325" y="0"/>
                    <a:pt x="5192" y="0"/>
                  </a:cubicBezTo>
                  <a:cubicBezTo>
                    <a:pt x="8059" y="0"/>
                    <a:pt x="10383" y="2324"/>
                    <a:pt x="10383" y="5191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32"/>
          <p:cNvGrpSpPr/>
          <p:nvPr/>
        </p:nvGrpSpPr>
        <p:grpSpPr>
          <a:xfrm>
            <a:off x="4078532" y="4531259"/>
            <a:ext cx="133216" cy="106172"/>
            <a:chOff x="5595881" y="6122039"/>
            <a:chExt cx="120025" cy="95659"/>
          </a:xfrm>
        </p:grpSpPr>
        <p:sp>
          <p:nvSpPr>
            <p:cNvPr id="183" name="Google Shape;183;p32"/>
            <p:cNvSpPr/>
            <p:nvPr/>
          </p:nvSpPr>
          <p:spPr>
            <a:xfrm>
              <a:off x="5595881" y="6133630"/>
              <a:ext cx="120025" cy="84068"/>
            </a:xfrm>
            <a:custGeom>
              <a:rect b="b" l="l" r="r" t="t"/>
              <a:pathLst>
                <a:path extrusionOk="0" h="84068" w="120025">
                  <a:moveTo>
                    <a:pt x="99470" y="60184"/>
                  </a:moveTo>
                  <a:cubicBezTo>
                    <a:pt x="98020" y="58657"/>
                    <a:pt x="96569" y="57512"/>
                    <a:pt x="96188" y="55527"/>
                  </a:cubicBezTo>
                  <a:cubicBezTo>
                    <a:pt x="95729" y="53008"/>
                    <a:pt x="96721" y="50488"/>
                    <a:pt x="98936" y="49114"/>
                  </a:cubicBezTo>
                  <a:cubicBezTo>
                    <a:pt x="101150" y="47816"/>
                    <a:pt x="103974" y="47893"/>
                    <a:pt x="105883" y="49649"/>
                  </a:cubicBezTo>
                  <a:cubicBezTo>
                    <a:pt x="110158" y="53771"/>
                    <a:pt x="114357" y="57970"/>
                    <a:pt x="118480" y="62245"/>
                  </a:cubicBezTo>
                  <a:cubicBezTo>
                    <a:pt x="120541" y="64383"/>
                    <a:pt x="120541" y="67895"/>
                    <a:pt x="118480" y="70032"/>
                  </a:cubicBezTo>
                  <a:cubicBezTo>
                    <a:pt x="114357" y="74307"/>
                    <a:pt x="110234" y="78430"/>
                    <a:pt x="105959" y="82552"/>
                  </a:cubicBezTo>
                  <a:cubicBezTo>
                    <a:pt x="103669" y="84766"/>
                    <a:pt x="100005" y="84461"/>
                    <a:pt x="97867" y="82247"/>
                  </a:cubicBezTo>
                  <a:cubicBezTo>
                    <a:pt x="95653" y="80033"/>
                    <a:pt x="95500" y="76521"/>
                    <a:pt x="97562" y="74078"/>
                  </a:cubicBezTo>
                  <a:cubicBezTo>
                    <a:pt x="98096" y="73468"/>
                    <a:pt x="98783" y="72933"/>
                    <a:pt x="99394" y="72399"/>
                  </a:cubicBezTo>
                  <a:cubicBezTo>
                    <a:pt x="99394" y="72246"/>
                    <a:pt x="99317" y="72170"/>
                    <a:pt x="99241" y="72017"/>
                  </a:cubicBezTo>
                  <a:cubicBezTo>
                    <a:pt x="97027" y="72017"/>
                    <a:pt x="94813" y="72017"/>
                    <a:pt x="92599" y="72017"/>
                  </a:cubicBezTo>
                  <a:cubicBezTo>
                    <a:pt x="87637" y="72017"/>
                    <a:pt x="83133" y="70567"/>
                    <a:pt x="79010" y="67818"/>
                  </a:cubicBezTo>
                  <a:cubicBezTo>
                    <a:pt x="76872" y="66368"/>
                    <a:pt x="75117" y="64612"/>
                    <a:pt x="73513" y="62627"/>
                  </a:cubicBezTo>
                  <a:cubicBezTo>
                    <a:pt x="61451" y="47511"/>
                    <a:pt x="49313" y="32395"/>
                    <a:pt x="37250" y="17203"/>
                  </a:cubicBezTo>
                  <a:cubicBezTo>
                    <a:pt x="34502" y="13767"/>
                    <a:pt x="31143" y="12011"/>
                    <a:pt x="26715" y="12088"/>
                  </a:cubicBezTo>
                  <a:cubicBezTo>
                    <a:pt x="19920" y="12088"/>
                    <a:pt x="13126" y="12088"/>
                    <a:pt x="6331" y="12088"/>
                  </a:cubicBezTo>
                  <a:cubicBezTo>
                    <a:pt x="1827" y="12088"/>
                    <a:pt x="-1074" y="8041"/>
                    <a:pt x="376" y="4072"/>
                  </a:cubicBezTo>
                  <a:cubicBezTo>
                    <a:pt x="1217" y="1781"/>
                    <a:pt x="3354" y="102"/>
                    <a:pt x="5797" y="102"/>
                  </a:cubicBezTo>
                  <a:cubicBezTo>
                    <a:pt x="13431" y="102"/>
                    <a:pt x="21066" y="-127"/>
                    <a:pt x="28700" y="102"/>
                  </a:cubicBezTo>
                  <a:cubicBezTo>
                    <a:pt x="35495" y="331"/>
                    <a:pt x="41220" y="3156"/>
                    <a:pt x="45496" y="8423"/>
                  </a:cubicBezTo>
                  <a:cubicBezTo>
                    <a:pt x="54962" y="20027"/>
                    <a:pt x="64276" y="31784"/>
                    <a:pt x="73590" y="43465"/>
                  </a:cubicBezTo>
                  <a:cubicBezTo>
                    <a:pt x="76720" y="47358"/>
                    <a:pt x="79774" y="51175"/>
                    <a:pt x="82903" y="55069"/>
                  </a:cubicBezTo>
                  <a:cubicBezTo>
                    <a:pt x="85423" y="58199"/>
                    <a:pt x="88629" y="59878"/>
                    <a:pt x="92752" y="59878"/>
                  </a:cubicBezTo>
                  <a:cubicBezTo>
                    <a:pt x="94889" y="59878"/>
                    <a:pt x="96951" y="59878"/>
                    <a:pt x="99394" y="598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5661751" y="6122039"/>
              <a:ext cx="54079" cy="38845"/>
            </a:xfrm>
            <a:custGeom>
              <a:rect b="b" l="l" r="r" t="t"/>
              <a:pathLst>
                <a:path extrusionOk="0" h="38845" w="54079">
                  <a:moveTo>
                    <a:pt x="33217" y="23832"/>
                  </a:moveTo>
                  <a:cubicBezTo>
                    <a:pt x="30317" y="23908"/>
                    <a:pt x="27416" y="23603"/>
                    <a:pt x="24591" y="24061"/>
                  </a:cubicBezTo>
                  <a:cubicBezTo>
                    <a:pt x="21461" y="24519"/>
                    <a:pt x="19018" y="26275"/>
                    <a:pt x="17033" y="28718"/>
                  </a:cubicBezTo>
                  <a:cubicBezTo>
                    <a:pt x="14972" y="31313"/>
                    <a:pt x="12910" y="33909"/>
                    <a:pt x="10773" y="36505"/>
                  </a:cubicBezTo>
                  <a:cubicBezTo>
                    <a:pt x="9093" y="38490"/>
                    <a:pt x="6956" y="39329"/>
                    <a:pt x="4360" y="38566"/>
                  </a:cubicBezTo>
                  <a:cubicBezTo>
                    <a:pt x="1841" y="37802"/>
                    <a:pt x="466" y="36047"/>
                    <a:pt x="85" y="33527"/>
                  </a:cubicBezTo>
                  <a:cubicBezTo>
                    <a:pt x="-144" y="32229"/>
                    <a:pt x="85" y="30932"/>
                    <a:pt x="848" y="29939"/>
                  </a:cubicBezTo>
                  <a:cubicBezTo>
                    <a:pt x="4131" y="25664"/>
                    <a:pt x="7108" y="21160"/>
                    <a:pt x="11231" y="17572"/>
                  </a:cubicBezTo>
                  <a:cubicBezTo>
                    <a:pt x="15582" y="13754"/>
                    <a:pt x="20774" y="11922"/>
                    <a:pt x="26500" y="11922"/>
                  </a:cubicBezTo>
                  <a:cubicBezTo>
                    <a:pt x="28714" y="11922"/>
                    <a:pt x="31004" y="11922"/>
                    <a:pt x="33447" y="11617"/>
                  </a:cubicBezTo>
                  <a:cubicBezTo>
                    <a:pt x="32912" y="11082"/>
                    <a:pt x="32301" y="10624"/>
                    <a:pt x="31767" y="10090"/>
                  </a:cubicBezTo>
                  <a:cubicBezTo>
                    <a:pt x="29477" y="7647"/>
                    <a:pt x="29553" y="4059"/>
                    <a:pt x="31920" y="1768"/>
                  </a:cubicBezTo>
                  <a:cubicBezTo>
                    <a:pt x="34134" y="-445"/>
                    <a:pt x="37798" y="-675"/>
                    <a:pt x="40165" y="1616"/>
                  </a:cubicBezTo>
                  <a:cubicBezTo>
                    <a:pt x="44364" y="5662"/>
                    <a:pt x="48410" y="9785"/>
                    <a:pt x="52456" y="13907"/>
                  </a:cubicBezTo>
                  <a:cubicBezTo>
                    <a:pt x="54670" y="16197"/>
                    <a:pt x="54594" y="19709"/>
                    <a:pt x="52380" y="21999"/>
                  </a:cubicBezTo>
                  <a:cubicBezTo>
                    <a:pt x="48334" y="26122"/>
                    <a:pt x="44211" y="30244"/>
                    <a:pt x="40089" y="34291"/>
                  </a:cubicBezTo>
                  <a:cubicBezTo>
                    <a:pt x="37722" y="36581"/>
                    <a:pt x="33981" y="36428"/>
                    <a:pt x="31767" y="34138"/>
                  </a:cubicBezTo>
                  <a:cubicBezTo>
                    <a:pt x="29477" y="31848"/>
                    <a:pt x="29477" y="28183"/>
                    <a:pt x="31767" y="25817"/>
                  </a:cubicBezTo>
                  <a:cubicBezTo>
                    <a:pt x="32301" y="25282"/>
                    <a:pt x="32836" y="24824"/>
                    <a:pt x="33370" y="24290"/>
                  </a:cubicBezTo>
                  <a:cubicBezTo>
                    <a:pt x="33370" y="24137"/>
                    <a:pt x="33370" y="24061"/>
                    <a:pt x="33294" y="2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5596028" y="6178543"/>
              <a:ext cx="53998" cy="27257"/>
            </a:xfrm>
            <a:custGeom>
              <a:rect b="b" l="l" r="r" t="t"/>
              <a:pathLst>
                <a:path extrusionOk="0" h="27257" w="53998">
                  <a:moveTo>
                    <a:pt x="17254" y="27257"/>
                  </a:moveTo>
                  <a:cubicBezTo>
                    <a:pt x="13589" y="27257"/>
                    <a:pt x="9925" y="27257"/>
                    <a:pt x="6337" y="27257"/>
                  </a:cubicBezTo>
                  <a:cubicBezTo>
                    <a:pt x="2595" y="27257"/>
                    <a:pt x="0" y="24738"/>
                    <a:pt x="0" y="21226"/>
                  </a:cubicBezTo>
                  <a:cubicBezTo>
                    <a:pt x="0" y="17714"/>
                    <a:pt x="2595" y="15271"/>
                    <a:pt x="6413" y="15195"/>
                  </a:cubicBezTo>
                  <a:cubicBezTo>
                    <a:pt x="13054" y="15195"/>
                    <a:pt x="19697" y="15119"/>
                    <a:pt x="26338" y="15195"/>
                  </a:cubicBezTo>
                  <a:cubicBezTo>
                    <a:pt x="30995" y="15195"/>
                    <a:pt x="34583" y="13516"/>
                    <a:pt x="37332" y="9851"/>
                  </a:cubicBezTo>
                  <a:cubicBezTo>
                    <a:pt x="39316" y="7179"/>
                    <a:pt x="41454" y="4583"/>
                    <a:pt x="43592" y="2064"/>
                  </a:cubicBezTo>
                  <a:cubicBezTo>
                    <a:pt x="45348" y="3"/>
                    <a:pt x="48096" y="-532"/>
                    <a:pt x="50463" y="537"/>
                  </a:cubicBezTo>
                  <a:cubicBezTo>
                    <a:pt x="52753" y="1606"/>
                    <a:pt x="54203" y="3896"/>
                    <a:pt x="53975" y="6568"/>
                  </a:cubicBezTo>
                  <a:cubicBezTo>
                    <a:pt x="53898" y="7790"/>
                    <a:pt x="53440" y="8859"/>
                    <a:pt x="52676" y="9775"/>
                  </a:cubicBezTo>
                  <a:cubicBezTo>
                    <a:pt x="50234" y="12829"/>
                    <a:pt x="47867" y="15882"/>
                    <a:pt x="45348" y="18860"/>
                  </a:cubicBezTo>
                  <a:cubicBezTo>
                    <a:pt x="40691" y="24280"/>
                    <a:pt x="34736" y="27028"/>
                    <a:pt x="27636" y="27181"/>
                  </a:cubicBezTo>
                  <a:cubicBezTo>
                    <a:pt x="24201" y="27257"/>
                    <a:pt x="20689" y="27181"/>
                    <a:pt x="17254" y="27181"/>
                  </a:cubicBezTo>
                  <a:lnTo>
                    <a:pt x="17254" y="27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2"/>
          <p:cNvGrpSpPr/>
          <p:nvPr/>
        </p:nvGrpSpPr>
        <p:grpSpPr>
          <a:xfrm>
            <a:off x="7383017" y="4646525"/>
            <a:ext cx="125354" cy="127129"/>
            <a:chOff x="9752405" y="6195366"/>
            <a:chExt cx="167139" cy="169506"/>
          </a:xfrm>
        </p:grpSpPr>
        <p:sp>
          <p:nvSpPr>
            <p:cNvPr id="187" name="Google Shape;187;p32"/>
            <p:cNvSpPr/>
            <p:nvPr/>
          </p:nvSpPr>
          <p:spPr>
            <a:xfrm>
              <a:off x="9752405" y="6248018"/>
              <a:ext cx="115632" cy="116854"/>
            </a:xfrm>
            <a:custGeom>
              <a:rect b="b" l="l" r="r" t="t"/>
              <a:pathLst>
                <a:path extrusionOk="0" h="116854" w="115632">
                  <a:moveTo>
                    <a:pt x="75476" y="0"/>
                  </a:moveTo>
                  <a:lnTo>
                    <a:pt x="5851" y="78252"/>
                  </a:lnTo>
                  <a:cubicBezTo>
                    <a:pt x="-2088" y="86344"/>
                    <a:pt x="-1936" y="99475"/>
                    <a:pt x="6233" y="107415"/>
                  </a:cubicBezTo>
                  <a:lnTo>
                    <a:pt x="9898" y="111003"/>
                  </a:lnTo>
                  <a:cubicBezTo>
                    <a:pt x="17990" y="118943"/>
                    <a:pt x="31121" y="118790"/>
                    <a:pt x="39061" y="110621"/>
                  </a:cubicBezTo>
                  <a:lnTo>
                    <a:pt x="115633" y="39164"/>
                  </a:lnTo>
                  <a:cubicBezTo>
                    <a:pt x="105937" y="38019"/>
                    <a:pt x="96471" y="33820"/>
                    <a:pt x="88913" y="26415"/>
                  </a:cubicBezTo>
                  <a:cubicBezTo>
                    <a:pt x="81355" y="19009"/>
                    <a:pt x="76927" y="9696"/>
                    <a:pt x="75553" y="0"/>
                  </a:cubicBezTo>
                  <a:close/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9827403" y="6195366"/>
              <a:ext cx="92141" cy="92134"/>
            </a:xfrm>
            <a:custGeom>
              <a:rect b="b" l="l" r="r" t="t"/>
              <a:pathLst>
                <a:path extrusionOk="0" h="92134" w="92141">
                  <a:moveTo>
                    <a:pt x="78272" y="13106"/>
                  </a:moveTo>
                  <a:cubicBezTo>
                    <a:pt x="60026" y="-4682"/>
                    <a:pt x="30863" y="-4300"/>
                    <a:pt x="13075" y="13869"/>
                  </a:cubicBezTo>
                  <a:cubicBezTo>
                    <a:pt x="2692" y="24557"/>
                    <a:pt x="-1507" y="38910"/>
                    <a:pt x="478" y="52652"/>
                  </a:cubicBezTo>
                  <a:cubicBezTo>
                    <a:pt x="1852" y="62347"/>
                    <a:pt x="6280" y="71661"/>
                    <a:pt x="13838" y="79066"/>
                  </a:cubicBezTo>
                  <a:cubicBezTo>
                    <a:pt x="21396" y="86472"/>
                    <a:pt x="30863" y="90670"/>
                    <a:pt x="40558" y="91816"/>
                  </a:cubicBezTo>
                  <a:cubicBezTo>
                    <a:pt x="54300" y="93419"/>
                    <a:pt x="68576" y="88991"/>
                    <a:pt x="79035" y="78303"/>
                  </a:cubicBezTo>
                  <a:cubicBezTo>
                    <a:pt x="96823" y="60057"/>
                    <a:pt x="96442" y="30894"/>
                    <a:pt x="78272" y="13106"/>
                  </a:cubicBezTo>
                  <a:close/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2"/>
          <p:cNvGrpSpPr/>
          <p:nvPr/>
        </p:nvGrpSpPr>
        <p:grpSpPr>
          <a:xfrm>
            <a:off x="7684801" y="4659618"/>
            <a:ext cx="150587" cy="106670"/>
            <a:chOff x="10154783" y="6212824"/>
            <a:chExt cx="200782" cy="142227"/>
          </a:xfrm>
        </p:grpSpPr>
        <p:sp>
          <p:nvSpPr>
            <p:cNvPr id="190" name="Google Shape;190;p32"/>
            <p:cNvSpPr/>
            <p:nvPr/>
          </p:nvSpPr>
          <p:spPr>
            <a:xfrm>
              <a:off x="10154783" y="6212824"/>
              <a:ext cx="200782" cy="35423"/>
            </a:xfrm>
            <a:custGeom>
              <a:rect b="b" l="l" r="r" t="t"/>
              <a:pathLst>
                <a:path extrusionOk="0" h="35423" w="200782">
                  <a:moveTo>
                    <a:pt x="183071" y="0"/>
                  </a:moveTo>
                  <a:cubicBezTo>
                    <a:pt x="192852" y="0"/>
                    <a:pt x="200782" y="7930"/>
                    <a:pt x="200782" y="17712"/>
                  </a:cubicBezTo>
                  <a:lnTo>
                    <a:pt x="200782" y="17712"/>
                  </a:lnTo>
                  <a:cubicBezTo>
                    <a:pt x="200782" y="27493"/>
                    <a:pt x="192852" y="35423"/>
                    <a:pt x="183071" y="35423"/>
                  </a:cubicBezTo>
                  <a:lnTo>
                    <a:pt x="17711" y="35423"/>
                  </a:lnTo>
                  <a:cubicBezTo>
                    <a:pt x="7930" y="35423"/>
                    <a:pt x="0" y="27493"/>
                    <a:pt x="0" y="17712"/>
                  </a:cubicBezTo>
                  <a:lnTo>
                    <a:pt x="0" y="17712"/>
                  </a:lnTo>
                  <a:cubicBezTo>
                    <a:pt x="0" y="7930"/>
                    <a:pt x="7930" y="0"/>
                    <a:pt x="17711" y="0"/>
                  </a:cubicBezTo>
                  <a:close/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10154783" y="6302527"/>
              <a:ext cx="200782" cy="7634"/>
            </a:xfrm>
            <a:custGeom>
              <a:rect b="b" l="l" r="r" t="t"/>
              <a:pathLst>
                <a:path extrusionOk="0" h="7634" w="200782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10154783" y="6347417"/>
              <a:ext cx="200782" cy="7634"/>
            </a:xfrm>
            <a:custGeom>
              <a:rect b="b" l="l" r="r" t="t"/>
              <a:pathLst>
                <a:path extrusionOk="0" h="7634" w="200782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32"/>
          <p:cNvGrpSpPr/>
          <p:nvPr/>
        </p:nvGrpSpPr>
        <p:grpSpPr>
          <a:xfrm>
            <a:off x="8114059" y="4654349"/>
            <a:ext cx="56513" cy="113026"/>
            <a:chOff x="10727127" y="6205800"/>
            <a:chExt cx="75350" cy="150701"/>
          </a:xfrm>
        </p:grpSpPr>
        <p:sp>
          <p:nvSpPr>
            <p:cNvPr id="194" name="Google Shape;194;p32"/>
            <p:cNvSpPr/>
            <p:nvPr/>
          </p:nvSpPr>
          <p:spPr>
            <a:xfrm>
              <a:off x="10727127" y="6205800"/>
              <a:ext cx="75350" cy="150701"/>
            </a:xfrm>
            <a:custGeom>
              <a:rect b="b" l="l" r="r" t="t"/>
              <a:pathLst>
                <a:path extrusionOk="0" h="150701" w="75350">
                  <a:moveTo>
                    <a:pt x="0" y="0"/>
                  </a:moveTo>
                  <a:cubicBezTo>
                    <a:pt x="41607" y="0"/>
                    <a:pt x="75351" y="33744"/>
                    <a:pt x="75351" y="75351"/>
                  </a:cubicBezTo>
                  <a:cubicBezTo>
                    <a:pt x="75351" y="116958"/>
                    <a:pt x="41607" y="150701"/>
                    <a:pt x="0" y="150701"/>
                  </a:cubicBez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0727127" y="6236032"/>
              <a:ext cx="45119" cy="90237"/>
            </a:xfrm>
            <a:custGeom>
              <a:rect b="b" l="l" r="r" t="t"/>
              <a:pathLst>
                <a:path extrusionOk="0" h="90237" w="45119">
                  <a:moveTo>
                    <a:pt x="0" y="0"/>
                  </a:moveTo>
                  <a:cubicBezTo>
                    <a:pt x="24888" y="0"/>
                    <a:pt x="45119" y="20155"/>
                    <a:pt x="45119" y="45119"/>
                  </a:cubicBezTo>
                  <a:cubicBezTo>
                    <a:pt x="45119" y="70083"/>
                    <a:pt x="24964" y="90238"/>
                    <a:pt x="0" y="90238"/>
                  </a:cubicBez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32"/>
          <p:cNvGrpSpPr/>
          <p:nvPr/>
        </p:nvGrpSpPr>
        <p:grpSpPr>
          <a:xfrm>
            <a:off x="8287835" y="4726895"/>
            <a:ext cx="544288" cy="5725"/>
            <a:chOff x="10958829" y="6302527"/>
            <a:chExt cx="725717" cy="7634"/>
          </a:xfrm>
        </p:grpSpPr>
        <p:sp>
          <p:nvSpPr>
            <p:cNvPr id="197" name="Google Shape;197;p32"/>
            <p:cNvSpPr/>
            <p:nvPr/>
          </p:nvSpPr>
          <p:spPr>
            <a:xfrm>
              <a:off x="10958829" y="6302527"/>
              <a:ext cx="725717" cy="7634"/>
            </a:xfrm>
            <a:custGeom>
              <a:rect b="b" l="l" r="r" t="t"/>
              <a:pathLst>
                <a:path extrusionOk="0" h="7634" w="725717">
                  <a:moveTo>
                    <a:pt x="0" y="0"/>
                  </a:moveTo>
                  <a:lnTo>
                    <a:pt x="725718" y="0"/>
                  </a:lnTo>
                </a:path>
              </a:pathLst>
            </a:custGeom>
            <a:noFill/>
            <a:ln cap="rnd" cmpd="sng" w="229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10958829" y="6302527"/>
              <a:ext cx="609829" cy="7634"/>
            </a:xfrm>
            <a:custGeom>
              <a:rect b="b" l="l" r="r" t="t"/>
              <a:pathLst>
                <a:path extrusionOk="0" h="7634" w="609829">
                  <a:moveTo>
                    <a:pt x="0" y="0"/>
                  </a:moveTo>
                  <a:lnTo>
                    <a:pt x="609829" y="0"/>
                  </a:lnTo>
                </a:path>
              </a:pathLst>
            </a:custGeom>
            <a:noFill/>
            <a:ln cap="rnd" cmpd="sng" w="22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014" y="4625126"/>
            <a:ext cx="118256" cy="17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63" y="4370063"/>
            <a:ext cx="457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/>
          <p:nvPr/>
        </p:nvSpPr>
        <p:spPr>
          <a:xfrm>
            <a:off x="2412545" y="690100"/>
            <a:ext cx="631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Explore our 31 clusters </a:t>
            </a:r>
            <a:endParaRPr sz="190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41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529" name="Google Shape;529;p41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0" name="Google Shape;530;p41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531" name="Google Shape;531;p41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32" name="Google Shape;532;p41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533" name="Google Shape;533;p41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4" name="Google Shape;534;p41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35" name="Google Shape;535;p41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536" name="Google Shape;536;p41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41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538" name="Google Shape;538;p41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9" name="Google Shape;539;p41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540" name="Google Shape;540;p41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541" name="Google Shape;541;p41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2" name="Google Shape;542;p41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543" name="Google Shape;543;p41"/>
          <p:cNvSpPr txBox="1"/>
          <p:nvPr/>
        </p:nvSpPr>
        <p:spPr>
          <a:xfrm>
            <a:off x="2443175" y="1051900"/>
            <a:ext cx="6042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 clusters are exceeded our desire 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threshold (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250 songs /cluster)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Filter with shortest distance to centroid</a:t>
            </a:r>
            <a:endParaRPr sz="1100"/>
          </a:p>
        </p:txBody>
      </p:sp>
      <p:grpSp>
        <p:nvGrpSpPr>
          <p:cNvPr id="544" name="Google Shape;544;p41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545" name="Google Shape;545;p41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546" name="Google Shape;546;p41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547" name="Google Shape;547;p41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41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549" name="Google Shape;549;p41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550" name="Google Shape;550;p41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41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552" name="Google Shape;552;p41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p41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555" name="Google Shape;555;p41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556" name="Google Shape;556;p41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7" name="Google Shape;557;p41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58" name="Google Shape;5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524" y="2109200"/>
            <a:ext cx="5190550" cy="27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2406095" y="567925"/>
            <a:ext cx="631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 K-Means a good method to create </a:t>
            </a: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playlists</a:t>
            </a:r>
            <a:endParaRPr sz="190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4" name="Google Shape;564;p42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42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567" name="Google Shape;567;p42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8" name="Google Shape;568;p42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569" name="Google Shape;569;p42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70" name="Google Shape;570;p42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571" name="Google Shape;571;p42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2" name="Google Shape;572;p42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73" name="Google Shape;573;p42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574" name="Google Shape;574;p42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42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Exploration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576" name="Google Shape;576;p42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42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578" name="Google Shape;578;p42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579" name="Google Shape;579;p42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0" name="Google Shape;580;p42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581" name="Google Shape;581;p42"/>
          <p:cNvSpPr txBox="1"/>
          <p:nvPr/>
        </p:nvSpPr>
        <p:spPr>
          <a:xfrm>
            <a:off x="2443175" y="929725"/>
            <a:ext cx="57336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first elbow Value K= 9-10.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  n nearest songs to the centroid.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human interpretation to create labeled  Data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labeled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Data and supervised Clustering to create playlists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82" name="Google Shape;582;p42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585" name="Google Shape;585;p42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6" name="Google Shape;586;p42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587" name="Google Shape;587;p42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588" name="Google Shape;588;p42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42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590" name="Google Shape;590;p42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42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2" name="Google Shape;592;p42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593" name="Google Shape;593;p42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594" name="Google Shape;594;p42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5" name="Google Shape;595;p42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96" name="Google Shape;5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075" y="2571750"/>
            <a:ext cx="3254301" cy="25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3"/>
          <p:cNvSpPr txBox="1"/>
          <p:nvPr/>
        </p:nvSpPr>
        <p:spPr>
          <a:xfrm>
            <a:off x="2463025" y="504801"/>
            <a:ext cx="6313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Are Spotify’s audio features able to identify “similar songs”, as defined by human?</a:t>
            </a:r>
            <a:endParaRPr sz="190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02" name="Google Shape;602;p43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3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4" name="Google Shape;604;p43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605" name="Google Shape;605;p43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43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607" name="Google Shape;607;p43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608" name="Google Shape;608;p43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609" name="Google Shape;609;p43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0" name="Google Shape;610;p43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1" name="Google Shape;611;p43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612" name="Google Shape;612;p43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43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Exploration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614" name="Google Shape;614;p43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5" name="Google Shape;615;p43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616" name="Google Shape;616;p43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617" name="Google Shape;617;p43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8" name="Google Shape;618;p43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619" name="Google Shape;619;p43"/>
          <p:cNvSpPr txBox="1"/>
          <p:nvPr/>
        </p:nvSpPr>
        <p:spPr>
          <a:xfrm>
            <a:off x="2430875" y="1158800"/>
            <a:ext cx="626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Classification was able to detect the speed and tempo of the song.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But some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important features are missing ( ex. Language , Lyrics interpretation)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20" name="Google Shape;620;p43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621" name="Google Shape;621;p43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622" name="Google Shape;622;p43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623" name="Google Shape;623;p43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p43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625" name="Google Shape;625;p43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626" name="Google Shape;626;p43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7" name="Google Shape;627;p43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628" name="Google Shape;628;p43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43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43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631" name="Google Shape;631;p43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632" name="Google Shape;632;p43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3" name="Google Shape;633;p43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34" name="Google Shape;6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46" y="2122400"/>
            <a:ext cx="4091654" cy="28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/>
          <p:nvPr/>
        </p:nvSpPr>
        <p:spPr>
          <a:xfrm>
            <a:off x="2965070" y="1752858"/>
            <a:ext cx="321386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2315699" y="622150"/>
            <a:ext cx="4665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Keep only 4 features</a:t>
            </a:r>
            <a:endParaRPr sz="1100"/>
          </a:p>
        </p:txBody>
      </p:sp>
      <p:sp>
        <p:nvSpPr>
          <p:cNvPr id="206" name="Google Shape;206;p33"/>
          <p:cNvSpPr txBox="1"/>
          <p:nvPr/>
        </p:nvSpPr>
        <p:spPr>
          <a:xfrm>
            <a:off x="2389600" y="1367500"/>
            <a:ext cx="5248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human interpretation what is relevant. </a:t>
            </a:r>
            <a:endParaRPr sz="1100"/>
          </a:p>
        </p:txBody>
      </p:sp>
      <p:grpSp>
        <p:nvGrpSpPr>
          <p:cNvPr id="207" name="Google Shape;207;p33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208" name="Google Shape;208;p33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209" name="Google Shape;209;p33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210" name="Google Shape;210;p33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33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212" name="Google Shape;212;p33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213" name="Google Shape;213;p33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33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215" name="Google Shape;215;p33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33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218" name="Google Shape;218;p33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219" name="Google Shape;219;p33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0" name="Google Shape;220;p33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" name="Google Shape;221;p33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222" name="Google Shape;222;p33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33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224" name="Google Shape;224;p33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25" name="Google Shape;225;p33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 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226" name="Google Shape;226;p33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" name="Google Shape;227;p33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8" name="Google Shape;228;p33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/>
              </a:p>
            </p:txBody>
          </p:sp>
          <p:sp>
            <p:nvSpPr>
              <p:cNvPr id="229" name="Google Shape;229;p33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Exploration</a:t>
                </a:r>
                <a:endParaRPr sz="1100"/>
              </a:p>
            </p:txBody>
          </p:sp>
          <p:sp>
            <p:nvSpPr>
              <p:cNvPr id="231" name="Google Shape;231;p33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33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233" name="Google Shape;233;p33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234" name="Google Shape;234;p33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" name="Google Shape;235;p33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236" name="Google Shape;236;p33"/>
          <p:cNvSpPr/>
          <p:nvPr/>
        </p:nvSpPr>
        <p:spPr>
          <a:xfrm rot="-5400000">
            <a:off x="3389110" y="847841"/>
            <a:ext cx="4734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2443510" y="1793578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2480176" y="1863276"/>
            <a:ext cx="396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 sz="1100"/>
          </a:p>
        </p:txBody>
      </p:sp>
      <p:sp>
        <p:nvSpPr>
          <p:cNvPr id="239" name="Google Shape;239;p33"/>
          <p:cNvSpPr txBox="1"/>
          <p:nvPr/>
        </p:nvSpPr>
        <p:spPr>
          <a:xfrm>
            <a:off x="3062387" y="1880142"/>
            <a:ext cx="9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energy</a:t>
            </a:r>
            <a:endParaRPr sz="1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0" name="Google Shape;240;p33"/>
          <p:cNvSpPr/>
          <p:nvPr/>
        </p:nvSpPr>
        <p:spPr>
          <a:xfrm rot="-5400000">
            <a:off x="3389110" y="1491009"/>
            <a:ext cx="4734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2443510" y="2438109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2443513" y="2507859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  <a:endParaRPr sz="1100"/>
          </a:p>
        </p:txBody>
      </p:sp>
      <p:sp>
        <p:nvSpPr>
          <p:cNvPr id="243" name="Google Shape;243;p33"/>
          <p:cNvSpPr txBox="1"/>
          <p:nvPr/>
        </p:nvSpPr>
        <p:spPr>
          <a:xfrm>
            <a:off x="3062367" y="2523309"/>
            <a:ext cx="1588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acousticness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33"/>
          <p:cNvSpPr/>
          <p:nvPr/>
        </p:nvSpPr>
        <p:spPr>
          <a:xfrm rot="-5400000">
            <a:off x="5966035" y="847842"/>
            <a:ext cx="4734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5020435" y="1793578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5639312" y="1880142"/>
            <a:ext cx="9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tempo</a:t>
            </a:r>
            <a:endParaRPr sz="19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7" name="Google Shape;247;p33"/>
          <p:cNvSpPr/>
          <p:nvPr/>
        </p:nvSpPr>
        <p:spPr>
          <a:xfrm rot="-5400000">
            <a:off x="5966035" y="1491009"/>
            <a:ext cx="4734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5020435" y="2438109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5020438" y="2507859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  <a:endParaRPr sz="1100"/>
          </a:p>
        </p:txBody>
      </p:sp>
      <p:sp>
        <p:nvSpPr>
          <p:cNvPr id="250" name="Google Shape;250;p33"/>
          <p:cNvSpPr txBox="1"/>
          <p:nvPr/>
        </p:nvSpPr>
        <p:spPr>
          <a:xfrm>
            <a:off x="5639292" y="2523309"/>
            <a:ext cx="1588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loudness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5017263" y="1880144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4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257" name="Google Shape;257;p34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259" name="Google Shape;259;p34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" name="Google Shape;260;p34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261" name="Google Shape;261;p34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262" name="Google Shape;262;p34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" name="Google Shape;263;p34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264" name="Google Shape;264;p34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6" name="Google Shape;266;p34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267" name="Google Shape;267;p34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268" name="Google Shape;268;p34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9" name="Google Shape;269;p34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0" name="Google Shape;270;p34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271" name="Google Shape;271;p34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34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273" name="Google Shape;273;p34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74" name="Google Shape;274;p34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 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275" name="Google Shape;275;p34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6" name="Google Shape;276;p34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77" name="Google Shape;277;p34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/>
              </a:p>
            </p:txBody>
          </p:sp>
          <p:sp>
            <p:nvSpPr>
              <p:cNvPr id="278" name="Google Shape;278;p34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4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280" name="Google Shape;280;p34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34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282" name="Google Shape;282;p34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283" name="Google Shape;283;p34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4" name="Google Shape;284;p34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285" name="Google Shape;285;p34"/>
          <p:cNvSpPr txBox="1"/>
          <p:nvPr/>
        </p:nvSpPr>
        <p:spPr>
          <a:xfrm>
            <a:off x="2315699" y="704550"/>
            <a:ext cx="4665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Remove Outliers</a:t>
            </a:r>
            <a:endParaRPr sz="1100"/>
          </a:p>
        </p:txBody>
      </p:sp>
      <p:sp>
        <p:nvSpPr>
          <p:cNvPr id="286" name="Google Shape;286;p34"/>
          <p:cNvSpPr txBox="1"/>
          <p:nvPr/>
        </p:nvSpPr>
        <p:spPr>
          <a:xfrm>
            <a:off x="2344875" y="1335700"/>
            <a:ext cx="5248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K-means algorithm is sensitive to outliers</a:t>
            </a:r>
            <a:endParaRPr sz="1100"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1720550"/>
            <a:ext cx="5425425" cy="32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00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/>
        </p:nvSpPr>
        <p:spPr>
          <a:xfrm>
            <a:off x="2412545" y="690100"/>
            <a:ext cx="6313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Narrow Down the Range of K-Means </a:t>
            </a: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ased on Business Requirements</a:t>
            </a:r>
            <a:endParaRPr sz="100"/>
          </a:p>
        </p:txBody>
      </p:sp>
      <p:sp>
        <p:nvSpPr>
          <p:cNvPr id="293" name="Google Shape;293;p35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35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296" name="Google Shape;296;p35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7" name="Google Shape;297;p35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298" name="Google Shape;298;p35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299" name="Google Shape;299;p35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300" name="Google Shape;300;p35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1" name="Google Shape;301;p35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02" name="Google Shape;302;p35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303" name="Google Shape;303;p35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5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305" name="Google Shape;305;p35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6" name="Google Shape;306;p35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307" name="Google Shape;307;p35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308" name="Google Shape;308;p35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9" name="Google Shape;309;p35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900">
                  <a:solidFill>
                    <a:srgbClr val="B4B5B2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</p:grpSp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550" y="1344100"/>
            <a:ext cx="4864875" cy="287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35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312" name="Google Shape;312;p35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313" name="Google Shape;313;p35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314" name="Google Shape;314;p35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35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316" name="Google Shape;316;p35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317" name="Google Shape;317;p35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35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319" name="Google Shape;319;p35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1" name="Google Shape;321;p35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322" name="Google Shape;322;p35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p35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Google Shape;325;p35"/>
          <p:cNvSpPr txBox="1"/>
          <p:nvPr/>
        </p:nvSpPr>
        <p:spPr>
          <a:xfrm>
            <a:off x="2336000" y="4365550"/>
            <a:ext cx="5248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practicality, the upper border has been 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shrunk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50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2373025" y="1423850"/>
            <a:ext cx="6586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Decide to Use StandardScaler</a:t>
            </a:r>
            <a:endParaRPr sz="600"/>
          </a:p>
        </p:txBody>
      </p:sp>
      <p:sp>
        <p:nvSpPr>
          <p:cNvPr id="331" name="Google Shape;331;p36"/>
          <p:cNvSpPr txBox="1"/>
          <p:nvPr/>
        </p:nvSpPr>
        <p:spPr>
          <a:xfrm>
            <a:off x="2389600" y="2079150"/>
            <a:ext cx="3471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industry’s go-to algorithm</a:t>
            </a:r>
            <a:endParaRPr sz="1100"/>
          </a:p>
        </p:txBody>
      </p:sp>
      <p:grpSp>
        <p:nvGrpSpPr>
          <p:cNvPr id="332" name="Google Shape;332;p36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333" name="Google Shape;333;p36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36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335" name="Google Shape;335;p36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336" name="Google Shape;336;p36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337" name="Google Shape;337;p36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8" name="Google Shape;338;p36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9" name="Google Shape;339;p36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340" name="Google Shape;340;p36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6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342" name="Google Shape;342;p36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3" name="Google Shape;343;p36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344" name="Google Shape;344;p36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345" name="Google Shape;345;p36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6" name="Google Shape;346;p36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grpSp>
        <p:nvGrpSpPr>
          <p:cNvPr id="347" name="Google Shape;347;p36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348" name="Google Shape;348;p36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349" name="Google Shape;349;p36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350" name="Google Shape;350;p36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1" name="Google Shape;351;p36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352" name="Google Shape;352;p36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353" name="Google Shape;353;p36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36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355" name="Google Shape;355;p36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7" name="Google Shape;357;p36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358" name="Google Shape;358;p36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359" name="Google Shape;359;p36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0" name="Google Shape;360;p36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/>
        </p:nvSpPr>
        <p:spPr>
          <a:xfrm>
            <a:off x="2412545" y="690100"/>
            <a:ext cx="631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Silhouette Score </a:t>
            </a: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(20&gt;KMeans&gt;50)</a:t>
            </a:r>
            <a:endParaRPr sz="100"/>
          </a:p>
        </p:txBody>
      </p:sp>
      <p:sp>
        <p:nvSpPr>
          <p:cNvPr id="366" name="Google Shape;366;p37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37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369" name="Google Shape;369;p37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0" name="Google Shape;370;p37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371" name="Google Shape;371;p37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372" name="Google Shape;372;p37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373" name="Google Shape;373;p37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4" name="Google Shape;374;p37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5" name="Google Shape;375;p37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376" name="Google Shape;376;p37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7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378" name="Google Shape;378;p37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9" name="Google Shape;379;p37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380" name="Google Shape;380;p37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381" name="Google Shape;381;p37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2" name="Google Shape;382;p37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383" name="Google Shape;383;p37"/>
          <p:cNvSpPr txBox="1"/>
          <p:nvPr/>
        </p:nvSpPr>
        <p:spPr>
          <a:xfrm>
            <a:off x="2412550" y="1096800"/>
            <a:ext cx="6371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 three peak points (k=23, 26, 31) have biggest </a:t>
            </a: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Silhouette</a:t>
            </a: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Score (aka most </a:t>
            </a: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separate</a:t>
            </a: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distances)</a:t>
            </a:r>
            <a:endParaRPr sz="1000"/>
          </a:p>
        </p:txBody>
      </p:sp>
      <p:grpSp>
        <p:nvGrpSpPr>
          <p:cNvPr id="384" name="Google Shape;384;p37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385" name="Google Shape;385;p37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386" name="Google Shape;386;p37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387" name="Google Shape;387;p37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37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389" name="Google Shape;389;p37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390" name="Google Shape;390;p37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37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392" name="Google Shape;392;p37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4" name="Google Shape;394;p37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395" name="Google Shape;395;p37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396" name="Google Shape;396;p37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7" name="Google Shape;397;p37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98" name="Google Shape;3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1790825"/>
            <a:ext cx="6491024" cy="26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/>
        </p:nvSpPr>
        <p:spPr>
          <a:xfrm>
            <a:off x="2412545" y="690100"/>
            <a:ext cx="631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Inertia Score (20&gt;KMeans&gt;50)</a:t>
            </a:r>
            <a:endParaRPr sz="100"/>
          </a:p>
        </p:txBody>
      </p:sp>
      <p:sp>
        <p:nvSpPr>
          <p:cNvPr id="404" name="Google Shape;404;p38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407" name="Google Shape;407;p38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" name="Google Shape;408;p38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409" name="Google Shape;409;p38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410" name="Google Shape;410;p38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411" name="Google Shape;411;p38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2" name="Google Shape;412;p38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3" name="Google Shape;413;p38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414" name="Google Shape;414;p38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8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416" name="Google Shape;416;p38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" name="Google Shape;417;p38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418" name="Google Shape;418;p38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419" name="Google Shape;419;p38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0" name="Google Shape;420;p38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421" name="Google Shape;421;p38"/>
          <p:cNvSpPr txBox="1"/>
          <p:nvPr/>
        </p:nvSpPr>
        <p:spPr>
          <a:xfrm>
            <a:off x="2412550" y="1096800"/>
            <a:ext cx="5799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the same 3 values, 31 looks like the one with some “elbow shape”</a:t>
            </a:r>
            <a:endParaRPr sz="1000"/>
          </a:p>
        </p:txBody>
      </p:sp>
      <p:grpSp>
        <p:nvGrpSpPr>
          <p:cNvPr id="422" name="Google Shape;422;p38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423" name="Google Shape;423;p38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424" name="Google Shape;424;p38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425" name="Google Shape;425;p38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38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427" name="Google Shape;427;p38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428" name="Google Shape;428;p38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38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430" name="Google Shape;430;p38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2" name="Google Shape;432;p38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433" name="Google Shape;433;p38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434" name="Google Shape;434;p38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5" name="Google Shape;435;p38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36" name="Google Shape;4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1908200"/>
            <a:ext cx="6544550" cy="29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39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444" name="Google Shape;444;p39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p39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446" name="Google Shape;446;p39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447" name="Google Shape;447;p39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448" name="Google Shape;448;p39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9" name="Google Shape;449;p39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0" name="Google Shape;450;p39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451" name="Google Shape;451;p39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9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453" name="Google Shape;453;p39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4" name="Google Shape;454;p39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455" name="Google Shape;455;p39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456" name="Google Shape;456;p39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7" name="Google Shape;457;p39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458" name="Google Shape;458;p39"/>
          <p:cNvSpPr txBox="1"/>
          <p:nvPr/>
        </p:nvSpPr>
        <p:spPr>
          <a:xfrm>
            <a:off x="2412545" y="690100"/>
            <a:ext cx="631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Silhouette Score (20&gt;KMeans&gt;</a:t>
            </a:r>
            <a:r>
              <a:rPr lang="en-GB" sz="1900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35</a:t>
            </a: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sz="100"/>
          </a:p>
        </p:txBody>
      </p:sp>
      <p:sp>
        <p:nvSpPr>
          <p:cNvPr id="459" name="Google Shape;459;p39"/>
          <p:cNvSpPr txBox="1"/>
          <p:nvPr/>
        </p:nvSpPr>
        <p:spPr>
          <a:xfrm>
            <a:off x="2412550" y="1096800"/>
            <a:ext cx="6178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Focus on the discovery of </a:t>
            </a: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k=23, 26, 31</a:t>
            </a:r>
            <a:endParaRPr sz="1000"/>
          </a:p>
        </p:txBody>
      </p:sp>
      <p:sp>
        <p:nvSpPr>
          <p:cNvPr id="460" name="Google Shape;460;p39"/>
          <p:cNvSpPr txBox="1"/>
          <p:nvPr/>
        </p:nvSpPr>
        <p:spPr>
          <a:xfrm>
            <a:off x="5635750" y="4164075"/>
            <a:ext cx="2955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Found Out</a:t>
            </a:r>
            <a:r>
              <a:rPr lang="en-GB" sz="21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b="1" lang="en-GB" sz="21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31</a:t>
            </a: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is the right number of clusters to go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461" name="Google Shape;461;p39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462" name="Google Shape;462;p39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463" name="Google Shape;463;p39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464" name="Google Shape;464;p39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39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466" name="Google Shape;466;p39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467" name="Google Shape;467;p39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39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469" name="Google Shape;469;p39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39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1" name="Google Shape;471;p39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472" name="Google Shape;472;p39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473" name="Google Shape;473;p39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4" name="Google Shape;474;p39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5" name="Google Shape;4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675" y="1412399"/>
            <a:ext cx="3160284" cy="16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375" y="1388350"/>
            <a:ext cx="3215457" cy="16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675" y="3073300"/>
            <a:ext cx="3215452" cy="165796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9"/>
          <p:cNvSpPr txBox="1"/>
          <p:nvPr/>
        </p:nvSpPr>
        <p:spPr>
          <a:xfrm>
            <a:off x="5035450" y="316880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 31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4996450" y="1536475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 23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8386425" y="1457300"/>
            <a:ext cx="51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 26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/>
        </p:nvSpPr>
        <p:spPr>
          <a:xfrm>
            <a:off x="2412545" y="690100"/>
            <a:ext cx="631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Silhouette Score (rounding)</a:t>
            </a:r>
            <a:endParaRPr sz="100"/>
          </a:p>
        </p:txBody>
      </p:sp>
      <p:sp>
        <p:nvSpPr>
          <p:cNvPr id="486" name="Google Shape;486;p40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40"/>
          <p:cNvGrpSpPr/>
          <p:nvPr/>
        </p:nvGrpSpPr>
        <p:grpSpPr>
          <a:xfrm>
            <a:off x="0" y="0"/>
            <a:ext cx="2256600" cy="5143500"/>
            <a:chOff x="0" y="0"/>
            <a:chExt cx="2256600" cy="5143500"/>
          </a:xfrm>
        </p:grpSpPr>
        <p:sp>
          <p:nvSpPr>
            <p:cNvPr id="489" name="Google Shape;489;p40"/>
            <p:cNvSpPr/>
            <p:nvPr/>
          </p:nvSpPr>
          <p:spPr>
            <a:xfrm>
              <a:off x="0" y="0"/>
              <a:ext cx="22566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40"/>
            <p:cNvGrpSpPr/>
            <p:nvPr/>
          </p:nvGrpSpPr>
          <p:grpSpPr>
            <a:xfrm>
              <a:off x="253142" y="634328"/>
              <a:ext cx="1750200" cy="1768000"/>
              <a:chOff x="253142" y="634328"/>
              <a:chExt cx="1750200" cy="1768000"/>
            </a:xfrm>
          </p:grpSpPr>
          <p:sp>
            <p:nvSpPr>
              <p:cNvPr id="491" name="Google Shape;491;p40">
                <a:hlinkClick action="ppaction://hlinksldjump" r:id="rId3"/>
              </p:cNvPr>
              <p:cNvSpPr txBox="1"/>
              <p:nvPr/>
            </p:nvSpPr>
            <p:spPr>
              <a:xfrm>
                <a:off x="651992" y="634328"/>
                <a:ext cx="6891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492" name="Google Shape;492;p40">
                <a:hlinkClick/>
              </p:cNvPr>
              <p:cNvSpPr txBox="1"/>
              <p:nvPr/>
            </p:nvSpPr>
            <p:spPr>
              <a:xfrm>
                <a:off x="652006" y="977025"/>
                <a:ext cx="11328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Data</a:t>
                </a: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 </a:t>
                </a: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Preparation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493" name="Google Shape;493;p40">
                <a:hlinkClick/>
              </p:cNvPr>
              <p:cNvSpPr/>
              <p:nvPr/>
            </p:nvSpPr>
            <p:spPr>
              <a:xfrm>
                <a:off x="304109" y="971141"/>
                <a:ext cx="151558" cy="156933"/>
              </a:xfrm>
              <a:custGeom>
                <a:rect b="b" l="l" r="r" t="t"/>
                <a:pathLst>
                  <a:path extrusionOk="0" h="3923333" w="3788950">
                    <a:moveTo>
                      <a:pt x="3715304" y="3556921"/>
                    </a:moveTo>
                    <a:cubicBezTo>
                      <a:pt x="3417934" y="3247644"/>
                      <a:pt x="3120754" y="2938177"/>
                      <a:pt x="2822431" y="2629852"/>
                    </a:cubicBezTo>
                    <a:cubicBezTo>
                      <a:pt x="2800618" y="2607278"/>
                      <a:pt x="2801380" y="2594896"/>
                      <a:pt x="2820430" y="2571845"/>
                    </a:cubicBezTo>
                    <a:cubicBezTo>
                      <a:pt x="2925872" y="2444020"/>
                      <a:pt x="3006740" y="2301240"/>
                      <a:pt x="3065128" y="2146459"/>
                    </a:cubicBezTo>
                    <a:cubicBezTo>
                      <a:pt x="3164950" y="1881950"/>
                      <a:pt x="3194668" y="1608868"/>
                      <a:pt x="3148186" y="1330071"/>
                    </a:cubicBezTo>
                    <a:cubicBezTo>
                      <a:pt x="3084749" y="949643"/>
                      <a:pt x="2904060" y="632936"/>
                      <a:pt x="2612214" y="381476"/>
                    </a:cubicBezTo>
                    <a:cubicBezTo>
                      <a:pt x="2402569" y="200787"/>
                      <a:pt x="2160824" y="83630"/>
                      <a:pt x="1888600" y="29432"/>
                    </a:cubicBezTo>
                    <a:cubicBezTo>
                      <a:pt x="1832116" y="18193"/>
                      <a:pt x="1773823" y="17336"/>
                      <a:pt x="1718483" y="0"/>
                    </a:cubicBezTo>
                    <a:lnTo>
                      <a:pt x="1695528" y="0"/>
                    </a:lnTo>
                    <a:cubicBezTo>
                      <a:pt x="1688765" y="6668"/>
                      <a:pt x="1680288" y="2953"/>
                      <a:pt x="1672573" y="3905"/>
                    </a:cubicBezTo>
                    <a:cubicBezTo>
                      <a:pt x="1664857" y="2858"/>
                      <a:pt x="1656285" y="6572"/>
                      <a:pt x="1649617" y="0"/>
                    </a:cubicBezTo>
                    <a:lnTo>
                      <a:pt x="1511695" y="0"/>
                    </a:lnTo>
                    <a:cubicBezTo>
                      <a:pt x="1507123" y="5048"/>
                      <a:pt x="1501027" y="3715"/>
                      <a:pt x="1495312" y="3905"/>
                    </a:cubicBezTo>
                    <a:cubicBezTo>
                      <a:pt x="1490931" y="3905"/>
                      <a:pt x="1486549" y="3905"/>
                      <a:pt x="1482073" y="3905"/>
                    </a:cubicBezTo>
                    <a:cubicBezTo>
                      <a:pt x="1476358" y="3619"/>
                      <a:pt x="1470262" y="4953"/>
                      <a:pt x="1465690" y="0"/>
                    </a:cubicBezTo>
                    <a:lnTo>
                      <a:pt x="1442734" y="0"/>
                    </a:lnTo>
                    <a:cubicBezTo>
                      <a:pt x="1422256" y="14764"/>
                      <a:pt x="1397491" y="11240"/>
                      <a:pt x="1374726" y="14288"/>
                    </a:cubicBezTo>
                    <a:cubicBezTo>
                      <a:pt x="1123456" y="46958"/>
                      <a:pt x="894475" y="137827"/>
                      <a:pt x="686926" y="281369"/>
                    </a:cubicBezTo>
                    <a:cubicBezTo>
                      <a:pt x="446705" y="447485"/>
                      <a:pt x="265635" y="664464"/>
                      <a:pt x="143429" y="930402"/>
                    </a:cubicBezTo>
                    <a:cubicBezTo>
                      <a:pt x="11317" y="1218057"/>
                      <a:pt x="-29069" y="1519142"/>
                      <a:pt x="20366" y="1830229"/>
                    </a:cubicBezTo>
                    <a:cubicBezTo>
                      <a:pt x="79516" y="2202275"/>
                      <a:pt x="252967" y="2514886"/>
                      <a:pt x="534145" y="2766251"/>
                    </a:cubicBezTo>
                    <a:cubicBezTo>
                      <a:pt x="764269" y="2971895"/>
                      <a:pt x="1032112" y="3102293"/>
                      <a:pt x="1337102" y="3148298"/>
                    </a:cubicBezTo>
                    <a:cubicBezTo>
                      <a:pt x="1741724" y="3209354"/>
                      <a:pt x="2118057" y="3128963"/>
                      <a:pt x="2460385" y="2901791"/>
                    </a:cubicBezTo>
                    <a:cubicBezTo>
                      <a:pt x="2485722" y="2885027"/>
                      <a:pt x="2498009" y="2886456"/>
                      <a:pt x="2519059" y="2908364"/>
                    </a:cubicBezTo>
                    <a:cubicBezTo>
                      <a:pt x="2817383" y="3220212"/>
                      <a:pt x="3116944" y="3531013"/>
                      <a:pt x="3416219" y="3842004"/>
                    </a:cubicBezTo>
                    <a:cubicBezTo>
                      <a:pt x="3426792" y="3853053"/>
                      <a:pt x="3437841" y="3863721"/>
                      <a:pt x="3449461" y="3873722"/>
                    </a:cubicBezTo>
                    <a:cubicBezTo>
                      <a:pt x="3547950" y="3958304"/>
                      <a:pt x="3698635" y="3931444"/>
                      <a:pt x="3761786" y="3818192"/>
                    </a:cubicBezTo>
                    <a:cubicBezTo>
                      <a:pt x="3810078" y="3731609"/>
                      <a:pt x="3793600" y="3638360"/>
                      <a:pt x="3715400" y="3557016"/>
                    </a:cubicBezTo>
                    <a:close/>
                    <a:moveTo>
                      <a:pt x="1586086" y="2754535"/>
                    </a:moveTo>
                    <a:cubicBezTo>
                      <a:pt x="944291" y="2758059"/>
                      <a:pt x="415273" y="2229517"/>
                      <a:pt x="414701" y="1584389"/>
                    </a:cubicBezTo>
                    <a:cubicBezTo>
                      <a:pt x="414225" y="939832"/>
                      <a:pt x="941434" y="412623"/>
                      <a:pt x="1585609" y="413480"/>
                    </a:cubicBezTo>
                    <a:cubicBezTo>
                      <a:pt x="2230738" y="414337"/>
                      <a:pt x="2758137" y="943261"/>
                      <a:pt x="2754803" y="1585817"/>
                    </a:cubicBezTo>
                    <a:cubicBezTo>
                      <a:pt x="2751469" y="2232374"/>
                      <a:pt x="2232833" y="2750915"/>
                      <a:pt x="1586086" y="275444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94" name="Google Shape;494;p40"/>
              <p:cNvCxnSpPr/>
              <p:nvPr/>
            </p:nvCxnSpPr>
            <p:spPr>
              <a:xfrm>
                <a:off x="253142" y="2402327"/>
                <a:ext cx="1750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555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95" name="Google Shape;495;p40">
                <a:hlinkClick/>
              </p:cNvPr>
              <p:cNvSpPr txBox="1"/>
              <p:nvPr/>
            </p:nvSpPr>
            <p:spPr>
              <a:xfrm>
                <a:off x="651992" y="1314035"/>
                <a:ext cx="971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1ED760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Modelling</a:t>
                </a:r>
                <a:endParaRPr sz="1100">
                  <a:solidFill>
                    <a:srgbClr val="1ED760"/>
                  </a:solidFill>
                </a:endParaRPr>
              </a:p>
            </p:txBody>
          </p:sp>
          <p:sp>
            <p:nvSpPr>
              <p:cNvPr id="496" name="Google Shape;496;p40">
                <a:hlinkClick/>
              </p:cNvPr>
              <p:cNvSpPr/>
              <p:nvPr/>
            </p:nvSpPr>
            <p:spPr>
              <a:xfrm>
                <a:off x="352879" y="1314035"/>
                <a:ext cx="116151" cy="153705"/>
              </a:xfrm>
              <a:custGeom>
                <a:rect b="b" l="l" r="r" t="t"/>
                <a:pathLst>
                  <a:path extrusionOk="0" h="621030" w="469298">
                    <a:moveTo>
                      <a:pt x="467584" y="62389"/>
                    </a:moveTo>
                    <a:cubicBezTo>
                      <a:pt x="461298" y="29813"/>
                      <a:pt x="431294" y="-95"/>
                      <a:pt x="394242" y="0"/>
                    </a:cubicBezTo>
                    <a:cubicBezTo>
                      <a:pt x="287847" y="286"/>
                      <a:pt x="181453" y="0"/>
                      <a:pt x="75059" y="191"/>
                    </a:cubicBezTo>
                    <a:cubicBezTo>
                      <a:pt x="67248" y="191"/>
                      <a:pt x="59343" y="762"/>
                      <a:pt x="51913" y="3715"/>
                    </a:cubicBezTo>
                    <a:cubicBezTo>
                      <a:pt x="23910" y="15145"/>
                      <a:pt x="6860" y="35624"/>
                      <a:pt x="1240" y="65342"/>
                    </a:cubicBezTo>
                    <a:cubicBezTo>
                      <a:pt x="-665" y="75533"/>
                      <a:pt x="192" y="85916"/>
                      <a:pt x="192" y="96203"/>
                    </a:cubicBezTo>
                    <a:cubicBezTo>
                      <a:pt x="192" y="260985"/>
                      <a:pt x="192" y="425672"/>
                      <a:pt x="192" y="590455"/>
                    </a:cubicBezTo>
                    <a:cubicBezTo>
                      <a:pt x="192" y="608838"/>
                      <a:pt x="6384" y="617125"/>
                      <a:pt x="22671" y="621030"/>
                    </a:cubicBezTo>
                    <a:lnTo>
                      <a:pt x="32387" y="621030"/>
                    </a:lnTo>
                    <a:cubicBezTo>
                      <a:pt x="37626" y="620268"/>
                      <a:pt x="42483" y="618744"/>
                      <a:pt x="46674" y="615315"/>
                    </a:cubicBezTo>
                    <a:cubicBezTo>
                      <a:pt x="51437" y="611315"/>
                      <a:pt x="56771" y="607981"/>
                      <a:pt x="61819" y="604171"/>
                    </a:cubicBezTo>
                    <a:cubicBezTo>
                      <a:pt x="117064" y="562737"/>
                      <a:pt x="172214" y="521399"/>
                      <a:pt x="227364" y="479965"/>
                    </a:cubicBezTo>
                    <a:cubicBezTo>
                      <a:pt x="232380" y="476155"/>
                      <a:pt x="237333" y="476091"/>
                      <a:pt x="242223" y="479774"/>
                    </a:cubicBezTo>
                    <a:cubicBezTo>
                      <a:pt x="301754" y="524447"/>
                      <a:pt x="361380" y="569119"/>
                      <a:pt x="420912" y="613791"/>
                    </a:cubicBezTo>
                    <a:cubicBezTo>
                      <a:pt x="425484" y="617220"/>
                      <a:pt x="430151" y="620078"/>
                      <a:pt x="435866" y="621030"/>
                    </a:cubicBezTo>
                    <a:lnTo>
                      <a:pt x="445581" y="621030"/>
                    </a:lnTo>
                    <a:cubicBezTo>
                      <a:pt x="462155" y="617792"/>
                      <a:pt x="469108" y="609410"/>
                      <a:pt x="469299" y="592265"/>
                    </a:cubicBezTo>
                    <a:cubicBezTo>
                      <a:pt x="469299" y="591027"/>
                      <a:pt x="469299" y="589884"/>
                      <a:pt x="469299" y="588645"/>
                    </a:cubicBezTo>
                    <a:cubicBezTo>
                      <a:pt x="469299" y="419100"/>
                      <a:pt x="469299" y="249460"/>
                      <a:pt x="469299" y="79915"/>
                    </a:cubicBezTo>
                    <a:cubicBezTo>
                      <a:pt x="469299" y="74009"/>
                      <a:pt x="468822" y="68199"/>
                      <a:pt x="467679" y="62484"/>
                    </a:cubicBezTo>
                    <a:close/>
                    <a:moveTo>
                      <a:pt x="415292" y="543211"/>
                    </a:moveTo>
                    <a:cubicBezTo>
                      <a:pt x="382716" y="518732"/>
                      <a:pt x="351093" y="495015"/>
                      <a:pt x="319470" y="471297"/>
                    </a:cubicBezTo>
                    <a:cubicBezTo>
                      <a:pt x="297372" y="454724"/>
                      <a:pt x="275274" y="438055"/>
                      <a:pt x="253176" y="421577"/>
                    </a:cubicBezTo>
                    <a:cubicBezTo>
                      <a:pt x="239937" y="411671"/>
                      <a:pt x="229459" y="411766"/>
                      <a:pt x="216315" y="421577"/>
                    </a:cubicBezTo>
                    <a:cubicBezTo>
                      <a:pt x="164022" y="460820"/>
                      <a:pt x="111730" y="500063"/>
                      <a:pt x="59438" y="539211"/>
                    </a:cubicBezTo>
                    <a:cubicBezTo>
                      <a:pt x="58009" y="540258"/>
                      <a:pt x="56580" y="541306"/>
                      <a:pt x="55152" y="542354"/>
                    </a:cubicBezTo>
                    <a:cubicBezTo>
                      <a:pt x="53151" y="541116"/>
                      <a:pt x="54009" y="539306"/>
                      <a:pt x="54009" y="537877"/>
                    </a:cubicBezTo>
                    <a:cubicBezTo>
                      <a:pt x="54009" y="385191"/>
                      <a:pt x="54009" y="232601"/>
                      <a:pt x="54009" y="79915"/>
                    </a:cubicBezTo>
                    <a:cubicBezTo>
                      <a:pt x="54009" y="62770"/>
                      <a:pt x="64391" y="52388"/>
                      <a:pt x="81536" y="52388"/>
                    </a:cubicBezTo>
                    <a:cubicBezTo>
                      <a:pt x="183739" y="52388"/>
                      <a:pt x="285847" y="52388"/>
                      <a:pt x="388050" y="52388"/>
                    </a:cubicBezTo>
                    <a:cubicBezTo>
                      <a:pt x="405195" y="52388"/>
                      <a:pt x="415578" y="62770"/>
                      <a:pt x="415578" y="79915"/>
                    </a:cubicBezTo>
                    <a:cubicBezTo>
                      <a:pt x="415578" y="232601"/>
                      <a:pt x="415578" y="385191"/>
                      <a:pt x="415578" y="537877"/>
                    </a:cubicBezTo>
                    <a:cubicBezTo>
                      <a:pt x="415578" y="539211"/>
                      <a:pt x="415482" y="540544"/>
                      <a:pt x="415387" y="543020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0">
                <a:hlinkClick/>
              </p:cNvPr>
              <p:cNvSpPr txBox="1"/>
              <p:nvPr/>
            </p:nvSpPr>
            <p:spPr>
              <a:xfrm>
                <a:off x="652006" y="1653600"/>
                <a:ext cx="13077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Cluster Exploration</a:t>
                </a:r>
                <a:endParaRPr sz="1100"/>
              </a:p>
            </p:txBody>
          </p:sp>
          <p:sp>
            <p:nvSpPr>
              <p:cNvPr id="498" name="Google Shape;498;p40">
                <a:hlinkClick/>
              </p:cNvPr>
              <p:cNvSpPr/>
              <p:nvPr/>
            </p:nvSpPr>
            <p:spPr>
              <a:xfrm>
                <a:off x="343018" y="1673123"/>
                <a:ext cx="130970" cy="154105"/>
              </a:xfrm>
              <a:custGeom>
                <a:rect b="b" l="l" r="r" t="t"/>
                <a:pathLst>
                  <a:path extrusionOk="0" h="299233" w="254310">
                    <a:moveTo>
                      <a:pt x="250564" y="139515"/>
                    </a:moveTo>
                    <a:cubicBezTo>
                      <a:pt x="238951" y="123995"/>
                      <a:pt x="227338" y="108453"/>
                      <a:pt x="215595" y="93041"/>
                    </a:cubicBezTo>
                    <a:cubicBezTo>
                      <a:pt x="213782" y="90667"/>
                      <a:pt x="213458" y="89221"/>
                      <a:pt x="215466" y="86609"/>
                    </a:cubicBezTo>
                    <a:cubicBezTo>
                      <a:pt x="227273" y="71218"/>
                      <a:pt x="238800" y="55655"/>
                      <a:pt x="250434" y="40135"/>
                    </a:cubicBezTo>
                    <a:cubicBezTo>
                      <a:pt x="252355" y="37588"/>
                      <a:pt x="253910" y="34890"/>
                      <a:pt x="254190" y="31631"/>
                    </a:cubicBezTo>
                    <a:cubicBezTo>
                      <a:pt x="255054" y="21896"/>
                      <a:pt x="248341" y="14924"/>
                      <a:pt x="238001" y="14924"/>
                    </a:cubicBezTo>
                    <a:cubicBezTo>
                      <a:pt x="179785" y="14924"/>
                      <a:pt x="121569" y="14924"/>
                      <a:pt x="63353" y="14967"/>
                    </a:cubicBezTo>
                    <a:cubicBezTo>
                      <a:pt x="61001" y="14967"/>
                      <a:pt x="59835" y="14773"/>
                      <a:pt x="59360" y="11923"/>
                    </a:cubicBezTo>
                    <a:cubicBezTo>
                      <a:pt x="58173" y="5102"/>
                      <a:pt x="52539" y="418"/>
                      <a:pt x="45999" y="30"/>
                    </a:cubicBezTo>
                    <a:cubicBezTo>
                      <a:pt x="38962" y="-380"/>
                      <a:pt x="32983" y="3483"/>
                      <a:pt x="30716" y="9916"/>
                    </a:cubicBezTo>
                    <a:cubicBezTo>
                      <a:pt x="29896" y="12269"/>
                      <a:pt x="29788" y="14708"/>
                      <a:pt x="29788" y="17169"/>
                    </a:cubicBezTo>
                    <a:cubicBezTo>
                      <a:pt x="29788" y="58310"/>
                      <a:pt x="29788" y="99474"/>
                      <a:pt x="29788" y="140615"/>
                    </a:cubicBezTo>
                    <a:lnTo>
                      <a:pt x="29788" y="156049"/>
                    </a:lnTo>
                    <a:cubicBezTo>
                      <a:pt x="29788" y="192636"/>
                      <a:pt x="29745" y="229223"/>
                      <a:pt x="29853" y="265811"/>
                    </a:cubicBezTo>
                    <a:cubicBezTo>
                      <a:pt x="29853" y="268725"/>
                      <a:pt x="29141" y="269631"/>
                      <a:pt x="26205" y="269437"/>
                    </a:cubicBezTo>
                    <a:cubicBezTo>
                      <a:pt x="22255" y="269178"/>
                      <a:pt x="18262" y="269286"/>
                      <a:pt x="14290" y="269437"/>
                    </a:cubicBezTo>
                    <a:cubicBezTo>
                      <a:pt x="6152" y="269761"/>
                      <a:pt x="43" y="276129"/>
                      <a:pt x="0" y="284180"/>
                    </a:cubicBezTo>
                    <a:cubicBezTo>
                      <a:pt x="-43" y="292274"/>
                      <a:pt x="5979" y="299031"/>
                      <a:pt x="14052" y="299095"/>
                    </a:cubicBezTo>
                    <a:cubicBezTo>
                      <a:pt x="34515" y="299290"/>
                      <a:pt x="54957" y="299268"/>
                      <a:pt x="75420" y="299095"/>
                    </a:cubicBezTo>
                    <a:cubicBezTo>
                      <a:pt x="83493" y="299031"/>
                      <a:pt x="89709" y="292318"/>
                      <a:pt x="89752" y="284331"/>
                    </a:cubicBezTo>
                    <a:cubicBezTo>
                      <a:pt x="89796" y="276258"/>
                      <a:pt x="83449" y="269696"/>
                      <a:pt x="75182" y="269415"/>
                    </a:cubicBezTo>
                    <a:cubicBezTo>
                      <a:pt x="71211" y="269286"/>
                      <a:pt x="67217" y="269156"/>
                      <a:pt x="63267" y="269437"/>
                    </a:cubicBezTo>
                    <a:cubicBezTo>
                      <a:pt x="60202" y="269674"/>
                      <a:pt x="59706" y="268552"/>
                      <a:pt x="59706" y="265746"/>
                    </a:cubicBezTo>
                    <a:cubicBezTo>
                      <a:pt x="59813" y="233238"/>
                      <a:pt x="59813" y="200752"/>
                      <a:pt x="59706" y="168245"/>
                    </a:cubicBezTo>
                    <a:cubicBezTo>
                      <a:pt x="59706" y="165266"/>
                      <a:pt x="60245" y="164381"/>
                      <a:pt x="63440" y="164381"/>
                    </a:cubicBezTo>
                    <a:cubicBezTo>
                      <a:pt x="120965" y="164489"/>
                      <a:pt x="178469" y="164467"/>
                      <a:pt x="235994" y="164467"/>
                    </a:cubicBezTo>
                    <a:cubicBezTo>
                      <a:pt x="237505" y="164467"/>
                      <a:pt x="239037" y="164467"/>
                      <a:pt x="240548" y="164381"/>
                    </a:cubicBezTo>
                    <a:cubicBezTo>
                      <a:pt x="244736" y="164143"/>
                      <a:pt x="248146" y="162309"/>
                      <a:pt x="250823" y="159092"/>
                    </a:cubicBezTo>
                    <a:cubicBezTo>
                      <a:pt x="255550" y="153394"/>
                      <a:pt x="255485" y="146076"/>
                      <a:pt x="250542" y="139471"/>
                    </a:cubicBezTo>
                    <a:close/>
                    <a:moveTo>
                      <a:pt x="228374" y="147091"/>
                    </a:moveTo>
                    <a:cubicBezTo>
                      <a:pt x="175360" y="147091"/>
                      <a:pt x="122325" y="147091"/>
                      <a:pt x="69311" y="147091"/>
                    </a:cubicBezTo>
                    <a:cubicBezTo>
                      <a:pt x="63375" y="147091"/>
                      <a:pt x="59770" y="143788"/>
                      <a:pt x="59749" y="138349"/>
                    </a:cubicBezTo>
                    <a:cubicBezTo>
                      <a:pt x="59749" y="105906"/>
                      <a:pt x="59749" y="73463"/>
                      <a:pt x="59749" y="40999"/>
                    </a:cubicBezTo>
                    <a:cubicBezTo>
                      <a:pt x="59749" y="35559"/>
                      <a:pt x="63353" y="32257"/>
                      <a:pt x="69311" y="32257"/>
                    </a:cubicBezTo>
                    <a:cubicBezTo>
                      <a:pt x="122325" y="32257"/>
                      <a:pt x="175360" y="32257"/>
                      <a:pt x="228374" y="32257"/>
                    </a:cubicBezTo>
                    <a:cubicBezTo>
                      <a:pt x="228849" y="32257"/>
                      <a:pt x="229302" y="32300"/>
                      <a:pt x="230166" y="32321"/>
                    </a:cubicBezTo>
                    <a:cubicBezTo>
                      <a:pt x="221661" y="42682"/>
                      <a:pt x="213437" y="52720"/>
                      <a:pt x="205191" y="62757"/>
                    </a:cubicBezTo>
                    <a:cubicBezTo>
                      <a:pt x="199428" y="69772"/>
                      <a:pt x="193665" y="76787"/>
                      <a:pt x="187901" y="83824"/>
                    </a:cubicBezTo>
                    <a:cubicBezTo>
                      <a:pt x="184469" y="88012"/>
                      <a:pt x="184491" y="91358"/>
                      <a:pt x="187901" y="95524"/>
                    </a:cubicBezTo>
                    <a:cubicBezTo>
                      <a:pt x="201522" y="112123"/>
                      <a:pt x="215142" y="128722"/>
                      <a:pt x="228763" y="145343"/>
                    </a:cubicBezTo>
                    <a:cubicBezTo>
                      <a:pt x="229130" y="145796"/>
                      <a:pt x="229496" y="146249"/>
                      <a:pt x="229842" y="146702"/>
                    </a:cubicBezTo>
                    <a:cubicBezTo>
                      <a:pt x="229410" y="147350"/>
                      <a:pt x="228806" y="147069"/>
                      <a:pt x="228309" y="147069"/>
                    </a:cubicBez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9" name="Google Shape;499;p40"/>
              <p:cNvGrpSpPr/>
              <p:nvPr/>
            </p:nvGrpSpPr>
            <p:grpSpPr>
              <a:xfrm>
                <a:off x="323502" y="1995208"/>
                <a:ext cx="152769" cy="152769"/>
                <a:chOff x="431321" y="3254199"/>
                <a:chExt cx="265500" cy="265500"/>
              </a:xfrm>
            </p:grpSpPr>
            <p:sp>
              <p:nvSpPr>
                <p:cNvPr id="500" name="Google Shape;500;p40">
                  <a:hlinkClick/>
                </p:cNvPr>
                <p:cNvSpPr/>
                <p:nvPr/>
              </p:nvSpPr>
              <p:spPr>
                <a:xfrm>
                  <a:off x="431321" y="3254199"/>
                  <a:ext cx="265500" cy="265500"/>
                </a:xfrm>
                <a:prstGeom prst="roundRect">
                  <a:avLst>
                    <a:gd fmla="val 12600" name="adj"/>
                  </a:avLst>
                </a:prstGeom>
                <a:gradFill>
                  <a:gsLst>
                    <a:gs pos="0">
                      <a:srgbClr val="4224B0"/>
                    </a:gs>
                    <a:gs pos="11000">
                      <a:srgbClr val="4224B0"/>
                    </a:gs>
                    <a:gs pos="100000">
                      <a:srgbClr val="7F93A0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Heart with solid fill" id="501" name="Google Shape;501;p40">
                  <a:hlinkClick/>
                </p:cNvPr>
                <p:cNvSpPr/>
                <p:nvPr/>
              </p:nvSpPr>
              <p:spPr>
                <a:xfrm>
                  <a:off x="498181" y="3324518"/>
                  <a:ext cx="131159" cy="124273"/>
                </a:xfrm>
                <a:custGeom>
                  <a:rect b="b" l="l" r="r" t="t"/>
                  <a:pathLst>
                    <a:path extrusionOk="0" h="613696" w="647700">
                      <a:moveTo>
                        <a:pt x="323850" y="127922"/>
                      </a:moveTo>
                      <a:cubicBezTo>
                        <a:pt x="203835" y="-110203"/>
                        <a:pt x="0" y="32672"/>
                        <a:pt x="0" y="166022"/>
                      </a:cubicBezTo>
                      <a:cubicBezTo>
                        <a:pt x="0" y="366047"/>
                        <a:pt x="323850" y="613697"/>
                        <a:pt x="323850" y="613697"/>
                      </a:cubicBezTo>
                      <a:cubicBezTo>
                        <a:pt x="323850" y="613697"/>
                        <a:pt x="647700" y="366047"/>
                        <a:pt x="647700" y="166022"/>
                      </a:cubicBezTo>
                      <a:cubicBezTo>
                        <a:pt x="647700" y="32672"/>
                        <a:pt x="443865" y="-110203"/>
                        <a:pt x="323850" y="127922"/>
                      </a:cubicBezTo>
                      <a:close/>
                    </a:path>
                  </a:pathLst>
                </a:custGeom>
                <a:solidFill>
                  <a:srgbClr val="B4B5B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2" name="Google Shape;502;p40">
                <a:hlinkClick/>
              </p:cNvPr>
              <p:cNvSpPr txBox="1"/>
              <p:nvPr/>
            </p:nvSpPr>
            <p:spPr>
              <a:xfrm>
                <a:off x="651992" y="1987469"/>
                <a:ext cx="861000" cy="2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GB" sz="900">
                    <a:solidFill>
                      <a:srgbClr val="B4B5B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Summary</a:t>
                </a:r>
                <a:endParaRPr sz="1100"/>
              </a:p>
            </p:txBody>
          </p:sp>
        </p:grpSp>
      </p:grpSp>
      <p:sp>
        <p:nvSpPr>
          <p:cNvPr id="503" name="Google Shape;503;p40"/>
          <p:cNvSpPr txBox="1"/>
          <p:nvPr/>
        </p:nvSpPr>
        <p:spPr>
          <a:xfrm>
            <a:off x="2412545" y="1105375"/>
            <a:ext cx="631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Silhouette is sensitive to decimals. We rounded up to 5 decimal places. 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04" name="Google Shape;504;p40"/>
          <p:cNvPicPr preferRelativeResize="0"/>
          <p:nvPr/>
        </p:nvPicPr>
        <p:blipFill rotWithShape="1">
          <a:blip r:embed="rId4">
            <a:alphaModFix/>
          </a:blip>
          <a:srcRect b="63256" l="0" r="0" t="0"/>
          <a:stretch/>
        </p:blipFill>
        <p:spPr>
          <a:xfrm>
            <a:off x="2488745" y="1760100"/>
            <a:ext cx="4818225" cy="11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0"/>
          <p:cNvSpPr/>
          <p:nvPr/>
        </p:nvSpPr>
        <p:spPr>
          <a:xfrm>
            <a:off x="2832625" y="2766700"/>
            <a:ext cx="1423500" cy="11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06" name="Google Shape;506;p40"/>
          <p:cNvPicPr preferRelativeResize="0"/>
          <p:nvPr/>
        </p:nvPicPr>
        <p:blipFill rotWithShape="1">
          <a:blip r:embed="rId4">
            <a:alphaModFix/>
          </a:blip>
          <a:srcRect b="0" l="0" r="0" t="55677"/>
          <a:stretch/>
        </p:blipFill>
        <p:spPr>
          <a:xfrm>
            <a:off x="2488745" y="3037299"/>
            <a:ext cx="4818225" cy="144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40"/>
          <p:cNvGrpSpPr/>
          <p:nvPr/>
        </p:nvGrpSpPr>
        <p:grpSpPr>
          <a:xfrm>
            <a:off x="2443491" y="142875"/>
            <a:ext cx="6603620" cy="210768"/>
            <a:chOff x="2443491" y="66675"/>
            <a:chExt cx="6603620" cy="210768"/>
          </a:xfrm>
        </p:grpSpPr>
        <p:grpSp>
          <p:nvGrpSpPr>
            <p:cNvPr id="508" name="Google Shape;508;p40"/>
            <p:cNvGrpSpPr/>
            <p:nvPr/>
          </p:nvGrpSpPr>
          <p:grpSpPr>
            <a:xfrm>
              <a:off x="2443491" y="66675"/>
              <a:ext cx="209274" cy="209274"/>
              <a:chOff x="8892506" y="664914"/>
              <a:chExt cx="209400" cy="209400"/>
            </a:xfrm>
          </p:grpSpPr>
          <p:sp>
            <p:nvSpPr>
              <p:cNvPr id="509" name="Google Shape;509;p40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0A070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510" name="Google Shape;510;p40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40"/>
            <p:cNvGrpSpPr/>
            <p:nvPr/>
          </p:nvGrpSpPr>
          <p:grpSpPr>
            <a:xfrm flipH="1">
              <a:off x="2730028" y="66675"/>
              <a:ext cx="209274" cy="209274"/>
              <a:chOff x="8892506" y="664914"/>
              <a:chExt cx="209400" cy="209400"/>
            </a:xfrm>
          </p:grpSpPr>
          <p:sp>
            <p:nvSpPr>
              <p:cNvPr id="512" name="Google Shape;512;p40"/>
              <p:cNvSpPr/>
              <p:nvPr/>
            </p:nvSpPr>
            <p:spPr>
              <a:xfrm>
                <a:off x="8892506" y="664914"/>
                <a:ext cx="209400" cy="209400"/>
              </a:xfrm>
              <a:prstGeom prst="ellipse">
                <a:avLst/>
              </a:prstGeom>
              <a:solidFill>
                <a:srgbClr val="120D1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aret Left with solid fill" id="513" name="Google Shape;513;p40"/>
              <p:cNvSpPr/>
              <p:nvPr/>
            </p:nvSpPr>
            <p:spPr>
              <a:xfrm>
                <a:off x="8960350" y="717942"/>
                <a:ext cx="59580" cy="103609"/>
              </a:xfrm>
              <a:custGeom>
                <a:rect b="b" l="l" r="r" t="t"/>
                <a:pathLst>
                  <a:path extrusionOk="0" h="538229" w="309505">
                    <a:moveTo>
                      <a:pt x="269081" y="538229"/>
                    </a:moveTo>
                    <a:lnTo>
                      <a:pt x="0" y="269091"/>
                    </a:lnTo>
                    <a:lnTo>
                      <a:pt x="269081" y="0"/>
                    </a:lnTo>
                    <a:lnTo>
                      <a:pt x="309496" y="40405"/>
                    </a:lnTo>
                    <a:lnTo>
                      <a:pt x="80810" y="269091"/>
                    </a:lnTo>
                    <a:lnTo>
                      <a:pt x="309505" y="497824"/>
                    </a:lnTo>
                    <a:lnTo>
                      <a:pt x="269081" y="538229"/>
                    </a:lnTo>
                    <a:close/>
                  </a:path>
                </a:pathLst>
              </a:custGeom>
              <a:solidFill>
                <a:srgbClr val="B4B5B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40"/>
            <p:cNvGrpSpPr/>
            <p:nvPr/>
          </p:nvGrpSpPr>
          <p:grpSpPr>
            <a:xfrm>
              <a:off x="8089352" y="68113"/>
              <a:ext cx="957759" cy="209330"/>
              <a:chOff x="7821330" y="220591"/>
              <a:chExt cx="1022700" cy="223500"/>
            </a:xfrm>
          </p:grpSpPr>
          <p:sp>
            <p:nvSpPr>
              <p:cNvPr id="515" name="Google Shape;515;p40"/>
              <p:cNvSpPr/>
              <p:nvPr/>
            </p:nvSpPr>
            <p:spPr>
              <a:xfrm>
                <a:off x="7821330" y="220591"/>
                <a:ext cx="1022700" cy="223500"/>
              </a:xfrm>
              <a:prstGeom prst="roundRect">
                <a:avLst>
                  <a:gd fmla="val 50000" name="adj"/>
                </a:avLst>
              </a:prstGeom>
              <a:solidFill>
                <a:srgbClr val="0A080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40"/>
              <p:cNvSpPr/>
              <p:nvPr/>
            </p:nvSpPr>
            <p:spPr>
              <a:xfrm>
                <a:off x="7849446" y="241506"/>
                <a:ext cx="178500" cy="178500"/>
              </a:xfrm>
              <a:prstGeom prst="ellipse">
                <a:avLst/>
              </a:prstGeom>
              <a:solidFill>
                <a:srgbClr val="5555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7" name="Google Shape;517;p40"/>
              <p:cNvGrpSpPr/>
              <p:nvPr/>
            </p:nvGrpSpPr>
            <p:grpSpPr>
              <a:xfrm>
                <a:off x="7895219" y="228442"/>
                <a:ext cx="781378" cy="189000"/>
                <a:chOff x="7895219" y="228442"/>
                <a:chExt cx="781378" cy="189000"/>
              </a:xfrm>
            </p:grpSpPr>
            <p:sp>
              <p:nvSpPr>
                <p:cNvPr id="518" name="Google Shape;518;p40"/>
                <p:cNvSpPr txBox="1"/>
                <p:nvPr/>
              </p:nvSpPr>
              <p:spPr>
                <a:xfrm>
                  <a:off x="7994698" y="228442"/>
                  <a:ext cx="681900" cy="18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7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Group 2</a:t>
                  </a:r>
                  <a:endParaRPr sz="900"/>
                </a:p>
              </p:txBody>
            </p:sp>
            <p:sp>
              <p:nvSpPr>
                <p:cNvPr id="519" name="Google Shape;519;p40"/>
                <p:cNvSpPr/>
                <p:nvPr/>
              </p:nvSpPr>
              <p:spPr>
                <a:xfrm>
                  <a:off x="7895219" y="282786"/>
                  <a:ext cx="87048" cy="96035"/>
                </a:xfrm>
                <a:custGeom>
                  <a:rect b="b" l="l" r="r" t="t"/>
                  <a:pathLst>
                    <a:path extrusionOk="0" h="128047" w="116064">
                      <a:moveTo>
                        <a:pt x="115527" y="108391"/>
                      </a:moveTo>
                      <a:cubicBezTo>
                        <a:pt x="113261" y="93389"/>
                        <a:pt x="106280" y="81019"/>
                        <a:pt x="94646" y="71344"/>
                      </a:cubicBezTo>
                      <a:cubicBezTo>
                        <a:pt x="90176" y="67609"/>
                        <a:pt x="85154" y="64731"/>
                        <a:pt x="79582" y="62465"/>
                      </a:cubicBezTo>
                      <a:cubicBezTo>
                        <a:pt x="95932" y="49177"/>
                        <a:pt x="96973" y="26153"/>
                        <a:pt x="84052" y="11702"/>
                      </a:cubicBezTo>
                      <a:cubicBezTo>
                        <a:pt x="71315" y="-2627"/>
                        <a:pt x="49516" y="-3974"/>
                        <a:pt x="35187" y="8640"/>
                      </a:cubicBezTo>
                      <a:cubicBezTo>
                        <a:pt x="27900" y="15070"/>
                        <a:pt x="23859" y="23214"/>
                        <a:pt x="23308" y="32889"/>
                      </a:cubicBezTo>
                      <a:cubicBezTo>
                        <a:pt x="22696" y="44891"/>
                        <a:pt x="27288" y="54689"/>
                        <a:pt x="36534" y="62404"/>
                      </a:cubicBezTo>
                      <a:cubicBezTo>
                        <a:pt x="36106" y="62588"/>
                        <a:pt x="35800" y="62771"/>
                        <a:pt x="35432" y="62894"/>
                      </a:cubicBezTo>
                      <a:cubicBezTo>
                        <a:pt x="20981" y="69201"/>
                        <a:pt x="10694" y="79611"/>
                        <a:pt x="4448" y="94123"/>
                      </a:cubicBezTo>
                      <a:cubicBezTo>
                        <a:pt x="529" y="103370"/>
                        <a:pt x="-329" y="112984"/>
                        <a:pt x="100" y="122842"/>
                      </a:cubicBezTo>
                      <a:cubicBezTo>
                        <a:pt x="100" y="124189"/>
                        <a:pt x="712" y="125292"/>
                        <a:pt x="1631" y="126210"/>
                      </a:cubicBezTo>
                      <a:cubicBezTo>
                        <a:pt x="2917" y="127557"/>
                        <a:pt x="4570" y="128047"/>
                        <a:pt x="6407" y="128047"/>
                      </a:cubicBezTo>
                      <a:cubicBezTo>
                        <a:pt x="40821" y="128047"/>
                        <a:pt x="75234" y="128047"/>
                        <a:pt x="109648" y="128047"/>
                      </a:cubicBezTo>
                      <a:cubicBezTo>
                        <a:pt x="110077" y="128047"/>
                        <a:pt x="110567" y="128047"/>
                        <a:pt x="110995" y="127986"/>
                      </a:cubicBezTo>
                      <a:cubicBezTo>
                        <a:pt x="113935" y="127557"/>
                        <a:pt x="116016" y="125414"/>
                        <a:pt x="116016" y="122475"/>
                      </a:cubicBezTo>
                      <a:cubicBezTo>
                        <a:pt x="116078" y="117760"/>
                        <a:pt x="116200" y="113045"/>
                        <a:pt x="115465" y="108330"/>
                      </a:cubicBezTo>
                      <a:close/>
                      <a:moveTo>
                        <a:pt x="34881" y="35094"/>
                      </a:moveTo>
                      <a:cubicBezTo>
                        <a:pt x="34881" y="22234"/>
                        <a:pt x="45107" y="11763"/>
                        <a:pt x="57721" y="11702"/>
                      </a:cubicBezTo>
                      <a:cubicBezTo>
                        <a:pt x="70764" y="11641"/>
                        <a:pt x="81174" y="21928"/>
                        <a:pt x="81235" y="34971"/>
                      </a:cubicBezTo>
                      <a:cubicBezTo>
                        <a:pt x="81297" y="47769"/>
                        <a:pt x="70826" y="58240"/>
                        <a:pt x="57966" y="58240"/>
                      </a:cubicBezTo>
                      <a:cubicBezTo>
                        <a:pt x="45291" y="58240"/>
                        <a:pt x="34881" y="47769"/>
                        <a:pt x="34881" y="35094"/>
                      </a:cubicBezTo>
                      <a:close/>
                      <a:moveTo>
                        <a:pt x="103280" y="116413"/>
                      </a:moveTo>
                      <a:cubicBezTo>
                        <a:pt x="88155" y="116413"/>
                        <a:pt x="73091" y="116413"/>
                        <a:pt x="57966" y="116413"/>
                      </a:cubicBezTo>
                      <a:cubicBezTo>
                        <a:pt x="42842" y="116413"/>
                        <a:pt x="28023" y="116413"/>
                        <a:pt x="13082" y="116413"/>
                      </a:cubicBezTo>
                      <a:cubicBezTo>
                        <a:pt x="11918" y="116413"/>
                        <a:pt x="11551" y="116229"/>
                        <a:pt x="11612" y="114943"/>
                      </a:cubicBezTo>
                      <a:cubicBezTo>
                        <a:pt x="13021" y="94797"/>
                        <a:pt x="22879" y="80529"/>
                        <a:pt x="41494" y="72936"/>
                      </a:cubicBezTo>
                      <a:cubicBezTo>
                        <a:pt x="67274" y="62465"/>
                        <a:pt x="97156" y="78509"/>
                        <a:pt x="103219" y="105697"/>
                      </a:cubicBezTo>
                      <a:cubicBezTo>
                        <a:pt x="103892" y="108820"/>
                        <a:pt x="104259" y="111943"/>
                        <a:pt x="104443" y="115127"/>
                      </a:cubicBezTo>
                      <a:cubicBezTo>
                        <a:pt x="104504" y="116229"/>
                        <a:pt x="104198" y="116351"/>
                        <a:pt x="103219" y="1163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0" name="Google Shape;520;p40"/>
              <p:cNvSpPr/>
              <p:nvPr/>
            </p:nvSpPr>
            <p:spPr>
              <a:xfrm rot="3599511">
                <a:off x="8687344" y="291053"/>
                <a:ext cx="64784" cy="56039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