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handoutMasterIdLst>
    <p:handoutMasterId r:id="rId13"/>
  </p:handoutMasterIdLst>
  <p:sldIdLst>
    <p:sldId id="256" r:id="rId4"/>
    <p:sldId id="307" r:id="rId5"/>
    <p:sldId id="320" r:id="rId7"/>
    <p:sldId id="322" r:id="rId8"/>
    <p:sldId id="323" r:id="rId9"/>
    <p:sldId id="324" r:id="rId10"/>
    <p:sldId id="325" r:id="rId11"/>
    <p:sldId id="321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103313" y="3728403"/>
            <a:ext cx="594233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Python Session - 8</a:t>
            </a:r>
            <a:endParaRPr lang="en-US" altLang="zh-CN" sz="6000" b="1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30721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2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Anirudha Anil Gaikwad</a:t>
            </a:r>
            <a:r>
              <a:rPr lang="zh-CN" altLang="en-US" sz="2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 defTabSz="914400"/>
            <a:r>
              <a:rPr lang="en-US" altLang="zh-CN" sz="1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gaikwad.anirudha@gmail.com</a:t>
            </a:r>
            <a:endParaRPr lang="en-US" altLang="zh-CN" sz="1400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1030605"/>
            <a:ext cx="3683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0995" y="1473835"/>
            <a:ext cx="1151001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Date and Time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Random Module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Math Module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Python With MySQL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230823" y="105728"/>
            <a:ext cx="522922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What you learn </a:t>
            </a:r>
            <a:endParaRPr lang="en-US" altLang="zh-CN" sz="6000" b="1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3985" y="216535"/>
            <a:ext cx="5380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Python Date and Time</a:t>
            </a:r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519430" y="1321435"/>
            <a:ext cx="11153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Python has a module named datetime to work with dates and times.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99135" y="2275205"/>
            <a:ext cx="11091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Commonly used classes in the datetime module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 Class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 Class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datetime Class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timedelta Class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518795" y="4582160"/>
            <a:ext cx="112718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strftime() method returns a string representing date and time using date, time or datetime object.</a:t>
            </a:r>
            <a:endParaRPr lang="en-US" sz="2400" b="1"/>
          </a:p>
          <a:p>
            <a:endParaRPr lang="en-US" sz="24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strptime() method creates a datetime object from a given string.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315" y="635000"/>
          <a:ext cx="11962130" cy="615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172325" imgH="5019675" progId="Paint.Picture">
                  <p:embed/>
                </p:oleObj>
              </mc:Choice>
              <mc:Fallback>
                <p:oleObj name="" r:id="rId2" imgW="7172325" imgH="5019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" y="635000"/>
                        <a:ext cx="11962130" cy="615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-1016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Format Code List (strftime())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950" y="621665"/>
          <a:ext cx="1196086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077075" imgH="5610225" progId="Paint.Picture">
                  <p:embed/>
                </p:oleObj>
              </mc:Choice>
              <mc:Fallback>
                <p:oleObj name="" r:id="rId2" imgW="7077075" imgH="5610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50" y="621665"/>
                        <a:ext cx="11960860" cy="61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Format Code List (strftime())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32715" y="659765"/>
          <a:ext cx="11910695" cy="614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962775" imgH="5534025" progId="Paint.Picture">
                  <p:embed/>
                </p:oleObj>
              </mc:Choice>
              <mc:Fallback>
                <p:oleObj name="" r:id="rId2" imgW="6962775" imgH="5534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715" y="659765"/>
                        <a:ext cx="11910695" cy="614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Format Code List (strftime())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995" y="153670"/>
            <a:ext cx="4831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600">
                <a:sym typeface="+mn-ea"/>
              </a:rPr>
              <a:t>Python time Module</a:t>
            </a:r>
            <a:endParaRPr lang="en-US" sz="36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9570" y="1351915"/>
            <a:ext cx="11154410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Functions in time Module ::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time.ctime()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time.sleep()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time.struct_time Class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time.localtime()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time.gmtime()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time.mktime()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time.asctime()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time.strftime()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time.strptime()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11810" y="757555"/>
            <a:ext cx="7997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time module use to handle time-related tasks.</a:t>
            </a:r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1058863" y="3808413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Presentation</Application>
  <PresentationFormat>宽屏</PresentationFormat>
  <Paragraphs>56</Paragraphs>
  <Slides>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Arial Unicode MS</vt:lpstr>
      <vt:lpstr>Office 主题</vt:lpstr>
      <vt:lpstr>1_Office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61</cp:revision>
  <dcterms:created xsi:type="dcterms:W3CDTF">2016-01-14T13:25:00Z</dcterms:created>
  <dcterms:modified xsi:type="dcterms:W3CDTF">2019-06-12T06:56:24Z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