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>
        <p:scale>
          <a:sx n="150" d="100"/>
          <a:sy n="150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2E8FE-CDD5-3EF7-C6D0-163B200E4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5B6E9-D556-AD1B-4644-051972CE5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A0FA-75DC-20BC-B78D-743F1E9FF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5024-0398-040B-43EB-61658FB5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49876-9F02-54EB-E1EC-38347C79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567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D5CF-397D-3E70-7BB5-AA748584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23E6-769E-A615-FF10-A96423AF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2EB7-E3A4-AD66-79C0-11321489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BDBF-7B4A-4E58-02A5-7B9E9A8B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D06A-7AA2-F445-98E1-8203E44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260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228480-39C4-B1AD-42ED-003D0D7C3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90590-E95B-BA89-0926-89E28D2B1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07981-A6A5-71F1-AF4A-D24F3620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EA30-7832-AB1D-5E7F-0B5B3C801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F6BB1-06E8-3592-4616-0FE19F9B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13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DA4-010D-70F7-974E-09A9F6E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DB2BC-8802-4B11-5E69-3E0E423D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8234A-C5AE-22F5-C792-EC5F57D0A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172CC-45AB-9BD7-B05E-B1237980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CC70-7A2F-DB19-9D94-1C30DA83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033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BD7B-8952-BBFC-3B25-D2E2C315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DD06-E196-96DB-399A-6EAEE2784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0F3F-552B-2FE7-592C-DCE79904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90FC-319B-2323-E107-096677E05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CBF8-E872-8D65-704E-DC3417B6B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059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4C62-FE28-5785-DCAD-011EDDCF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08BD2-55A1-3569-7FE1-288588FC16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DD7F57-804D-76CC-AD65-90B00C6FF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A9A2C-9C67-75DA-AEFA-B04147A99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E7998-1398-D28D-BAF6-5ABB4895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0A149-C42D-58D6-91B8-66B998D6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1133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0E82-2F04-1348-E0C3-C0882CF07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1408-39C0-B7EE-29F2-9ACE9AF2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9A322-91A0-5F48-0171-951C4B504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85477-B2F7-CF8C-D173-903AAA62F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CA65D-C38D-8D83-55C7-765B67E82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EEE9C-4762-0FD7-50B5-A25CF52C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4E202-4729-273A-A1AF-B0BC5673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8AD1A-8097-CBB7-3A38-C4A519D5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2858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958C-2B9D-29A4-D79B-95FF8A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DC327B-2A80-62AB-684C-4DB0C6ED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40802-5CA7-F615-8F63-7326AD9E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B77F9-BFA5-CD96-3CFF-66CB2CD2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191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88C4-5C7B-811F-3829-8ADDD7E3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D0009-2316-D6FE-5848-186C93A2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5A8F0-C602-ADE2-66AE-795B37E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77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5C87-A506-2BD7-EDCF-0838E0FF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71BB3-6853-8299-8507-38585B86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88261-35F2-5F88-BF1E-54EC359C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B306-F27F-B646-BCD0-1BE6FB57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F7D9-1A8C-9A26-1899-7A151AB0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5690-6300-860E-94C7-7099C8E2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4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CD1D-56DC-54B3-633C-6B47FAE72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509B0-4FDB-92B7-60BC-164AA27A2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694AA-D14F-8EE3-FEC5-8A5CE7A5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B3144-C050-7D80-0C52-ADB46ED8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F02D0-C11C-9B5B-5E43-CEB0244E4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981ED-517E-06F3-8D10-7664ECC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4384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rgbClr val="A7B8D9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2E8F2-8DFD-CC46-C610-AFBC04CC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D9D39-F84D-C30D-B71F-72400D68A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050C-C7EA-9F62-13F1-C00322026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D9E86-A63A-4693-A7D3-428A1A32DFD1}" type="datetimeFigureOut">
              <a:rPr lang="en-IL" smtClean="0"/>
              <a:t>16/08/2024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DD788-5443-A2A8-46BA-F845E25C6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F003-7460-F07C-F9CF-6693270B9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AD55-98EA-4E8B-AD4F-B07D39BE235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441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 cap="none" spc="0">
          <a:ln w="0"/>
          <a:solidFill>
            <a:schemeClr val="accent1"/>
          </a:solidFill>
          <a:effectLst>
            <a:outerShdw blurRad="38100" dist="25400" dir="5400000" algn="ctr" rotWithShape="0">
              <a:srgbClr val="6E747A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and Tasks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553199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4290B72-3338-F5F6-7A61-815874A373F9}"/>
              </a:ext>
            </a:extLst>
          </p:cNvPr>
          <p:cNvSpPr/>
          <p:nvPr/>
        </p:nvSpPr>
        <p:spPr>
          <a:xfrm>
            <a:off x="6167023" y="2285999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963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and Microtasks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969110" y="2514599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086980" y="2719386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553199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012332-261B-6AD1-9EDB-7A3AFF1D56EE}"/>
              </a:ext>
            </a:extLst>
          </p:cNvPr>
          <p:cNvSpPr txBox="1"/>
          <p:nvPr/>
        </p:nvSpPr>
        <p:spPr>
          <a:xfrm>
            <a:off x="969110" y="4872846"/>
            <a:ext cx="15472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setTimeout</a:t>
            </a:r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setInterval</a:t>
            </a:r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Event handlers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XHR callback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Script loaded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810AF-A6B0-C5F5-3A9C-713AF7CE9DAD}"/>
              </a:ext>
            </a:extLst>
          </p:cNvPr>
          <p:cNvSpPr txBox="1"/>
          <p:nvPr/>
        </p:nvSpPr>
        <p:spPr>
          <a:xfrm>
            <a:off x="2818547" y="4863322"/>
            <a:ext cx="1972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Promise callbacks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async await (same…)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nsolas" panose="020B0609020204030204" pitchFamily="49" charset="0"/>
              </a:rPr>
              <a:t>queueMicrotask</a:t>
            </a:r>
            <a:endParaRPr lang="en-US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99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Zone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 err="1">
                <a:solidFill>
                  <a:schemeClr val="dk1"/>
                </a:solidFill>
              </a:rPr>
              <a:t>Microasks</a:t>
            </a:r>
            <a:r>
              <a:rPr lang="en-US" dirty="0">
                <a:solidFill>
                  <a:schemeClr val="dk1"/>
                </a:solidFill>
              </a:rPr>
              <a:t>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71512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Thread</a:t>
              </a:r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CFAB09-81CE-A134-D9A3-2D5B47FD0869}"/>
              </a:ext>
            </a:extLst>
          </p:cNvPr>
          <p:cNvSpPr/>
          <p:nvPr/>
        </p:nvSpPr>
        <p:spPr>
          <a:xfrm>
            <a:off x="5433159" y="2324100"/>
            <a:ext cx="1200150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744B3-6B64-6F29-DCAE-510E9F9F10FB}"/>
              </a:ext>
            </a:extLst>
          </p:cNvPr>
          <p:cNvSpPr/>
          <p:nvPr/>
        </p:nvSpPr>
        <p:spPr>
          <a:xfrm>
            <a:off x="4817943" y="2324100"/>
            <a:ext cx="61521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D603F-0307-99A8-04E7-46046BBEA3D9}"/>
              </a:ext>
            </a:extLst>
          </p:cNvPr>
          <p:cNvSpPr/>
          <p:nvPr/>
        </p:nvSpPr>
        <p:spPr>
          <a:xfrm>
            <a:off x="6624884" y="2324100"/>
            <a:ext cx="645073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48812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01CA-F8B8-8EE2-8F3B-3FCDD57C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Change Detection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C270A1-FCB6-26FE-2FB8-EAF882BE5040}"/>
              </a:ext>
            </a:extLst>
          </p:cNvPr>
          <p:cNvSpPr/>
          <p:nvPr/>
        </p:nvSpPr>
        <p:spPr>
          <a:xfrm>
            <a:off x="2818547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Microtasks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AFD42E-4192-17B4-8A1B-19FE961388B3}"/>
              </a:ext>
            </a:extLst>
          </p:cNvPr>
          <p:cNvSpPr/>
          <p:nvPr/>
        </p:nvSpPr>
        <p:spPr>
          <a:xfrm>
            <a:off x="1356460" y="2505075"/>
            <a:ext cx="1293017" cy="2305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Tasks Queue</a:t>
            </a:r>
            <a:endParaRPr lang="en-IL" dirty="0">
              <a:solidFill>
                <a:schemeClr val="dk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7DAB3-DE91-5AB5-B9AF-75B46A9FECBA}"/>
              </a:ext>
            </a:extLst>
          </p:cNvPr>
          <p:cNvSpPr/>
          <p:nvPr/>
        </p:nvSpPr>
        <p:spPr>
          <a:xfrm>
            <a:off x="2928084" y="2705100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D5E73B-C053-E5C5-FCC3-438FB73D12B4}"/>
              </a:ext>
            </a:extLst>
          </p:cNvPr>
          <p:cNvSpPr/>
          <p:nvPr/>
        </p:nvSpPr>
        <p:spPr>
          <a:xfrm>
            <a:off x="2928084" y="3309937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09F474-0491-4121-8BFD-A8CA99370D95}"/>
              </a:ext>
            </a:extLst>
          </p:cNvPr>
          <p:cNvSpPr/>
          <p:nvPr/>
        </p:nvSpPr>
        <p:spPr>
          <a:xfrm>
            <a:off x="1474330" y="2709862"/>
            <a:ext cx="105727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EA6FA22-1559-2FB8-ACB4-A33DBF5293D7}"/>
              </a:ext>
            </a:extLst>
          </p:cNvPr>
          <p:cNvGrpSpPr/>
          <p:nvPr/>
        </p:nvGrpSpPr>
        <p:grpSpPr>
          <a:xfrm>
            <a:off x="4486276" y="2247900"/>
            <a:ext cx="6715124" cy="533400"/>
            <a:chOff x="3171826" y="3276600"/>
            <a:chExt cx="6715125" cy="533400"/>
          </a:xfrm>
        </p:grpSpPr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EAD362C3-E0FA-6B12-A1F4-6B33EFAB54A3}"/>
                </a:ext>
              </a:extLst>
            </p:cNvPr>
            <p:cNvSpPr/>
            <p:nvPr/>
          </p:nvSpPr>
          <p:spPr>
            <a:xfrm rot="5400000">
              <a:off x="6262689" y="185737"/>
              <a:ext cx="533400" cy="6715125"/>
            </a:xfrm>
            <a:prstGeom prst="can">
              <a:avLst>
                <a:gd name="adj" fmla="val 39531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endParaRPr lang="en-IL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85C1BD-FEB1-F6AC-94B1-6B7375AC94E1}"/>
                </a:ext>
              </a:extLst>
            </p:cNvPr>
            <p:cNvSpPr/>
            <p:nvPr/>
          </p:nvSpPr>
          <p:spPr>
            <a:xfrm>
              <a:off x="5819775" y="3352800"/>
              <a:ext cx="1485900" cy="3524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IL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CFAB09-81CE-A134-D9A3-2D5B47FD0869}"/>
              </a:ext>
            </a:extLst>
          </p:cNvPr>
          <p:cNvSpPr/>
          <p:nvPr/>
        </p:nvSpPr>
        <p:spPr>
          <a:xfrm>
            <a:off x="7046287" y="2324100"/>
            <a:ext cx="1200150" cy="40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en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9744B3-6B64-6F29-DCAE-510E9F9F10FB}"/>
              </a:ext>
            </a:extLst>
          </p:cNvPr>
          <p:cNvSpPr/>
          <p:nvPr/>
        </p:nvSpPr>
        <p:spPr>
          <a:xfrm>
            <a:off x="4817943" y="2324100"/>
            <a:ext cx="2228344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Values</a:t>
            </a:r>
            <a:endParaRPr lang="en-I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D603F-0307-99A8-04E7-46046BBEA3D9}"/>
              </a:ext>
            </a:extLst>
          </p:cNvPr>
          <p:cNvSpPr/>
          <p:nvPr/>
        </p:nvSpPr>
        <p:spPr>
          <a:xfrm>
            <a:off x="8246437" y="2324100"/>
            <a:ext cx="1935788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values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85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</TotalTime>
  <Words>63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Thread and Tasks</vt:lpstr>
      <vt:lpstr>Tasks and Microtasks</vt:lpstr>
      <vt:lpstr>Zone</vt:lpstr>
      <vt:lpstr>Angular Change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Kobi Hari</dc:creator>
  <cp:lastModifiedBy>Kobi Hari</cp:lastModifiedBy>
  <cp:revision>3</cp:revision>
  <dcterms:created xsi:type="dcterms:W3CDTF">2024-08-14T12:24:35Z</dcterms:created>
  <dcterms:modified xsi:type="dcterms:W3CDTF">2024-08-16T14:23:55Z</dcterms:modified>
</cp:coreProperties>
</file>