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>
        <p:scale>
          <a:sx n="150" d="100"/>
          <a:sy n="150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16/08/2024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553199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6167023" y="228599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Microtasks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969110" y="2514599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086980" y="271938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553199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012332-261B-6AD1-9EDB-7A3AFF1D56EE}"/>
              </a:ext>
            </a:extLst>
          </p:cNvPr>
          <p:cNvSpPr txBox="1"/>
          <p:nvPr/>
        </p:nvSpPr>
        <p:spPr>
          <a:xfrm>
            <a:off x="969110" y="4872846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Event handlers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loaded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10AF-A6B0-C5F5-3A9C-713AF7CE9DAD}"/>
              </a:ext>
            </a:extLst>
          </p:cNvPr>
          <p:cNvSpPr txBox="1"/>
          <p:nvPr/>
        </p:nvSpPr>
        <p:spPr>
          <a:xfrm>
            <a:off x="2818547" y="4863322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 callbacks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async await (same…)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</a:p>
        </p:txBody>
      </p:sp>
    </p:spTree>
    <p:extLst>
      <p:ext uri="{BB962C8B-B14F-4D97-AF65-F5344CB8AC3E}">
        <p14:creationId xmlns:p14="http://schemas.microsoft.com/office/powerpoint/2010/main" val="20229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71512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CFAB09-81CE-A134-D9A3-2D5B47FD0869}"/>
              </a:ext>
            </a:extLst>
          </p:cNvPr>
          <p:cNvSpPr/>
          <p:nvPr/>
        </p:nvSpPr>
        <p:spPr>
          <a:xfrm>
            <a:off x="5433159" y="2324100"/>
            <a:ext cx="1200150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744B3-6B64-6F29-DCAE-510E9F9F10FB}"/>
              </a:ext>
            </a:extLst>
          </p:cNvPr>
          <p:cNvSpPr/>
          <p:nvPr/>
        </p:nvSpPr>
        <p:spPr>
          <a:xfrm>
            <a:off x="4817943" y="2324100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D603F-0307-99A8-04E7-46046BBEA3D9}"/>
              </a:ext>
            </a:extLst>
          </p:cNvPr>
          <p:cNvSpPr/>
          <p:nvPr/>
        </p:nvSpPr>
        <p:spPr>
          <a:xfrm>
            <a:off x="6624884" y="2324100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88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Change Detection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71512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CFAB09-81CE-A134-D9A3-2D5B47FD0869}"/>
              </a:ext>
            </a:extLst>
          </p:cNvPr>
          <p:cNvSpPr/>
          <p:nvPr/>
        </p:nvSpPr>
        <p:spPr>
          <a:xfrm>
            <a:off x="7046287" y="2324100"/>
            <a:ext cx="1200150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744B3-6B64-6F29-DCAE-510E9F9F10FB}"/>
              </a:ext>
            </a:extLst>
          </p:cNvPr>
          <p:cNvSpPr/>
          <p:nvPr/>
        </p:nvSpPr>
        <p:spPr>
          <a:xfrm>
            <a:off x="4817943" y="2324100"/>
            <a:ext cx="2228344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Values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D603F-0307-99A8-04E7-46046BBEA3D9}"/>
              </a:ext>
            </a:extLst>
          </p:cNvPr>
          <p:cNvSpPr/>
          <p:nvPr/>
        </p:nvSpPr>
        <p:spPr>
          <a:xfrm>
            <a:off x="8246437" y="2324100"/>
            <a:ext cx="1935788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values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8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4380</TotalTime>
  <Words>63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Thread and Tasks</vt:lpstr>
      <vt:lpstr>Tasks and Microtasks</vt:lpstr>
      <vt:lpstr>Zone</vt:lpstr>
      <vt:lpstr>Angular Change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4</cp:revision>
  <cp:lastPrinted>2024-08-16T15:43:17Z</cp:lastPrinted>
  <dcterms:created xsi:type="dcterms:W3CDTF">2024-08-14T12:24:35Z</dcterms:created>
  <dcterms:modified xsi:type="dcterms:W3CDTF">2024-08-19T13:32:32Z</dcterms:modified>
</cp:coreProperties>
</file>