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</p:sldIdLst>
  <p:sldSz cx="12192000" cy="6858000"/>
  <p:notesSz cx="7104063" cy="102346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E8FE-CDD5-3EF7-C6D0-163B200E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B6E9-D556-AD1B-4644-051972CE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A0FA-75DC-20BC-B78D-743F1E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5024-0398-040B-43EB-61658F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9876-9F02-54EB-E1EC-38347C7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56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D5CF-397D-3E70-7BB5-AA74858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23E6-769E-A615-FF10-A96423A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2EB7-E3A4-AD66-79C0-1132148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DBF-7B4A-4E58-02A5-7B9E9A8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D06A-7AA2-F445-98E1-8203E44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28480-39C4-B1AD-42ED-003D0D7C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0590-E95B-BA89-0926-89E28D2B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81-A6A5-71F1-AF4A-D24F36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A30-7832-AB1D-5E7F-0B5B3C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6BB1-06E8-3592-4616-0FE19F9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1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A4-010D-70F7-974E-09A9F6E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B2BC-8802-4B11-5E69-3E0E423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34A-C5AE-22F5-C792-EC5F57D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72CC-45AB-9BD7-B05E-B123798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70-7A2F-DB19-9D94-1C30DA8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0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D7B-8952-BBFC-3B25-D2E2C315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DD06-E196-96DB-399A-6EAEE278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3F-552B-2FE7-592C-DCE7990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0FC-319B-2323-E107-096677E0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CBF8-E872-8D65-704E-DC3417B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C62-FE28-5785-DCAD-011EDDC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8BD2-55A1-3569-7FE1-288588F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7F57-804D-76CC-AD65-90B00C6F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2C-9C67-75DA-AEFA-B04147A9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7998-1398-D28D-BAF6-5ABB489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A149-C42D-58D6-91B8-66B998D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11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0E82-2F04-1348-E0C3-C0882CF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408-39C0-B7EE-29F2-9ACE9AF2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9A322-91A0-5F48-0171-951C4B50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5477-B2F7-CF8C-D173-903AAA6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A65D-C38D-8D83-55C7-765B67E8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EE9C-4762-0FD7-50B5-A25CF52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E202-4729-273A-A1AF-B0BC56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8AD1A-8097-CBB7-3A38-C4A519D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8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58C-2B9D-29A4-D79B-95FF8A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327B-2A80-62AB-684C-4DB0C6E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0802-5CA7-F615-8F63-7326AD9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77F9-BFA5-CD96-3CFF-66CB2CD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1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88C4-5C7B-811F-3829-8ADDD7E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0009-2316-D6FE-5848-186C93A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A8F0-C602-ADE2-66AE-795B37E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7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C87-A506-2BD7-EDCF-0838E0F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1BB3-6853-8299-8507-38585B8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261-35F2-5F88-BF1E-54EC359C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B306-F27F-B646-BCD0-1BE6FB5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F7D9-1A8C-9A26-1899-7A151AB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5690-6300-860E-94C7-7099C8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4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D1D-56DC-54B3-633C-6B47FAE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09B0-4FDB-92B7-60BC-164AA27A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94AA-D14F-8EE3-FEC5-8A5CE7A5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3144-C050-7D80-0C52-ADB46ED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02D0-C11C-9B5B-5E43-CEB0244E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81ED-517E-06F3-8D10-7664ECC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38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A7B8D9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2E8F2-8DFD-CC46-C610-AFBC04C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9D39-F84D-C30D-B71F-72400D68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050C-C7EA-9F62-13F1-C0032202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9E86-A63A-4693-A7D3-428A1A32DFD1}" type="datetimeFigureOut">
              <a:rPr lang="en-IL" smtClean="0"/>
              <a:t>20/08/2024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D788-5443-A2A8-46BA-F845E25C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003-7460-F07C-F9CF-6693270B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41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C4D9-47C6-E1A0-32CC-9D1BCA16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What does it do?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4612-0613-EB6B-97E9-7E724D726608}"/>
              </a:ext>
            </a:extLst>
          </p:cNvPr>
          <p:cNvSpPr txBox="1"/>
          <p:nvPr/>
        </p:nvSpPr>
        <p:spPr>
          <a:xfrm>
            <a:off x="958487" y="2075208"/>
            <a:ext cx="609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Counter = {{counter}}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BFC0D-564D-3F95-DBC8-CCC52FD8D750}"/>
              </a:ext>
            </a:extLst>
          </p:cNvPr>
          <p:cNvSpPr txBox="1"/>
          <p:nvPr/>
        </p:nvSpPr>
        <p:spPr>
          <a:xfrm>
            <a:off x="958487" y="2921391"/>
            <a:ext cx="6097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@if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(counter %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===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Even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7EEFB2-1A73-D45F-4BE1-501F35445E27}"/>
              </a:ext>
            </a:extLst>
          </p:cNvPr>
          <p:cNvSpPr/>
          <p:nvPr/>
        </p:nvSpPr>
        <p:spPr>
          <a:xfrm>
            <a:off x="3331029" y="1907623"/>
            <a:ext cx="1998617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2F5B2-C106-1F2D-676D-8F16807F5FA9}"/>
              </a:ext>
            </a:extLst>
          </p:cNvPr>
          <p:cNvSpPr/>
          <p:nvPr/>
        </p:nvSpPr>
        <p:spPr>
          <a:xfrm>
            <a:off x="1550126" y="2753807"/>
            <a:ext cx="3381103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1F278-4B97-7AC8-73E6-CEB5783AE691}"/>
              </a:ext>
            </a:extLst>
          </p:cNvPr>
          <p:cNvSpPr txBox="1"/>
          <p:nvPr/>
        </p:nvSpPr>
        <p:spPr>
          <a:xfrm>
            <a:off x="6708971" y="2586513"/>
            <a:ext cx="39329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Binding Expressions</a:t>
            </a:r>
            <a:endParaRPr lang="en-I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43A3CF-E8AE-C5D9-C71C-146008C5BB0A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rot="10800000">
            <a:off x="5036955" y="2587763"/>
            <a:ext cx="1672016" cy="183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B73B91-9800-54FB-06BA-D34D6E439678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rot="10800000" flipV="1">
            <a:off x="4931229" y="2771178"/>
            <a:ext cx="1777742" cy="3810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308FDD-9976-EE20-D7B3-E204B7D5C8B5}"/>
              </a:ext>
            </a:extLst>
          </p:cNvPr>
          <p:cNvSpPr txBox="1"/>
          <p:nvPr/>
        </p:nvSpPr>
        <p:spPr>
          <a:xfrm>
            <a:off x="5889521" y="3902893"/>
            <a:ext cx="546427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</a:t>
            </a:r>
            <a:r>
              <a:rPr lang="en-US" sz="2000" b="1" dirty="0">
                <a:solidFill>
                  <a:schemeClr val="accent2"/>
                </a:solidFill>
              </a:rPr>
              <a:t>current</a:t>
            </a:r>
            <a:r>
              <a:rPr lang="en-US" sz="2000" dirty="0"/>
              <a:t> and the </a:t>
            </a:r>
            <a:r>
              <a:rPr lang="en-US" sz="2000" b="1" dirty="0">
                <a:solidFill>
                  <a:schemeClr val="accent2"/>
                </a:solidFill>
              </a:rPr>
              <a:t>previous</a:t>
            </a:r>
            <a:r>
              <a:rPr lang="en-US" sz="2000" dirty="0"/>
              <a:t> value of the binding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2"/>
                </a:solidFill>
              </a:rPr>
              <a:t>changed</a:t>
            </a:r>
            <a:r>
              <a:rPr lang="en-US" sz="2000" dirty="0"/>
              <a:t>, update the proper place in the </a:t>
            </a:r>
            <a:r>
              <a:rPr lang="en-US" sz="2000" b="1" dirty="0">
                <a:solidFill>
                  <a:schemeClr val="accent2"/>
                </a:solidFill>
              </a:rPr>
              <a:t>DOM</a:t>
            </a:r>
            <a:endParaRPr lang="en-IL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3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5ED-B053-658D-2DFC-9E5A2251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When does it happen?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E6854-69FD-9596-6C45-B1C14E971BC2}"/>
              </a:ext>
            </a:extLst>
          </p:cNvPr>
          <p:cNvSpPr txBox="1"/>
          <p:nvPr/>
        </p:nvSpPr>
        <p:spPr>
          <a:xfrm>
            <a:off x="838200" y="1506022"/>
            <a:ext cx="7625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Depends on the change detection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 Push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inputs changes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events triggered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When triggered using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ChangeDetectorRef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few more selected triggers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Seems like all the time…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But how?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Tasks –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288708" y="2237312"/>
            <a:ext cx="1293017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419536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225667" y="1581034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426910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419536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rot="5400000" flipH="1" flipV="1">
            <a:off x="7158406" y="1586447"/>
            <a:ext cx="427676" cy="874054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endCxn id="4" idx="2"/>
          </p:cNvCxnSpPr>
          <p:nvPr/>
        </p:nvCxnSpPr>
        <p:spPr>
          <a:xfrm flipV="1">
            <a:off x="5390535" y="4827805"/>
            <a:ext cx="1544682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-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096000" y="2237312"/>
            <a:ext cx="2671916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898860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545374" y="1581036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906234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898860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cxnSpLocks/>
            <a:stCxn id="4" idx="0"/>
            <a:endCxn id="12" idx="3"/>
          </p:cNvCxnSpPr>
          <p:nvPr/>
        </p:nvCxnSpPr>
        <p:spPr>
          <a:xfrm rot="5400000" flipH="1" flipV="1">
            <a:off x="7406776" y="1834818"/>
            <a:ext cx="427676" cy="37731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90535" y="4827805"/>
            <a:ext cx="2041423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153F7-1208-1437-704C-11604C81F40B}"/>
              </a:ext>
            </a:extLst>
          </p:cNvPr>
          <p:cNvSpPr/>
          <p:nvPr/>
        </p:nvSpPr>
        <p:spPr>
          <a:xfrm>
            <a:off x="6268107" y="241817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A788C-49E5-A869-912C-56B3DCD24C79}"/>
              </a:ext>
            </a:extLst>
          </p:cNvPr>
          <p:cNvSpPr/>
          <p:nvPr/>
        </p:nvSpPr>
        <p:spPr>
          <a:xfrm>
            <a:off x="7971673" y="241817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CDBD5-CBDF-BC57-98F7-5E0AA741EA2B}"/>
              </a:ext>
            </a:extLst>
          </p:cNvPr>
          <p:cNvSpPr/>
          <p:nvPr/>
        </p:nvSpPr>
        <p:spPr>
          <a:xfrm>
            <a:off x="6268107" y="2993309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14418E-0665-2064-85B1-56CC12D4B916}"/>
              </a:ext>
            </a:extLst>
          </p:cNvPr>
          <p:cNvSpPr/>
          <p:nvPr/>
        </p:nvSpPr>
        <p:spPr>
          <a:xfrm>
            <a:off x="7971673" y="2993309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13CCC-737A-222F-6F0B-A8320938BBA7}"/>
              </a:ext>
            </a:extLst>
          </p:cNvPr>
          <p:cNvSpPr/>
          <p:nvPr/>
        </p:nvSpPr>
        <p:spPr>
          <a:xfrm>
            <a:off x="6283644" y="354774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1BDF40-6A9C-5218-1D14-20BC1B803A26}"/>
              </a:ext>
            </a:extLst>
          </p:cNvPr>
          <p:cNvSpPr/>
          <p:nvPr/>
        </p:nvSpPr>
        <p:spPr>
          <a:xfrm>
            <a:off x="7987210" y="354774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A8A344-EFA4-A7D5-3037-EA32B85C8C2E}"/>
              </a:ext>
            </a:extLst>
          </p:cNvPr>
          <p:cNvSpPr/>
          <p:nvPr/>
        </p:nvSpPr>
        <p:spPr>
          <a:xfrm>
            <a:off x="7914621" y="1616201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C3339-9C4D-571D-A771-ABAC9B892D65}"/>
              </a:ext>
            </a:extLst>
          </p:cNvPr>
          <p:cNvSpPr/>
          <p:nvPr/>
        </p:nvSpPr>
        <p:spPr>
          <a:xfrm>
            <a:off x="9618187" y="1616201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549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4474</TotalTime>
  <Words>211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Change Detection – What does it do?</vt:lpstr>
      <vt:lpstr>Change Detection – When does it happen?</vt:lpstr>
      <vt:lpstr>Thread and Tasks – Simplified</vt:lpstr>
      <vt:lpstr>Zone - Simplified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Kobi Hari</dc:creator>
  <cp:lastModifiedBy>Kobi Hari</cp:lastModifiedBy>
  <cp:revision>5</cp:revision>
  <cp:lastPrinted>2024-08-20T17:43:42Z</cp:lastPrinted>
  <dcterms:created xsi:type="dcterms:W3CDTF">2024-08-14T12:24:35Z</dcterms:created>
  <dcterms:modified xsi:type="dcterms:W3CDTF">2024-08-20T17:47:42Z</dcterms:modified>
</cp:coreProperties>
</file>