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</p:sldIdLst>
  <p:sldSz cx="12192000" cy="6858000"/>
  <p:notesSz cx="7104063" cy="102346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4D9-47C6-E1A0-32CC-9D1BCA1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What does it do?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4612-0613-EB6B-97E9-7E724D726608}"/>
              </a:ext>
            </a:extLst>
          </p:cNvPr>
          <p:cNvSpPr txBox="1"/>
          <p:nvPr/>
        </p:nvSpPr>
        <p:spPr>
          <a:xfrm>
            <a:off x="958487" y="2075208"/>
            <a:ext cx="60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Counter = {{counter}}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FC0D-564D-3F95-DBC8-CCC52FD8D750}"/>
              </a:ext>
            </a:extLst>
          </p:cNvPr>
          <p:cNvSpPr txBox="1"/>
          <p:nvPr/>
        </p:nvSpPr>
        <p:spPr>
          <a:xfrm>
            <a:off x="958487" y="2921391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@if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(counter %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===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Even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EEFB2-1A73-D45F-4BE1-501F35445E27}"/>
              </a:ext>
            </a:extLst>
          </p:cNvPr>
          <p:cNvSpPr/>
          <p:nvPr/>
        </p:nvSpPr>
        <p:spPr>
          <a:xfrm>
            <a:off x="3331029" y="1907623"/>
            <a:ext cx="1998617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F5B2-C106-1F2D-676D-8F16807F5FA9}"/>
              </a:ext>
            </a:extLst>
          </p:cNvPr>
          <p:cNvSpPr/>
          <p:nvPr/>
        </p:nvSpPr>
        <p:spPr>
          <a:xfrm>
            <a:off x="1550126" y="2753807"/>
            <a:ext cx="3381103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F278-4B97-7AC8-73E6-CEB5783AE691}"/>
              </a:ext>
            </a:extLst>
          </p:cNvPr>
          <p:cNvSpPr txBox="1"/>
          <p:nvPr/>
        </p:nvSpPr>
        <p:spPr>
          <a:xfrm>
            <a:off x="6708971" y="2586513"/>
            <a:ext cx="39329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Binding Expressions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43A3CF-E8AE-C5D9-C71C-146008C5BB0A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rot="10800000">
            <a:off x="5036955" y="2587763"/>
            <a:ext cx="1672016" cy="183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B73B91-9800-54FB-06BA-D34D6E439678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rot="10800000" flipV="1">
            <a:off x="4931229" y="2771178"/>
            <a:ext cx="1777742" cy="3810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308FDD-9976-EE20-D7B3-E204B7D5C8B5}"/>
              </a:ext>
            </a:extLst>
          </p:cNvPr>
          <p:cNvSpPr txBox="1"/>
          <p:nvPr/>
        </p:nvSpPr>
        <p:spPr>
          <a:xfrm>
            <a:off x="5889521" y="3902893"/>
            <a:ext cx="546427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</a:t>
            </a:r>
            <a:r>
              <a:rPr lang="en-US" sz="2000" b="1" dirty="0">
                <a:solidFill>
                  <a:schemeClr val="accent2"/>
                </a:solidFill>
              </a:rPr>
              <a:t>current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2"/>
                </a:solidFill>
              </a:rPr>
              <a:t>previous</a:t>
            </a:r>
            <a:r>
              <a:rPr lang="en-US" sz="2000" dirty="0"/>
              <a:t> value of the binding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changed</a:t>
            </a:r>
            <a:r>
              <a:rPr lang="en-US" sz="2000" dirty="0"/>
              <a:t>, update the proper place in the </a:t>
            </a:r>
            <a:r>
              <a:rPr lang="en-US" sz="2000" b="1" dirty="0">
                <a:solidFill>
                  <a:schemeClr val="accent2"/>
                </a:solidFill>
              </a:rPr>
              <a:t>DOM</a:t>
            </a:r>
            <a:endParaRPr lang="en-IL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F643-33AE-C117-97CE-22C2A83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Context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39308-4792-58D7-467C-9D8B44B5303B}"/>
              </a:ext>
            </a:extLst>
          </p:cNvPr>
          <p:cNvSpPr txBox="1"/>
          <p:nvPr/>
        </p:nvSpPr>
        <p:spPr>
          <a:xfrm>
            <a:off x="838201" y="1630115"/>
            <a:ext cx="6431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Locations in you code where angular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follows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calling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Inside the body of computed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Inside the body of effect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98087-C235-2C7D-F88B-E81669EDCD27}"/>
              </a:ext>
            </a:extLst>
          </p:cNvPr>
          <p:cNvSpPr txBox="1"/>
          <p:nvPr/>
        </p:nvSpPr>
        <p:spPr>
          <a:xfrm>
            <a:off x="3172096" y="3171415"/>
            <a:ext cx="7774031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16A9-55F8-083F-E3DE-98B0FE806A61}"/>
              </a:ext>
            </a:extLst>
          </p:cNvPr>
          <p:cNvSpPr txBox="1"/>
          <p:nvPr/>
        </p:nvSpPr>
        <p:spPr>
          <a:xfrm>
            <a:off x="3172097" y="4428567"/>
            <a:ext cx="7774032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effect(()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first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second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2401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D57F-2785-D422-19EA-D027FC28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reactive context…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2C681-893E-664B-0BEC-55F0B331C67B}"/>
              </a:ext>
            </a:extLst>
          </p:cNvPr>
          <p:cNvSpPr txBox="1"/>
          <p:nvPr/>
        </p:nvSpPr>
        <p:spPr>
          <a:xfrm>
            <a:off x="920931" y="1404257"/>
            <a:ext cx="65575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from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effect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CDADA-0499-B1FA-4622-A40B8B151E83}"/>
              </a:ext>
            </a:extLst>
          </p:cNvPr>
          <p:cNvSpPr txBox="1"/>
          <p:nvPr/>
        </p:nvSpPr>
        <p:spPr>
          <a:xfrm>
            <a:off x="5982785" y="1772084"/>
            <a:ext cx="528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const x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mySignal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51792-39E7-4EDC-6944-52A507A09444}"/>
              </a:ext>
            </a:extLst>
          </p:cNvPr>
          <p:cNvSpPr txBox="1"/>
          <p:nvPr/>
        </p:nvSpPr>
        <p:spPr>
          <a:xfrm>
            <a:off x="5982785" y="2611161"/>
            <a:ext cx="528828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D8A9A-37CC-8B2A-911D-08C5524D3BB6}"/>
              </a:ext>
            </a:extLst>
          </p:cNvPr>
          <p:cNvSpPr txBox="1"/>
          <p:nvPr/>
        </p:nvSpPr>
        <p:spPr>
          <a:xfrm>
            <a:off x="5982785" y="3775932"/>
            <a:ext cx="528828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const total = x() + y();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return {sum: </a:t>
            </a:r>
            <a:r>
              <a:rPr lang="en-US" dirty="0">
                <a:solidFill>
                  <a:srgbClr val="FF0000"/>
                </a:solidFill>
              </a:rPr>
              <a:t>signal(total)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44459-3B69-5D29-9B2A-DEDA7D6899E5}"/>
              </a:ext>
            </a:extLst>
          </p:cNvPr>
          <p:cNvSpPr txBox="1"/>
          <p:nvPr/>
        </p:nvSpPr>
        <p:spPr>
          <a:xfrm>
            <a:off x="5982785" y="4960076"/>
            <a:ext cx="528828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if (sum() &gt; 10)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    </a:t>
            </a:r>
            <a:r>
              <a:rPr lang="en-US" dirty="0">
                <a:solidFill>
                  <a:srgbClr val="FF0000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console.log(y()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17AFAB9-87BF-4A72-0768-239EAD3D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4A70181-8215-225B-F99B-EC63CD69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607961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F984850-E483-EB22-69F2-22F51CEA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3775932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C101B75-BF59-CCD2-36B6-FFC5AA0F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96007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5ED-B053-658D-2DFC-9E5A225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When does it happen?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6854-69FD-9596-6C45-B1C14E971BC2}"/>
              </a:ext>
            </a:extLst>
          </p:cNvPr>
          <p:cNvSpPr txBox="1"/>
          <p:nvPr/>
        </p:nvSpPr>
        <p:spPr>
          <a:xfrm>
            <a:off x="838200" y="1506022"/>
            <a:ext cx="7625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Depends on the change detection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inputs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events triggered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triggered using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ChangeDetectorRef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few more selected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Seems like all the time…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how?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 –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288708" y="2237312"/>
            <a:ext cx="1293017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419536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225667" y="1581034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426910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419536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rot="5400000" flipH="1" flipV="1">
            <a:off x="7158406" y="1586447"/>
            <a:ext cx="427676" cy="87405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endCxn id="4" idx="2"/>
          </p:cNvCxnSpPr>
          <p:nvPr/>
        </p:nvCxnSpPr>
        <p:spPr>
          <a:xfrm flipV="1">
            <a:off x="5390535" y="4827805"/>
            <a:ext cx="1544682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-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096000" y="2237312"/>
            <a:ext cx="2671916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898860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545374" y="158103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906234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898860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rot="5400000" flipH="1" flipV="1">
            <a:off x="7406776" y="1834818"/>
            <a:ext cx="427676" cy="37731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90535" y="4827805"/>
            <a:ext cx="2041423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153F7-1208-1437-704C-11604C81F40B}"/>
              </a:ext>
            </a:extLst>
          </p:cNvPr>
          <p:cNvSpPr/>
          <p:nvPr/>
        </p:nvSpPr>
        <p:spPr>
          <a:xfrm>
            <a:off x="6268107" y="241817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788C-49E5-A869-912C-56B3DCD24C79}"/>
              </a:ext>
            </a:extLst>
          </p:cNvPr>
          <p:cNvSpPr/>
          <p:nvPr/>
        </p:nvSpPr>
        <p:spPr>
          <a:xfrm>
            <a:off x="7971673" y="241817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CDBD5-CBDF-BC57-98F7-5E0AA741EA2B}"/>
              </a:ext>
            </a:extLst>
          </p:cNvPr>
          <p:cNvSpPr/>
          <p:nvPr/>
        </p:nvSpPr>
        <p:spPr>
          <a:xfrm>
            <a:off x="6268107" y="2993309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418E-0665-2064-85B1-56CC12D4B916}"/>
              </a:ext>
            </a:extLst>
          </p:cNvPr>
          <p:cNvSpPr/>
          <p:nvPr/>
        </p:nvSpPr>
        <p:spPr>
          <a:xfrm>
            <a:off x="7971673" y="2993309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13CCC-737A-222F-6F0B-A8320938BBA7}"/>
              </a:ext>
            </a:extLst>
          </p:cNvPr>
          <p:cNvSpPr/>
          <p:nvPr/>
        </p:nvSpPr>
        <p:spPr>
          <a:xfrm>
            <a:off x="6283644" y="354774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DF40-6A9C-5218-1D14-20BC1B803A26}"/>
              </a:ext>
            </a:extLst>
          </p:cNvPr>
          <p:cNvSpPr/>
          <p:nvPr/>
        </p:nvSpPr>
        <p:spPr>
          <a:xfrm>
            <a:off x="7987210" y="354774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A8A344-EFA4-A7D5-3037-EA32B85C8C2E}"/>
              </a:ext>
            </a:extLst>
          </p:cNvPr>
          <p:cNvSpPr/>
          <p:nvPr/>
        </p:nvSpPr>
        <p:spPr>
          <a:xfrm>
            <a:off x="7914621" y="1616201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C3339-9C4D-571D-A771-ABAC9B892D65}"/>
              </a:ext>
            </a:extLst>
          </p:cNvPr>
          <p:cNvSpPr/>
          <p:nvPr/>
        </p:nvSpPr>
        <p:spPr>
          <a:xfrm>
            <a:off x="9618187" y="1616201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49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Writeable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6509656" y="336615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23585"/>
            <a:ext cx="41347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263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signal(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2ECB8-1B1D-268E-5374-C25E04991D62}"/>
              </a:ext>
            </a:extLst>
          </p:cNvPr>
          <p:cNvSpPr txBox="1"/>
          <p:nvPr/>
        </p:nvSpPr>
        <p:spPr>
          <a:xfrm>
            <a:off x="2564674" y="5184200"/>
            <a:ext cx="6570617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25233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First Signal: {{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()}}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1532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8442959" y="290947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30115"/>
            <a:ext cx="53493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computed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8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916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74547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Signal: {{derived()}}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2185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.derived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83C38-503D-7148-F996-793A65402657}"/>
              </a:ext>
            </a:extLst>
          </p:cNvPr>
          <p:cNvGrpSpPr/>
          <p:nvPr/>
        </p:nvGrpSpPr>
        <p:grpSpPr>
          <a:xfrm>
            <a:off x="5406933" y="300903"/>
            <a:ext cx="1896291" cy="1335519"/>
            <a:chOff x="3786051" y="2393926"/>
            <a:chExt cx="1896291" cy="133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E728B1-5AFD-8C24-3F11-9CB6237E311F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712BD84-656D-3A96-1976-22E8E2DE7ED7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CDDE9786-D483-6909-EDB9-74F6AC6B769F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76D6D9D-250E-D1D7-08B2-BA79E8F9D60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8D8456-10DA-5847-4FA7-68517752F647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5B68922-2DBB-4C27-9431-30807568D2A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AC1A9DA-99D8-EB01-C414-A94DFC952506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29C02F0-5122-1FEE-9D2A-10E5658FF783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69CD3-CC34-C206-7569-CCC947134425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L" dirty="0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0915DB-9D92-1BFE-63B9-4722822A678A}"/>
              </a:ext>
            </a:extLst>
          </p:cNvPr>
          <p:cNvSpPr/>
          <p:nvPr/>
        </p:nvSpPr>
        <p:spPr>
          <a:xfrm>
            <a:off x="7498080" y="714683"/>
            <a:ext cx="714100" cy="483417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 =&gt; X *2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8794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writeable or computed signals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constants and immutable </a:t>
            </a:r>
            <a:br>
              <a:rPr lang="en-US" dirty="0"/>
            </a:br>
            <a:r>
              <a:rPr lang="en-US" dirty="0"/>
              <a:t>non-signal data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asynchronous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changeable data that is not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or create other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y()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derived()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82785" y="3994296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>
                <a:solidFill>
                  <a:srgbClr val="C00000"/>
                </a:solidFill>
              </a:rPr>
              <a:t>await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040543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4D3A9-65F5-D23F-A4BD-F4A44AC24C38}"/>
              </a:ext>
            </a:extLst>
          </p:cNvPr>
          <p:cNvSpPr txBox="1"/>
          <p:nvPr/>
        </p:nvSpPr>
        <p:spPr>
          <a:xfrm>
            <a:off x="5982785" y="452551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Date.now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9C37AF9-9BC5-F075-7D04-B23DC931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4" y="4585050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4914CE-4289-40A9-B739-71CF7036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9" y="5129557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4BD24-CE25-1A0A-9D8E-CD5C2E85A479}"/>
              </a:ext>
            </a:extLst>
          </p:cNvPr>
          <p:cNvSpPr txBox="1"/>
          <p:nvPr/>
        </p:nvSpPr>
        <p:spPr>
          <a:xfrm>
            <a:off x="5982785" y="511518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j++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D0A32-6D27-6B63-06FD-09395DB198AF}"/>
              </a:ext>
            </a:extLst>
          </p:cNvPr>
          <p:cNvSpPr txBox="1"/>
          <p:nvPr/>
        </p:nvSpPr>
        <p:spPr>
          <a:xfrm>
            <a:off x="5982785" y="5626818"/>
            <a:ext cx="46438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C44A2F8-83B4-C124-B127-49A9A43A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8" y="5674064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8DF-2F43-5250-1880-9285015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87CB8-C000-C755-F809-4AC976FF526D}"/>
              </a:ext>
            </a:extLst>
          </p:cNvPr>
          <p:cNvSpPr txBox="1"/>
          <p:nvPr/>
        </p:nvSpPr>
        <p:spPr>
          <a:xfrm>
            <a:off x="838200" y="1310076"/>
            <a:ext cx="8122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Effects are functions that: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Rely on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Are executed when the signals change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Auto-magically subscribe and unsubscribe to the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DF1E8-DE7C-9BF0-9BDD-0D8F20685B02}"/>
              </a:ext>
            </a:extLst>
          </p:cNvPr>
          <p:cNvSpPr txBox="1"/>
          <p:nvPr/>
        </p:nvSpPr>
        <p:spPr>
          <a:xfrm>
            <a:off x="1187088" y="3583661"/>
            <a:ext cx="7774032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effect(()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first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second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19019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any signals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console.log(x() * y())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service.set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storage.save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41417" y="3720239"/>
            <a:ext cx="499219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x.</a:t>
            </a:r>
            <a:r>
              <a:rPr lang="en-US" dirty="0" err="1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17" y="376648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6111</TotalTime>
  <Words>769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Change Detection – What does it do?</vt:lpstr>
      <vt:lpstr>Change Detection – When does it happen?</vt:lpstr>
      <vt:lpstr>Thread and Tasks – Simplified</vt:lpstr>
      <vt:lpstr>Zone - Simplified</vt:lpstr>
      <vt:lpstr>Writeable Signals</vt:lpstr>
      <vt:lpstr>Computed Signals</vt:lpstr>
      <vt:lpstr>Computed signals</vt:lpstr>
      <vt:lpstr>Effects</vt:lpstr>
      <vt:lpstr>Effects</vt:lpstr>
      <vt:lpstr>Reactive Context</vt:lpstr>
      <vt:lpstr>When in reactive context…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9</cp:revision>
  <cp:lastPrinted>2024-08-22T13:48:29Z</cp:lastPrinted>
  <dcterms:created xsi:type="dcterms:W3CDTF">2024-08-14T12:24:35Z</dcterms:created>
  <dcterms:modified xsi:type="dcterms:W3CDTF">2024-08-23T13:34:13Z</dcterms:modified>
</cp:coreProperties>
</file>