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4660"/>
  </p:normalViewPr>
  <p:slideViewPr>
    <p:cSldViewPr snapToGrid="0">
      <p:cViewPr>
        <p:scale>
          <a:sx n="100" d="100"/>
          <a:sy n="100" d="100"/>
        </p:scale>
        <p:origin x="197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E8FE-CDD5-3EF7-C6D0-163B200E4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5B6E9-D556-AD1B-4644-051972CE5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A0FA-75DC-20BC-B78D-743F1E9F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5024-0398-040B-43EB-61658FB5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9876-9F02-54EB-E1EC-38347C79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56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D5CF-397D-3E70-7BB5-AA748584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023E6-769E-A615-FF10-A96423AFF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92EB7-E3A4-AD66-79C0-11321489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BDBF-7B4A-4E58-02A5-7B9E9A8B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D06A-7AA2-F445-98E1-8203E440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260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28480-39C4-B1AD-42ED-003D0D7C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90590-E95B-BA89-0926-89E28D2B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7981-A6A5-71F1-AF4A-D24F3620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EA30-7832-AB1D-5E7F-0B5B3C80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6BB1-06E8-3592-4616-0FE19F9B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13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DA4-010D-70F7-974E-09A9F6E9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B2BC-8802-4B11-5E69-3E0E423D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234A-C5AE-22F5-C792-EC5F57D0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72CC-45AB-9BD7-B05E-B1237980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CC70-7A2F-DB19-9D94-1C30DA83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033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BD7B-8952-BBFC-3B25-D2E2C315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DDD06-E196-96DB-399A-6EAEE278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0F3F-552B-2FE7-592C-DCE79904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90FC-319B-2323-E107-096677E0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CBF8-E872-8D65-704E-DC3417B6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059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4C62-FE28-5785-DCAD-011EDDCF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8BD2-55A1-3569-7FE1-288588FC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D7F57-804D-76CC-AD65-90B00C6F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A2C-9C67-75DA-AEFA-B04147A9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7998-1398-D28D-BAF6-5ABB4895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A149-C42D-58D6-91B8-66B998D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11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0E82-2F04-1348-E0C3-C0882CF0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1408-39C0-B7EE-29F2-9ACE9AF2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9A322-91A0-5F48-0171-951C4B504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85477-B2F7-CF8C-D173-903AAA62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A65D-C38D-8D83-55C7-765B67E82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EEE9C-4762-0FD7-50B5-A25CF52C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4E202-4729-273A-A1AF-B0BC5673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8AD1A-8097-CBB7-3A38-C4A519D5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958C-2B9D-29A4-D79B-95FF8A86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C327B-2A80-62AB-684C-4DB0C6ED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40802-5CA7-F615-8F63-7326AD9E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B77F9-BFA5-CD96-3CFF-66CB2CD2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191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F88C4-5C7B-811F-3829-8ADDD7E3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D0009-2316-D6FE-5848-186C93A2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A8F0-C602-ADE2-66AE-795B37E9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7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5C87-A506-2BD7-EDCF-0838E0FF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1BB3-6853-8299-8507-38585B86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88261-35F2-5F88-BF1E-54EC359C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B306-F27F-B646-BCD0-1BE6FB57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F7D9-1A8C-9A26-1899-7A151AB0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5690-6300-860E-94C7-7099C8E2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4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CD1D-56DC-54B3-633C-6B47FAE7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509B0-4FDB-92B7-60BC-164AA27A2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694AA-D14F-8EE3-FEC5-8A5CE7A5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3144-C050-7D80-0C52-ADB46ED8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02D0-C11C-9B5B-5E43-CEB0244E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81ED-517E-06F3-8D10-7664ECC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384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rgbClr val="A7B8D9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2E8F2-8DFD-CC46-C610-AFBC04CC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D9D39-F84D-C30D-B71F-72400D68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050C-C7EA-9F62-13F1-C00322026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D9E86-A63A-4693-A7D3-428A1A32DFD1}" type="datetimeFigureOut">
              <a:rPr lang="en-IL" smtClean="0"/>
              <a:t>14/08/2024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D788-5443-A2A8-46BA-F845E25C6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F003-7460-F07C-F9CF-6693270B9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41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Thread, Tasks and Microtasks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2818547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FD42E-4192-17B4-8A1B-19FE961388B3}"/>
              </a:ext>
            </a:extLst>
          </p:cNvPr>
          <p:cNvSpPr/>
          <p:nvPr/>
        </p:nvSpPr>
        <p:spPr>
          <a:xfrm>
            <a:off x="1356460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Microtasks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2928084" y="27051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2928084" y="3309937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09F474-0491-4121-8BFD-A8CA99370D95}"/>
              </a:ext>
            </a:extLst>
          </p:cNvPr>
          <p:cNvSpPr/>
          <p:nvPr/>
        </p:nvSpPr>
        <p:spPr>
          <a:xfrm>
            <a:off x="1474330" y="2709862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4486276" y="2247900"/>
            <a:ext cx="6553199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5819775" y="3352800"/>
              <a:ext cx="1485900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3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2818547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FD42E-4192-17B4-8A1B-19FE961388B3}"/>
              </a:ext>
            </a:extLst>
          </p:cNvPr>
          <p:cNvSpPr/>
          <p:nvPr/>
        </p:nvSpPr>
        <p:spPr>
          <a:xfrm>
            <a:off x="1356460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Microtasks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2928084" y="27051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2928084" y="3309937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09F474-0491-4121-8BFD-A8CA99370D95}"/>
              </a:ext>
            </a:extLst>
          </p:cNvPr>
          <p:cNvSpPr/>
          <p:nvPr/>
        </p:nvSpPr>
        <p:spPr>
          <a:xfrm>
            <a:off x="1474330" y="2709862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4486276" y="2247900"/>
            <a:ext cx="671512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5819775" y="3352800"/>
              <a:ext cx="1485900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FCFAB09-81CE-A134-D9A3-2D5B47FD0869}"/>
              </a:ext>
            </a:extLst>
          </p:cNvPr>
          <p:cNvSpPr/>
          <p:nvPr/>
        </p:nvSpPr>
        <p:spPr>
          <a:xfrm>
            <a:off x="5433159" y="2324100"/>
            <a:ext cx="1200150" cy="40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9744B3-6B64-6F29-DCAE-510E9F9F10FB}"/>
              </a:ext>
            </a:extLst>
          </p:cNvPr>
          <p:cNvSpPr/>
          <p:nvPr/>
        </p:nvSpPr>
        <p:spPr>
          <a:xfrm>
            <a:off x="4817943" y="2324100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D603F-0307-99A8-04E7-46046BBEA3D9}"/>
              </a:ext>
            </a:extLst>
          </p:cNvPr>
          <p:cNvSpPr/>
          <p:nvPr/>
        </p:nvSpPr>
        <p:spPr>
          <a:xfrm>
            <a:off x="6624884" y="2324100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4881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Change Detection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2818547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FD42E-4192-17B4-8A1B-19FE961388B3}"/>
              </a:ext>
            </a:extLst>
          </p:cNvPr>
          <p:cNvSpPr/>
          <p:nvPr/>
        </p:nvSpPr>
        <p:spPr>
          <a:xfrm>
            <a:off x="1356460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Microtasks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2928084" y="27051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2928084" y="3309937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09F474-0491-4121-8BFD-A8CA99370D95}"/>
              </a:ext>
            </a:extLst>
          </p:cNvPr>
          <p:cNvSpPr/>
          <p:nvPr/>
        </p:nvSpPr>
        <p:spPr>
          <a:xfrm>
            <a:off x="1474330" y="2709862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4486276" y="2247900"/>
            <a:ext cx="671512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5819775" y="3352800"/>
              <a:ext cx="1485900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FCFAB09-81CE-A134-D9A3-2D5B47FD0869}"/>
              </a:ext>
            </a:extLst>
          </p:cNvPr>
          <p:cNvSpPr/>
          <p:nvPr/>
        </p:nvSpPr>
        <p:spPr>
          <a:xfrm>
            <a:off x="7046287" y="2324100"/>
            <a:ext cx="1200150" cy="40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9744B3-6B64-6F29-DCAE-510E9F9F10FB}"/>
              </a:ext>
            </a:extLst>
          </p:cNvPr>
          <p:cNvSpPr/>
          <p:nvPr/>
        </p:nvSpPr>
        <p:spPr>
          <a:xfrm>
            <a:off x="4817943" y="2324100"/>
            <a:ext cx="2228344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Values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D603F-0307-99A8-04E7-46046BBEA3D9}"/>
              </a:ext>
            </a:extLst>
          </p:cNvPr>
          <p:cNvSpPr/>
          <p:nvPr/>
        </p:nvSpPr>
        <p:spPr>
          <a:xfrm>
            <a:off x="8246437" y="2324100"/>
            <a:ext cx="1935788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values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85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</TotalTime>
  <Words>40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Thread, Tasks and Microtasks</vt:lpstr>
      <vt:lpstr>Zone</vt:lpstr>
      <vt:lpstr>Angular Change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Kobi Hari</dc:creator>
  <cp:lastModifiedBy>Kobi Hari</cp:lastModifiedBy>
  <cp:revision>2</cp:revision>
  <dcterms:created xsi:type="dcterms:W3CDTF">2024-08-14T12:24:35Z</dcterms:created>
  <dcterms:modified xsi:type="dcterms:W3CDTF">2024-08-14T12:41:31Z</dcterms:modified>
</cp:coreProperties>
</file>