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1"/>
          <p:cNvGrpSpPr/>
          <p:nvPr/>
        </p:nvGrpSpPr>
        <p:grpSpPr>
          <a:xfrm>
            <a:off x="3636000" y="1548000"/>
            <a:ext cx="1294560" cy="790560"/>
            <a:chOff x="3636000" y="1548000"/>
            <a:chExt cx="1294560" cy="790560"/>
          </a:xfrm>
        </p:grpSpPr>
        <p:sp>
          <p:nvSpPr>
            <p:cNvPr id="65" name="CustomShape 2"/>
            <p:cNvSpPr/>
            <p:nvPr/>
          </p:nvSpPr>
          <p:spPr>
            <a:xfrm>
              <a:off x="3636000" y="1548000"/>
              <a:ext cx="1294560" cy="358560"/>
            </a:xfrm>
            <a:prstGeom prst="rect">
              <a:avLst/>
            </a:prstGeom>
            <a:solidFill>
              <a:srgbClr val="468a1a"/>
            </a:solidFill>
            <a:ln w="0">
              <a:solidFill>
                <a:srgbClr val="468a1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Username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CustomShape 3"/>
            <p:cNvSpPr/>
            <p:nvPr/>
          </p:nvSpPr>
          <p:spPr>
            <a:xfrm>
              <a:off x="3636000" y="1980000"/>
              <a:ext cx="1294560" cy="358560"/>
            </a:xfrm>
            <a:prstGeom prst="rect">
              <a:avLst/>
            </a:prstGeom>
            <a:solidFill>
              <a:srgbClr val="468a1a"/>
            </a:solidFill>
            <a:ln w="0">
              <a:solidFill>
                <a:srgbClr val="468a1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Pass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7" name="CustomShape 4"/>
          <p:cNvSpPr/>
          <p:nvPr/>
        </p:nvSpPr>
        <p:spPr>
          <a:xfrm>
            <a:off x="2088000" y="1764000"/>
            <a:ext cx="970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2093400" y="2419560"/>
            <a:ext cx="970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 up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Line 6"/>
          <p:cNvSpPr/>
          <p:nvPr/>
        </p:nvSpPr>
        <p:spPr>
          <a:xfrm>
            <a:off x="3132000" y="1944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>
            <a:off x="1600200" y="19728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ustomShape 8"/>
          <p:cNvSpPr/>
          <p:nvPr/>
        </p:nvSpPr>
        <p:spPr>
          <a:xfrm>
            <a:off x="360000" y="1782360"/>
            <a:ext cx="1078560" cy="358560"/>
          </a:xfrm>
          <a:prstGeom prst="rect">
            <a:avLst/>
          </a:prstGeom>
          <a:solidFill>
            <a:srgbClr val="069a2e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Courier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360000" y="3204000"/>
            <a:ext cx="1078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3" name="Group 10"/>
          <p:cNvGrpSpPr/>
          <p:nvPr/>
        </p:nvGrpSpPr>
        <p:grpSpPr>
          <a:xfrm>
            <a:off x="5832000" y="2304360"/>
            <a:ext cx="1294560" cy="1654560"/>
            <a:chOff x="5832000" y="2304360"/>
            <a:chExt cx="1294560" cy="1654560"/>
          </a:xfrm>
        </p:grpSpPr>
        <p:sp>
          <p:nvSpPr>
            <p:cNvPr id="74" name="CustomShape 11"/>
            <p:cNvSpPr/>
            <p:nvPr/>
          </p:nvSpPr>
          <p:spPr>
            <a:xfrm>
              <a:off x="5832000" y="2304360"/>
              <a:ext cx="1294560" cy="358560"/>
            </a:xfrm>
            <a:prstGeom prst="rect">
              <a:avLst/>
            </a:prstGeom>
            <a:solidFill>
              <a:srgbClr val="468a1a"/>
            </a:solidFill>
            <a:ln w="0">
              <a:solidFill>
                <a:srgbClr val="468a1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Noto Sans CJK SC"/>
                </a:rPr>
                <a:t>Country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CustomShape 12"/>
            <p:cNvSpPr/>
            <p:nvPr/>
          </p:nvSpPr>
          <p:spPr>
            <a:xfrm>
              <a:off x="5832000" y="2736360"/>
              <a:ext cx="934560" cy="358560"/>
            </a:xfrm>
            <a:prstGeom prst="rect">
              <a:avLst/>
            </a:prstGeom>
            <a:solidFill>
              <a:srgbClr val="468a1a"/>
            </a:solidFill>
            <a:ln w="0">
              <a:solidFill>
                <a:srgbClr val="468a1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City 1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CustomShape 13"/>
            <p:cNvSpPr/>
            <p:nvPr/>
          </p:nvSpPr>
          <p:spPr>
            <a:xfrm>
              <a:off x="5832000" y="3168360"/>
              <a:ext cx="934560" cy="358560"/>
            </a:xfrm>
            <a:prstGeom prst="rect">
              <a:avLst/>
            </a:prstGeom>
            <a:solidFill>
              <a:srgbClr val="468a1a"/>
            </a:solidFill>
            <a:ln w="0">
              <a:solidFill>
                <a:srgbClr val="468a1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City 2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CustomShape 14"/>
            <p:cNvSpPr/>
            <p:nvPr/>
          </p:nvSpPr>
          <p:spPr>
            <a:xfrm>
              <a:off x="5832000" y="3600360"/>
              <a:ext cx="934560" cy="358560"/>
            </a:xfrm>
            <a:prstGeom prst="rect">
              <a:avLst/>
            </a:prstGeom>
            <a:solidFill>
              <a:srgbClr val="468a1a"/>
            </a:solidFill>
            <a:ln w="0">
              <a:solidFill>
                <a:srgbClr val="468a1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City 3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8" name="CustomShape 15"/>
          <p:cNvSpPr/>
          <p:nvPr/>
        </p:nvSpPr>
        <p:spPr>
          <a:xfrm>
            <a:off x="6048000" y="1908360"/>
            <a:ext cx="107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16"/>
          <p:cNvSpPr/>
          <p:nvPr/>
        </p:nvSpPr>
        <p:spPr>
          <a:xfrm>
            <a:off x="5652000" y="576360"/>
            <a:ext cx="172656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taking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17"/>
          <p:cNvSpPr/>
          <p:nvPr/>
        </p:nvSpPr>
        <p:spPr>
          <a:xfrm>
            <a:off x="5688000" y="1188360"/>
            <a:ext cx="682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CustomShape 18"/>
          <p:cNvSpPr/>
          <p:nvPr/>
        </p:nvSpPr>
        <p:spPr>
          <a:xfrm>
            <a:off x="6552000" y="1188360"/>
            <a:ext cx="682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Line 19"/>
          <p:cNvSpPr/>
          <p:nvPr/>
        </p:nvSpPr>
        <p:spPr>
          <a:xfrm>
            <a:off x="5040000" y="1944000"/>
            <a:ext cx="55764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Line 20"/>
          <p:cNvSpPr/>
          <p:nvPr/>
        </p:nvSpPr>
        <p:spPr>
          <a:xfrm>
            <a:off x="3132000" y="1944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1"/>
          <p:cNvSpPr/>
          <p:nvPr/>
        </p:nvSpPr>
        <p:spPr>
          <a:xfrm>
            <a:off x="8280000" y="2304720"/>
            <a:ext cx="1294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Country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CustomShape 22"/>
          <p:cNvSpPr/>
          <p:nvPr/>
        </p:nvSpPr>
        <p:spPr>
          <a:xfrm>
            <a:off x="8280000" y="2736720"/>
            <a:ext cx="934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City 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CustomShape 23"/>
          <p:cNvSpPr/>
          <p:nvPr/>
        </p:nvSpPr>
        <p:spPr>
          <a:xfrm>
            <a:off x="8280000" y="3168720"/>
            <a:ext cx="934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City 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CustomShape 24"/>
          <p:cNvSpPr/>
          <p:nvPr/>
        </p:nvSpPr>
        <p:spPr>
          <a:xfrm>
            <a:off x="8280000" y="3600720"/>
            <a:ext cx="934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City 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CustomShape 25"/>
          <p:cNvSpPr/>
          <p:nvPr/>
        </p:nvSpPr>
        <p:spPr>
          <a:xfrm>
            <a:off x="8244000" y="1908720"/>
            <a:ext cx="1402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6"/>
          <p:cNvSpPr/>
          <p:nvPr/>
        </p:nvSpPr>
        <p:spPr>
          <a:xfrm>
            <a:off x="8028000" y="576720"/>
            <a:ext cx="179856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delivery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27"/>
          <p:cNvSpPr/>
          <p:nvPr/>
        </p:nvSpPr>
        <p:spPr>
          <a:xfrm>
            <a:off x="8100000" y="1188720"/>
            <a:ext cx="682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CustomShape 28"/>
          <p:cNvSpPr/>
          <p:nvPr/>
        </p:nvSpPr>
        <p:spPr>
          <a:xfrm>
            <a:off x="8964000" y="1188720"/>
            <a:ext cx="682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Line 29"/>
          <p:cNvSpPr/>
          <p:nvPr/>
        </p:nvSpPr>
        <p:spPr>
          <a:xfrm>
            <a:off x="7560000" y="1944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Line 30"/>
          <p:cNvSpPr/>
          <p:nvPr/>
        </p:nvSpPr>
        <p:spPr>
          <a:xfrm>
            <a:off x="5040000" y="1944000"/>
            <a:ext cx="360" cy="2916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1"/>
          <p:cNvSpPr/>
          <p:nvPr/>
        </p:nvSpPr>
        <p:spPr>
          <a:xfrm>
            <a:off x="3526200" y="4932000"/>
            <a:ext cx="1800360" cy="589320"/>
          </a:xfrm>
          <a:prstGeom prst="rect">
            <a:avLst/>
          </a:prstGeom>
          <a:solidFill>
            <a:srgbClr val="468a1a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Requests from sender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CustomShape 32"/>
          <p:cNvSpPr/>
          <p:nvPr/>
        </p:nvSpPr>
        <p:spPr>
          <a:xfrm>
            <a:off x="5364720" y="4969080"/>
            <a:ext cx="538560" cy="538560"/>
          </a:xfrm>
          <a:custGeom>
            <a:avLst/>
            <a:gdLst>
              <a:gd name="textAreaLeft" fmla="*/ 0 w 538560"/>
              <a:gd name="textAreaRight" fmla="*/ 538920 w 538560"/>
              <a:gd name="textAreaTop" fmla="*/ 0 h 538560"/>
              <a:gd name="textAreaBottom" fmla="*/ 538920 h 538560"/>
            </a:gdLst>
            <a:ahLst/>
            <a:rect l="textAreaLeft" t="textAreaTop" r="textAreaRight" b="textAreaBottom"/>
            <a:pathLst>
              <a:path w="1502" h="1502">
                <a:moveTo>
                  <a:pt x="1501" y="1100"/>
                </a:moveTo>
                <a:lnTo>
                  <a:pt x="1078" y="699"/>
                </a:lnTo>
                <a:lnTo>
                  <a:pt x="1078" y="923"/>
                </a:lnTo>
                <a:lnTo>
                  <a:pt x="578" y="923"/>
                </a:lnTo>
                <a:lnTo>
                  <a:pt x="578" y="423"/>
                </a:lnTo>
                <a:lnTo>
                  <a:pt x="802" y="423"/>
                </a:lnTo>
                <a:lnTo>
                  <a:pt x="401" y="0"/>
                </a:lnTo>
                <a:lnTo>
                  <a:pt x="0" y="423"/>
                </a:lnTo>
                <a:lnTo>
                  <a:pt x="224" y="423"/>
                </a:lnTo>
                <a:lnTo>
                  <a:pt x="224" y="1277"/>
                </a:lnTo>
                <a:lnTo>
                  <a:pt x="1078" y="1277"/>
                </a:lnTo>
                <a:lnTo>
                  <a:pt x="1078" y="1501"/>
                </a:lnTo>
                <a:lnTo>
                  <a:pt x="1501" y="110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33"/>
          <p:cNvSpPr/>
          <p:nvPr/>
        </p:nvSpPr>
        <p:spPr>
          <a:xfrm>
            <a:off x="5898600" y="4984200"/>
            <a:ext cx="8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Line 34"/>
          <p:cNvSpPr/>
          <p:nvPr/>
        </p:nvSpPr>
        <p:spPr>
          <a:xfrm>
            <a:off x="6048360" y="5400000"/>
            <a:ext cx="54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35"/>
          <p:cNvSpPr/>
          <p:nvPr/>
        </p:nvSpPr>
        <p:spPr>
          <a:xfrm>
            <a:off x="6732720" y="5127120"/>
            <a:ext cx="1294560" cy="358560"/>
          </a:xfrm>
          <a:prstGeom prst="rect">
            <a:avLst/>
          </a:prstGeom>
          <a:solidFill>
            <a:srgbClr val="468a1a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contact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ustomShape 36"/>
          <p:cNvSpPr/>
          <p:nvPr/>
        </p:nvSpPr>
        <p:spPr>
          <a:xfrm>
            <a:off x="4973760" y="1527120"/>
            <a:ext cx="105336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7"/>
          <p:cNvSpPr/>
          <p:nvPr/>
        </p:nvSpPr>
        <p:spPr>
          <a:xfrm>
            <a:off x="3746160" y="3548520"/>
            <a:ext cx="151056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38"/>
          <p:cNvSpPr/>
          <p:nvPr/>
        </p:nvSpPr>
        <p:spPr>
          <a:xfrm>
            <a:off x="5220000" y="4536000"/>
            <a:ext cx="11095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Line 39"/>
          <p:cNvSpPr/>
          <p:nvPr/>
        </p:nvSpPr>
        <p:spPr>
          <a:xfrm>
            <a:off x="8100360" y="5328000"/>
            <a:ext cx="540000" cy="360"/>
          </a:xfrm>
          <a:prstGeom prst="line">
            <a:avLst/>
          </a:prstGeom>
          <a:ln w="0">
            <a:solidFill>
              <a:srgbClr val="000000"/>
            </a:solidFill>
            <a:custDash>
              <a:ds d="300000" sp="300000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40"/>
          <p:cNvSpPr/>
          <p:nvPr/>
        </p:nvSpPr>
        <p:spPr>
          <a:xfrm>
            <a:off x="8650800" y="4703400"/>
            <a:ext cx="1599480" cy="9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cancel (see cancelation policy)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1"/>
          <p:cNvSpPr/>
          <p:nvPr/>
        </p:nvSpPr>
        <p:spPr>
          <a:xfrm>
            <a:off x="228600" y="1034640"/>
            <a:ext cx="172656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34"/>
          <p:cNvSpPr/>
          <p:nvPr/>
        </p:nvSpPr>
        <p:spPr>
          <a:xfrm>
            <a:off x="4572000" y="120240"/>
            <a:ext cx="342900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Post.com/courier/advertising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9"/>
          <p:cNvSpPr/>
          <p:nvPr/>
        </p:nvSpPr>
        <p:spPr>
          <a:xfrm>
            <a:off x="2286000" y="1034640"/>
            <a:ext cx="228600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Post.com/courier/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41"/>
          <p:cNvSpPr/>
          <p:nvPr/>
        </p:nvSpPr>
        <p:spPr>
          <a:xfrm>
            <a:off x="1611360" y="4114800"/>
            <a:ext cx="342900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Post.com/courier/requests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1548000" y="3096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60000" y="1548000"/>
            <a:ext cx="1078560" cy="358560"/>
          </a:xfrm>
          <a:prstGeom prst="rect">
            <a:avLst/>
          </a:prstGeom>
          <a:solidFill>
            <a:srgbClr val="069a2e"/>
          </a:solidFill>
          <a:ln w="0">
            <a:solidFill>
              <a:srgbClr val="468a1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Courier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60000" y="2916000"/>
            <a:ext cx="1078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Line 4"/>
          <p:cNvSpPr/>
          <p:nvPr/>
        </p:nvSpPr>
        <p:spPr>
          <a:xfrm>
            <a:off x="3132000" y="3060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" name="Group 5"/>
          <p:cNvGrpSpPr/>
          <p:nvPr/>
        </p:nvGrpSpPr>
        <p:grpSpPr>
          <a:xfrm>
            <a:off x="3636000" y="2880000"/>
            <a:ext cx="1294560" cy="790560"/>
            <a:chOff x="3636000" y="2880000"/>
            <a:chExt cx="1294560" cy="790560"/>
          </a:xfrm>
        </p:grpSpPr>
        <p:sp>
          <p:nvSpPr>
            <p:cNvPr id="113" name="CustomShape 6"/>
            <p:cNvSpPr/>
            <p:nvPr/>
          </p:nvSpPr>
          <p:spPr>
            <a:xfrm>
              <a:off x="3636000" y="2880000"/>
              <a:ext cx="1294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Username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CustomShape 7"/>
            <p:cNvSpPr/>
            <p:nvPr/>
          </p:nvSpPr>
          <p:spPr>
            <a:xfrm>
              <a:off x="3636000" y="3312000"/>
              <a:ext cx="1294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Pass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5" name="Line 8"/>
          <p:cNvSpPr/>
          <p:nvPr/>
        </p:nvSpPr>
        <p:spPr>
          <a:xfrm>
            <a:off x="5148000" y="3276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5760000" y="3276000"/>
            <a:ext cx="129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Country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5760000" y="3708000"/>
            <a:ext cx="93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City 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5760000" y="4140000"/>
            <a:ext cx="93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City 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5760000" y="4572000"/>
            <a:ext cx="93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City 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5976000" y="2880000"/>
            <a:ext cx="107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2088000" y="2880000"/>
            <a:ext cx="970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CustomShape 15"/>
          <p:cNvSpPr/>
          <p:nvPr/>
        </p:nvSpPr>
        <p:spPr>
          <a:xfrm>
            <a:off x="2088000" y="3564000"/>
            <a:ext cx="970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 up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CustomShape 16"/>
          <p:cNvSpPr/>
          <p:nvPr/>
        </p:nvSpPr>
        <p:spPr>
          <a:xfrm>
            <a:off x="7956000" y="3276000"/>
            <a:ext cx="129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Country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CustomShape 17"/>
          <p:cNvSpPr/>
          <p:nvPr/>
        </p:nvSpPr>
        <p:spPr>
          <a:xfrm>
            <a:off x="7956000" y="3708000"/>
            <a:ext cx="93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City 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CustomShape 18"/>
          <p:cNvSpPr/>
          <p:nvPr/>
        </p:nvSpPr>
        <p:spPr>
          <a:xfrm>
            <a:off x="7956000" y="4140000"/>
            <a:ext cx="93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City 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CustomShape 19"/>
          <p:cNvSpPr/>
          <p:nvPr/>
        </p:nvSpPr>
        <p:spPr>
          <a:xfrm>
            <a:off x="7956000" y="4572000"/>
            <a:ext cx="93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City 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Line 20"/>
          <p:cNvSpPr/>
          <p:nvPr/>
        </p:nvSpPr>
        <p:spPr>
          <a:xfrm>
            <a:off x="7272000" y="3276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1"/>
          <p:cNvSpPr/>
          <p:nvPr/>
        </p:nvSpPr>
        <p:spPr>
          <a:xfrm>
            <a:off x="7920000" y="2880000"/>
            <a:ext cx="1366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2"/>
          <p:cNvSpPr/>
          <p:nvPr/>
        </p:nvSpPr>
        <p:spPr>
          <a:xfrm>
            <a:off x="5508000" y="1116000"/>
            <a:ext cx="1726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hand 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3"/>
          <p:cNvSpPr/>
          <p:nvPr/>
        </p:nvSpPr>
        <p:spPr>
          <a:xfrm>
            <a:off x="5616000" y="1512000"/>
            <a:ext cx="682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24"/>
          <p:cNvSpPr/>
          <p:nvPr/>
        </p:nvSpPr>
        <p:spPr>
          <a:xfrm>
            <a:off x="6480000" y="1512000"/>
            <a:ext cx="682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CustomShape 25"/>
          <p:cNvSpPr/>
          <p:nvPr/>
        </p:nvSpPr>
        <p:spPr>
          <a:xfrm>
            <a:off x="7704000" y="1116360"/>
            <a:ext cx="1834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delivery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6"/>
          <p:cNvSpPr/>
          <p:nvPr/>
        </p:nvSpPr>
        <p:spPr>
          <a:xfrm>
            <a:off x="7812000" y="1512360"/>
            <a:ext cx="682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CustomShape 27"/>
          <p:cNvSpPr/>
          <p:nvPr/>
        </p:nvSpPr>
        <p:spPr>
          <a:xfrm>
            <a:off x="8676000" y="1512360"/>
            <a:ext cx="682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Line 28"/>
          <p:cNvSpPr/>
          <p:nvPr/>
        </p:nvSpPr>
        <p:spPr>
          <a:xfrm>
            <a:off x="9504000" y="3276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9"/>
          <p:cNvSpPr/>
          <p:nvPr/>
        </p:nvSpPr>
        <p:spPr>
          <a:xfrm>
            <a:off x="6192000" y="1944000"/>
            <a:ext cx="5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30"/>
          <p:cNvSpPr/>
          <p:nvPr/>
        </p:nvSpPr>
        <p:spPr>
          <a:xfrm>
            <a:off x="8388000" y="1944000"/>
            <a:ext cx="5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1"/>
          <p:cNvSpPr/>
          <p:nvPr/>
        </p:nvSpPr>
        <p:spPr>
          <a:xfrm>
            <a:off x="5760000" y="2268000"/>
            <a:ext cx="129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time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ustomShape 32"/>
          <p:cNvSpPr/>
          <p:nvPr/>
        </p:nvSpPr>
        <p:spPr>
          <a:xfrm>
            <a:off x="7956000" y="2268000"/>
            <a:ext cx="129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time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>
            <a:off x="72000" y="1620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Line 2"/>
          <p:cNvSpPr/>
          <p:nvPr/>
        </p:nvSpPr>
        <p:spPr>
          <a:xfrm>
            <a:off x="1908000" y="16200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2" name="Group 3"/>
          <p:cNvGrpSpPr/>
          <p:nvPr/>
        </p:nvGrpSpPr>
        <p:grpSpPr>
          <a:xfrm>
            <a:off x="2340000" y="1008000"/>
            <a:ext cx="4174560" cy="358560"/>
            <a:chOff x="2340000" y="1008000"/>
            <a:chExt cx="4174560" cy="358560"/>
          </a:xfrm>
        </p:grpSpPr>
        <p:sp>
          <p:nvSpPr>
            <p:cNvPr id="143" name="CustomShape 4"/>
            <p:cNvSpPr/>
            <p:nvPr/>
          </p:nvSpPr>
          <p:spPr>
            <a:xfrm>
              <a:off x="2340000" y="1008000"/>
              <a:ext cx="1978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type of parcel 1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CustomShape 5"/>
            <p:cNvSpPr/>
            <p:nvPr/>
          </p:nvSpPr>
          <p:spPr>
            <a:xfrm>
              <a:off x="5472000" y="1008000"/>
              <a:ext cx="1042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weight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CustomShape 6"/>
            <p:cNvSpPr/>
            <p:nvPr/>
          </p:nvSpPr>
          <p:spPr>
            <a:xfrm>
              <a:off x="4428000" y="1008000"/>
              <a:ext cx="970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amount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6" name="Group 7"/>
          <p:cNvGrpSpPr/>
          <p:nvPr/>
        </p:nvGrpSpPr>
        <p:grpSpPr>
          <a:xfrm>
            <a:off x="2340000" y="1440000"/>
            <a:ext cx="4174560" cy="358560"/>
            <a:chOff x="2340000" y="1440000"/>
            <a:chExt cx="4174560" cy="358560"/>
          </a:xfrm>
        </p:grpSpPr>
        <p:sp>
          <p:nvSpPr>
            <p:cNvPr id="147" name="CustomShape 8"/>
            <p:cNvSpPr/>
            <p:nvPr/>
          </p:nvSpPr>
          <p:spPr>
            <a:xfrm>
              <a:off x="2340000" y="1440000"/>
              <a:ext cx="1978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type of parcel 2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CustomShape 9"/>
            <p:cNvSpPr/>
            <p:nvPr/>
          </p:nvSpPr>
          <p:spPr>
            <a:xfrm>
              <a:off x="5472000" y="1440000"/>
              <a:ext cx="1042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weight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CustomShape 10"/>
            <p:cNvSpPr/>
            <p:nvPr/>
          </p:nvSpPr>
          <p:spPr>
            <a:xfrm>
              <a:off x="4428000" y="1440000"/>
              <a:ext cx="970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amount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0" name="Group 11"/>
          <p:cNvGrpSpPr/>
          <p:nvPr/>
        </p:nvGrpSpPr>
        <p:grpSpPr>
          <a:xfrm>
            <a:off x="2340000" y="1872000"/>
            <a:ext cx="4174560" cy="358560"/>
            <a:chOff x="2340000" y="1872000"/>
            <a:chExt cx="4174560" cy="358560"/>
          </a:xfrm>
        </p:grpSpPr>
        <p:sp>
          <p:nvSpPr>
            <p:cNvPr id="151" name="CustomShape 12"/>
            <p:cNvSpPr/>
            <p:nvPr/>
          </p:nvSpPr>
          <p:spPr>
            <a:xfrm>
              <a:off x="2340000" y="1872000"/>
              <a:ext cx="1978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type of parcel 3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CustomShape 13"/>
            <p:cNvSpPr/>
            <p:nvPr/>
          </p:nvSpPr>
          <p:spPr>
            <a:xfrm>
              <a:off x="5472000" y="1872000"/>
              <a:ext cx="1042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weight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CustomShape 14"/>
            <p:cNvSpPr/>
            <p:nvPr/>
          </p:nvSpPr>
          <p:spPr>
            <a:xfrm>
              <a:off x="4428000" y="1872000"/>
              <a:ext cx="970560" cy="358560"/>
            </a:xfrm>
            <a:prstGeom prst="rect">
              <a:avLst/>
            </a:prstGeom>
            <a:solidFill>
              <a:srgbClr val="5983b0"/>
            </a:solidFill>
            <a:ln w="0">
              <a:solidFill>
                <a:srgbClr val="5983b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amount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4" name="CustomShape 15"/>
          <p:cNvSpPr/>
          <p:nvPr/>
        </p:nvSpPr>
        <p:spPr>
          <a:xfrm>
            <a:off x="2327400" y="2925360"/>
            <a:ext cx="2014920" cy="502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sugessted price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5141160" y="2935800"/>
            <a:ext cx="2437560" cy="5133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decline from carier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3857040" y="3882600"/>
            <a:ext cx="1628280" cy="61632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acceptance from courier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6091560" y="3983760"/>
            <a:ext cx="129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payment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7920360" y="3983760"/>
            <a:ext cx="1294560" cy="35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contact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504000" y="1044000"/>
            <a:ext cx="1359720" cy="107856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a courier (with rates)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CustomShape 21"/>
          <p:cNvSpPr/>
          <p:nvPr/>
        </p:nvSpPr>
        <p:spPr>
          <a:xfrm>
            <a:off x="2286000" y="457200"/>
            <a:ext cx="4342320" cy="205632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2"/>
          <p:cNvSpPr/>
          <p:nvPr/>
        </p:nvSpPr>
        <p:spPr>
          <a:xfrm>
            <a:off x="2959200" y="457200"/>
            <a:ext cx="31993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info. about the post items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 rot="16200000">
            <a:off x="4453560" y="3119040"/>
            <a:ext cx="538560" cy="538560"/>
          </a:xfrm>
          <a:custGeom>
            <a:avLst/>
            <a:gdLst>
              <a:gd name="textAreaLeft" fmla="*/ 0 w 538560"/>
              <a:gd name="textAreaRight" fmla="*/ 538920 w 538560"/>
              <a:gd name="textAreaTop" fmla="*/ 0 h 538560"/>
              <a:gd name="textAreaBottom" fmla="*/ 538920 h 538560"/>
            </a:gdLst>
            <a:ahLst/>
            <a:rect l="textAreaLeft" t="textAreaTop" r="textAreaRight" b="textAreaBottom"/>
            <a:pathLst>
              <a:path w="1502" h="1502">
                <a:moveTo>
                  <a:pt x="0" y="401"/>
                </a:moveTo>
                <a:lnTo>
                  <a:pt x="423" y="802"/>
                </a:lnTo>
                <a:lnTo>
                  <a:pt x="423" y="578"/>
                </a:lnTo>
                <a:lnTo>
                  <a:pt x="923" y="578"/>
                </a:lnTo>
                <a:lnTo>
                  <a:pt x="923" y="1078"/>
                </a:lnTo>
                <a:lnTo>
                  <a:pt x="699" y="1078"/>
                </a:lnTo>
                <a:lnTo>
                  <a:pt x="1100" y="1501"/>
                </a:lnTo>
                <a:lnTo>
                  <a:pt x="1501" y="1078"/>
                </a:lnTo>
                <a:lnTo>
                  <a:pt x="1277" y="1078"/>
                </a:lnTo>
                <a:lnTo>
                  <a:pt x="1277" y="224"/>
                </a:lnTo>
                <a:lnTo>
                  <a:pt x="423" y="224"/>
                </a:lnTo>
                <a:lnTo>
                  <a:pt x="423" y="0"/>
                </a:lnTo>
                <a:lnTo>
                  <a:pt x="0" y="401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Line 24"/>
          <p:cNvSpPr/>
          <p:nvPr/>
        </p:nvSpPr>
        <p:spPr>
          <a:xfrm>
            <a:off x="7772400" y="32004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25"/>
          <p:cNvSpPr/>
          <p:nvPr/>
        </p:nvSpPr>
        <p:spPr>
          <a:xfrm>
            <a:off x="8229600" y="2971800"/>
            <a:ext cx="15991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search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Line 26"/>
          <p:cNvSpPr/>
          <p:nvPr/>
        </p:nvSpPr>
        <p:spPr>
          <a:xfrm>
            <a:off x="5619600" y="41994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Line 27"/>
          <p:cNvSpPr/>
          <p:nvPr/>
        </p:nvSpPr>
        <p:spPr>
          <a:xfrm>
            <a:off x="7455600" y="4199400"/>
            <a:ext cx="360000" cy="360"/>
          </a:xfrm>
          <a:prstGeom prst="line">
            <a:avLst/>
          </a:prstGeom>
          <a:ln w="0">
            <a:solidFill>
              <a:srgbClr val="30270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8001000" y="4716000"/>
            <a:ext cx="1599480" cy="9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cancel (see cancelation policy)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Line 29"/>
          <p:cNvSpPr/>
          <p:nvPr/>
        </p:nvSpPr>
        <p:spPr>
          <a:xfrm>
            <a:off x="8458200" y="4398840"/>
            <a:ext cx="360" cy="401760"/>
          </a:xfrm>
          <a:prstGeom prst="line">
            <a:avLst/>
          </a:prstGeom>
          <a:ln w="0">
            <a:solidFill>
              <a:srgbClr val="000000"/>
            </a:solidFill>
            <a:custDash>
              <a:ds d="300000" sp="300000"/>
            </a:custDash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2021-10-22T11:19:18Z</dcterms:created>
  <dc:creator/>
  <dc:description/>
  <dc:language>de-DE</dc:language>
  <cp:lastModifiedBy/>
  <dcterms:modified xsi:type="dcterms:W3CDTF">2025-01-11T10:16:17Z</dcterms:modified>
  <cp:revision>48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