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FAC2E0-F34E-4D2D-8980-00CB700BC440}" type="datetimeFigureOut">
              <a:rPr lang="en-US" smtClean="0"/>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54FA9-2C04-4720-957F-B8E1EE947B9F}" type="slidenum">
              <a:rPr lang="en-US" smtClean="0"/>
              <a:t>‹#›</a:t>
            </a:fld>
            <a:endParaRPr lang="en-US"/>
          </a:p>
        </p:txBody>
      </p:sp>
    </p:spTree>
    <p:extLst>
      <p:ext uri="{BB962C8B-B14F-4D97-AF65-F5344CB8AC3E}">
        <p14:creationId xmlns:p14="http://schemas.microsoft.com/office/powerpoint/2010/main" val="3505340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FAC2E0-F34E-4D2D-8980-00CB700BC440}" type="datetimeFigureOut">
              <a:rPr lang="en-US" smtClean="0"/>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54FA9-2C04-4720-957F-B8E1EE947B9F}" type="slidenum">
              <a:rPr lang="en-US" smtClean="0"/>
              <a:t>‹#›</a:t>
            </a:fld>
            <a:endParaRPr lang="en-US"/>
          </a:p>
        </p:txBody>
      </p:sp>
    </p:spTree>
    <p:extLst>
      <p:ext uri="{BB962C8B-B14F-4D97-AF65-F5344CB8AC3E}">
        <p14:creationId xmlns:p14="http://schemas.microsoft.com/office/powerpoint/2010/main" val="867866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FAC2E0-F34E-4D2D-8980-00CB700BC440}" type="datetimeFigureOut">
              <a:rPr lang="en-US" smtClean="0"/>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54FA9-2C04-4720-957F-B8E1EE947B9F}" type="slidenum">
              <a:rPr lang="en-US" smtClean="0"/>
              <a:t>‹#›</a:t>
            </a:fld>
            <a:endParaRPr lang="en-US"/>
          </a:p>
        </p:txBody>
      </p:sp>
    </p:spTree>
    <p:extLst>
      <p:ext uri="{BB962C8B-B14F-4D97-AF65-F5344CB8AC3E}">
        <p14:creationId xmlns:p14="http://schemas.microsoft.com/office/powerpoint/2010/main" val="35754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FAC2E0-F34E-4D2D-8980-00CB700BC440}" type="datetimeFigureOut">
              <a:rPr lang="en-US" smtClean="0"/>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54FA9-2C04-4720-957F-B8E1EE947B9F}" type="slidenum">
              <a:rPr lang="en-US" smtClean="0"/>
              <a:t>‹#›</a:t>
            </a:fld>
            <a:endParaRPr lang="en-US"/>
          </a:p>
        </p:txBody>
      </p:sp>
    </p:spTree>
    <p:extLst>
      <p:ext uri="{BB962C8B-B14F-4D97-AF65-F5344CB8AC3E}">
        <p14:creationId xmlns:p14="http://schemas.microsoft.com/office/powerpoint/2010/main" val="414201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FAC2E0-F34E-4D2D-8980-00CB700BC440}" type="datetimeFigureOut">
              <a:rPr lang="en-US" smtClean="0"/>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54FA9-2C04-4720-957F-B8E1EE947B9F}" type="slidenum">
              <a:rPr lang="en-US" smtClean="0"/>
              <a:t>‹#›</a:t>
            </a:fld>
            <a:endParaRPr lang="en-US"/>
          </a:p>
        </p:txBody>
      </p:sp>
    </p:spTree>
    <p:extLst>
      <p:ext uri="{BB962C8B-B14F-4D97-AF65-F5344CB8AC3E}">
        <p14:creationId xmlns:p14="http://schemas.microsoft.com/office/powerpoint/2010/main" val="3806521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FAC2E0-F34E-4D2D-8980-00CB700BC440}" type="datetimeFigureOut">
              <a:rPr lang="en-US" smtClean="0"/>
              <a:t>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954FA9-2C04-4720-957F-B8E1EE947B9F}" type="slidenum">
              <a:rPr lang="en-US" smtClean="0"/>
              <a:t>‹#›</a:t>
            </a:fld>
            <a:endParaRPr lang="en-US"/>
          </a:p>
        </p:txBody>
      </p:sp>
    </p:spTree>
    <p:extLst>
      <p:ext uri="{BB962C8B-B14F-4D97-AF65-F5344CB8AC3E}">
        <p14:creationId xmlns:p14="http://schemas.microsoft.com/office/powerpoint/2010/main" val="1971919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FAC2E0-F34E-4D2D-8980-00CB700BC440}" type="datetimeFigureOut">
              <a:rPr lang="en-US" smtClean="0"/>
              <a:t>2/18/2018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954FA9-2C04-4720-957F-B8E1EE947B9F}" type="slidenum">
              <a:rPr lang="en-US" smtClean="0"/>
              <a:t>‹#›</a:t>
            </a:fld>
            <a:endParaRPr lang="en-US"/>
          </a:p>
        </p:txBody>
      </p:sp>
    </p:spTree>
    <p:extLst>
      <p:ext uri="{BB962C8B-B14F-4D97-AF65-F5344CB8AC3E}">
        <p14:creationId xmlns:p14="http://schemas.microsoft.com/office/powerpoint/2010/main" val="1694140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FAC2E0-F34E-4D2D-8980-00CB700BC440}" type="datetimeFigureOut">
              <a:rPr lang="en-US" smtClean="0"/>
              <a:t>2/18/2018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954FA9-2C04-4720-957F-B8E1EE947B9F}" type="slidenum">
              <a:rPr lang="en-US" smtClean="0"/>
              <a:t>‹#›</a:t>
            </a:fld>
            <a:endParaRPr lang="en-US"/>
          </a:p>
        </p:txBody>
      </p:sp>
    </p:spTree>
    <p:extLst>
      <p:ext uri="{BB962C8B-B14F-4D97-AF65-F5344CB8AC3E}">
        <p14:creationId xmlns:p14="http://schemas.microsoft.com/office/powerpoint/2010/main" val="379623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FAC2E0-F34E-4D2D-8980-00CB700BC440}" type="datetimeFigureOut">
              <a:rPr lang="en-US" smtClean="0"/>
              <a:t>2/18/2018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954FA9-2C04-4720-957F-B8E1EE947B9F}" type="slidenum">
              <a:rPr lang="en-US" smtClean="0"/>
              <a:t>‹#›</a:t>
            </a:fld>
            <a:endParaRPr lang="en-US"/>
          </a:p>
        </p:txBody>
      </p:sp>
    </p:spTree>
    <p:extLst>
      <p:ext uri="{BB962C8B-B14F-4D97-AF65-F5344CB8AC3E}">
        <p14:creationId xmlns:p14="http://schemas.microsoft.com/office/powerpoint/2010/main" val="1260605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FAC2E0-F34E-4D2D-8980-00CB700BC440}" type="datetimeFigureOut">
              <a:rPr lang="en-US" smtClean="0"/>
              <a:t>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954FA9-2C04-4720-957F-B8E1EE947B9F}" type="slidenum">
              <a:rPr lang="en-US" smtClean="0"/>
              <a:t>‹#›</a:t>
            </a:fld>
            <a:endParaRPr lang="en-US"/>
          </a:p>
        </p:txBody>
      </p:sp>
    </p:spTree>
    <p:extLst>
      <p:ext uri="{BB962C8B-B14F-4D97-AF65-F5344CB8AC3E}">
        <p14:creationId xmlns:p14="http://schemas.microsoft.com/office/powerpoint/2010/main" val="262039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FAC2E0-F34E-4D2D-8980-00CB700BC440}" type="datetimeFigureOut">
              <a:rPr lang="en-US" smtClean="0"/>
              <a:t>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954FA9-2C04-4720-957F-B8E1EE947B9F}" type="slidenum">
              <a:rPr lang="en-US" smtClean="0"/>
              <a:t>‹#›</a:t>
            </a:fld>
            <a:endParaRPr lang="en-US"/>
          </a:p>
        </p:txBody>
      </p:sp>
    </p:spTree>
    <p:extLst>
      <p:ext uri="{BB962C8B-B14F-4D97-AF65-F5344CB8AC3E}">
        <p14:creationId xmlns:p14="http://schemas.microsoft.com/office/powerpoint/2010/main" val="264759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FAC2E0-F34E-4D2D-8980-00CB700BC440}" type="datetimeFigureOut">
              <a:rPr lang="en-US" smtClean="0"/>
              <a:t>2/18/2018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54FA9-2C04-4720-957F-B8E1EE947B9F}" type="slidenum">
              <a:rPr lang="en-US" smtClean="0"/>
              <a:t>‹#›</a:t>
            </a:fld>
            <a:endParaRPr lang="en-US"/>
          </a:p>
        </p:txBody>
      </p:sp>
    </p:spTree>
    <p:extLst>
      <p:ext uri="{BB962C8B-B14F-4D97-AF65-F5344CB8AC3E}">
        <p14:creationId xmlns:p14="http://schemas.microsoft.com/office/powerpoint/2010/main" val="89189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800" b="1" u="sng" dirty="0" smtClean="0"/>
              <a:t>INNOVACCER</a:t>
            </a:r>
            <a:endParaRPr lang="en-US" sz="8800" b="1" u="sng" dirty="0"/>
          </a:p>
        </p:txBody>
      </p:sp>
      <p:sp>
        <p:nvSpPr>
          <p:cNvPr id="3" name="Subtitle 2"/>
          <p:cNvSpPr>
            <a:spLocks noGrp="1"/>
          </p:cNvSpPr>
          <p:nvPr>
            <p:ph type="subTitle" idx="1"/>
          </p:nvPr>
        </p:nvSpPr>
        <p:spPr/>
        <p:txBody>
          <a:bodyPr>
            <a:normAutofit/>
          </a:bodyPr>
          <a:lstStyle/>
          <a:p>
            <a:r>
              <a:rPr lang="en-US" sz="2800" dirty="0" smtClean="0"/>
              <a:t>:- AABHAS KARNAWAT</a:t>
            </a:r>
            <a:br>
              <a:rPr lang="en-US" sz="2800" dirty="0" smtClean="0"/>
            </a:br>
            <a:r>
              <a:rPr lang="en-US" sz="2800" dirty="0" smtClean="0"/>
              <a:t>IIT GUWAHATI</a:t>
            </a:r>
          </a:p>
          <a:p>
            <a:r>
              <a:rPr lang="en-US" sz="2800" dirty="0" smtClean="0"/>
              <a:t>Roll No. :-150107001</a:t>
            </a:r>
          </a:p>
        </p:txBody>
      </p:sp>
    </p:spTree>
    <p:extLst>
      <p:ext uri="{BB962C8B-B14F-4D97-AF65-F5344CB8AC3E}">
        <p14:creationId xmlns:p14="http://schemas.microsoft.com/office/powerpoint/2010/main" val="26801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Approach :- </a:t>
            </a:r>
            <a:endParaRPr lang="en-US" b="1" u="sng" dirty="0"/>
          </a:p>
        </p:txBody>
      </p:sp>
      <p:sp>
        <p:nvSpPr>
          <p:cNvPr id="3" name="Content Placeholder 2"/>
          <p:cNvSpPr>
            <a:spLocks noGrp="1"/>
          </p:cNvSpPr>
          <p:nvPr>
            <p:ph sz="half" idx="1"/>
          </p:nvPr>
        </p:nvSpPr>
        <p:spPr/>
        <p:txBody>
          <a:bodyPr>
            <a:noAutofit/>
          </a:bodyPr>
          <a:lstStyle/>
          <a:p>
            <a:r>
              <a:rPr lang="en-US" sz="3200" dirty="0" smtClean="0"/>
              <a:t>So First of all DOB is separated into date ,month and year.</a:t>
            </a:r>
          </a:p>
          <a:p>
            <a:r>
              <a:rPr lang="en-US" sz="3200" dirty="0" smtClean="0"/>
              <a:t>Then I have done the sub-setting according to gender and later on separated on the basis of common DOB.</a:t>
            </a:r>
          </a:p>
          <a:p>
            <a:r>
              <a:rPr lang="en-US" sz="3200" dirty="0" smtClean="0"/>
              <a:t>Then combine ‘</a:t>
            </a:r>
            <a:r>
              <a:rPr lang="en-US" sz="3200" dirty="0" err="1" smtClean="0"/>
              <a:t>fn</a:t>
            </a:r>
            <a:r>
              <a:rPr lang="en-US" sz="3200" dirty="0" smtClean="0"/>
              <a:t>’ and ‘ln’ to make the variable named “</a:t>
            </a:r>
            <a:r>
              <a:rPr lang="en-US" sz="3200" dirty="0" err="1" smtClean="0"/>
              <a:t>fullname</a:t>
            </a:r>
            <a:r>
              <a:rPr lang="en-US" sz="3200" dirty="0" smtClean="0"/>
              <a:t>”</a:t>
            </a:r>
          </a:p>
        </p:txBody>
      </p:sp>
      <p:sp>
        <p:nvSpPr>
          <p:cNvPr id="4" name="Content Placeholder 3"/>
          <p:cNvSpPr>
            <a:spLocks noGrp="1"/>
          </p:cNvSpPr>
          <p:nvPr>
            <p:ph sz="half" idx="2"/>
          </p:nvPr>
        </p:nvSpPr>
        <p:spPr>
          <a:xfrm>
            <a:off x="6172200" y="1825625"/>
            <a:ext cx="5181600" cy="5228318"/>
          </a:xfrm>
        </p:spPr>
        <p:txBody>
          <a:bodyPr>
            <a:normAutofit/>
          </a:bodyPr>
          <a:lstStyle/>
          <a:p>
            <a:r>
              <a:rPr lang="en-US" sz="3200" dirty="0"/>
              <a:t>Then make a loop to compare each column of full name to remaining column by </a:t>
            </a:r>
            <a:r>
              <a:rPr lang="en-US" sz="3200" dirty="0" err="1"/>
              <a:t>applying“Longest</a:t>
            </a:r>
            <a:r>
              <a:rPr lang="en-US" sz="3200" dirty="0"/>
              <a:t> subsequence” method</a:t>
            </a:r>
            <a:r>
              <a:rPr lang="en-US" sz="3200" dirty="0" smtClean="0"/>
              <a:t>.</a:t>
            </a:r>
          </a:p>
          <a:p>
            <a:r>
              <a:rPr lang="en-US" sz="3200" dirty="0" smtClean="0"/>
              <a:t>Make a function to compare 2 strings but before that split that strings into character.</a:t>
            </a:r>
          </a:p>
        </p:txBody>
      </p:sp>
    </p:spTree>
    <p:extLst>
      <p:ext uri="{BB962C8B-B14F-4D97-AF65-F5344CB8AC3E}">
        <p14:creationId xmlns:p14="http://schemas.microsoft.com/office/powerpoint/2010/main" val="3544662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9688" y="130174"/>
            <a:ext cx="11748951" cy="5813425"/>
          </a:xfrm>
        </p:spPr>
        <p:txBody>
          <a:bodyPr>
            <a:noAutofit/>
          </a:bodyPr>
          <a:lstStyle/>
          <a:p>
            <a:r>
              <a:rPr lang="en-US" sz="3200" dirty="0"/>
              <a:t>Then Get the longest subsequence and get its length and divide it by the average length of both the string you are comparing</a:t>
            </a:r>
            <a:r>
              <a:rPr lang="en-US" sz="3200" dirty="0" smtClean="0"/>
              <a:t>.</a:t>
            </a:r>
          </a:p>
          <a:p>
            <a:r>
              <a:rPr lang="en-US" sz="3200" dirty="0" smtClean="0"/>
              <a:t>You </a:t>
            </a:r>
            <a:r>
              <a:rPr lang="en-US" sz="3200" dirty="0"/>
              <a:t>will get the ratio which if greater than your set threshold value than ‘if’ loop will activate and the row with which it is getting ratio greater than threshold will be duplicate rows so remove them.</a:t>
            </a:r>
          </a:p>
          <a:p>
            <a:r>
              <a:rPr lang="en-US" sz="3200" dirty="0"/>
              <a:t>Then get their IDs and from original dataset save those having these saved id’s</a:t>
            </a:r>
            <a:r>
              <a:rPr lang="en-US" sz="3200" dirty="0" smtClean="0"/>
              <a:t>.</a:t>
            </a:r>
          </a:p>
          <a:p>
            <a:r>
              <a:rPr lang="en-US" sz="3200" dirty="0" smtClean="0"/>
              <a:t>So According to the output of the given dataset:- There are </a:t>
            </a:r>
            <a:r>
              <a:rPr lang="en-US" sz="3200" dirty="0" smtClean="0"/>
              <a:t>43 </a:t>
            </a:r>
            <a:r>
              <a:rPr lang="en-US" sz="3200" dirty="0" smtClean="0"/>
              <a:t>Unique names in the dataset</a:t>
            </a:r>
            <a:r>
              <a:rPr lang="en-US" sz="3200" dirty="0"/>
              <a:t> </a:t>
            </a:r>
            <a:r>
              <a:rPr lang="en-US" sz="3200" dirty="0" smtClean="0"/>
              <a:t>when threshold value is set to </a:t>
            </a:r>
            <a:r>
              <a:rPr lang="en-US" sz="3200" dirty="0" smtClean="0"/>
              <a:t>0.95</a:t>
            </a:r>
            <a:r>
              <a:rPr lang="en-US" sz="3200" dirty="0" smtClean="0"/>
              <a:t>.</a:t>
            </a:r>
            <a:endParaRPr lang="en-US" sz="3200" dirty="0"/>
          </a:p>
          <a:p>
            <a:endParaRPr lang="en-US" sz="3200" dirty="0" smtClean="0"/>
          </a:p>
          <a:p>
            <a:pPr marL="0" indent="0">
              <a:buNone/>
            </a:pPr>
            <a:endParaRPr lang="en-US" sz="3200" dirty="0" smtClean="0"/>
          </a:p>
          <a:p>
            <a:pPr marL="0" indent="0" algn="ctr">
              <a:buNone/>
            </a:pPr>
            <a:r>
              <a:rPr lang="en-US" sz="3200" b="1" dirty="0" smtClean="0"/>
              <a:t>THANK YOU!!!</a:t>
            </a:r>
            <a:endParaRPr lang="en-US" sz="3200" b="1" dirty="0"/>
          </a:p>
        </p:txBody>
      </p:sp>
    </p:spTree>
    <p:extLst>
      <p:ext uri="{BB962C8B-B14F-4D97-AF65-F5344CB8AC3E}">
        <p14:creationId xmlns:p14="http://schemas.microsoft.com/office/powerpoint/2010/main" val="4085810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201</Words>
  <Application>Microsoft Office PowerPoint</Application>
  <PresentationFormat>Widescreen</PresentationFormat>
  <Paragraphs>16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INNOVACCER</vt:lpstr>
      <vt:lpstr>Approach :-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A.Karnawat</dc:creator>
  <cp:lastModifiedBy>A.Karnawat</cp:lastModifiedBy>
  <cp:revision>9</cp:revision>
  <dcterms:created xsi:type="dcterms:W3CDTF">2018-02-17T04:40:15Z</dcterms:created>
  <dcterms:modified xsi:type="dcterms:W3CDTF">2018-02-18T17:54:04Z</dcterms:modified>
</cp:coreProperties>
</file>