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BFAC2E0-F34E-4D2D-8980-00CB700BC440}" type="datetimeFigureOut">
              <a:rPr lang="en-US" smtClean="0"/>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54FA9-2C04-4720-957F-B8E1EE947B9F}" type="slidenum">
              <a:rPr lang="en-US" smtClean="0"/>
              <a:t>‹#›</a:t>
            </a:fld>
            <a:endParaRPr lang="en-US"/>
          </a:p>
        </p:txBody>
      </p:sp>
    </p:spTree>
    <p:extLst>
      <p:ext uri="{BB962C8B-B14F-4D97-AF65-F5344CB8AC3E}">
        <p14:creationId xmlns:p14="http://schemas.microsoft.com/office/powerpoint/2010/main" val="2057342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FAC2E0-F34E-4D2D-8980-00CB700BC440}" type="datetimeFigureOut">
              <a:rPr lang="en-US" smtClean="0"/>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54FA9-2C04-4720-957F-B8E1EE947B9F}" type="slidenum">
              <a:rPr lang="en-US" smtClean="0"/>
              <a:t>‹#›</a:t>
            </a:fld>
            <a:endParaRPr lang="en-US"/>
          </a:p>
        </p:txBody>
      </p:sp>
    </p:spTree>
    <p:extLst>
      <p:ext uri="{BB962C8B-B14F-4D97-AF65-F5344CB8AC3E}">
        <p14:creationId xmlns:p14="http://schemas.microsoft.com/office/powerpoint/2010/main" val="300287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FAC2E0-F34E-4D2D-8980-00CB700BC440}" type="datetimeFigureOut">
              <a:rPr lang="en-US" smtClean="0"/>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54FA9-2C04-4720-957F-B8E1EE947B9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00250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FAC2E0-F34E-4D2D-8980-00CB700BC440}" type="datetimeFigureOut">
              <a:rPr lang="en-US" smtClean="0"/>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54FA9-2C04-4720-957F-B8E1EE947B9F}" type="slidenum">
              <a:rPr lang="en-US" smtClean="0"/>
              <a:t>‹#›</a:t>
            </a:fld>
            <a:endParaRPr lang="en-US"/>
          </a:p>
        </p:txBody>
      </p:sp>
    </p:spTree>
    <p:extLst>
      <p:ext uri="{BB962C8B-B14F-4D97-AF65-F5344CB8AC3E}">
        <p14:creationId xmlns:p14="http://schemas.microsoft.com/office/powerpoint/2010/main" val="1272141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FAC2E0-F34E-4D2D-8980-00CB700BC440}" type="datetimeFigureOut">
              <a:rPr lang="en-US" smtClean="0"/>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54FA9-2C04-4720-957F-B8E1EE947B9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946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FAC2E0-F34E-4D2D-8980-00CB700BC440}" type="datetimeFigureOut">
              <a:rPr lang="en-US" smtClean="0"/>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54FA9-2C04-4720-957F-B8E1EE947B9F}" type="slidenum">
              <a:rPr lang="en-US" smtClean="0"/>
              <a:t>‹#›</a:t>
            </a:fld>
            <a:endParaRPr lang="en-US"/>
          </a:p>
        </p:txBody>
      </p:sp>
    </p:spTree>
    <p:extLst>
      <p:ext uri="{BB962C8B-B14F-4D97-AF65-F5344CB8AC3E}">
        <p14:creationId xmlns:p14="http://schemas.microsoft.com/office/powerpoint/2010/main" val="1541135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FAC2E0-F34E-4D2D-8980-00CB700BC440}" type="datetimeFigureOut">
              <a:rPr lang="en-US" smtClean="0"/>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54FA9-2C04-4720-957F-B8E1EE947B9F}" type="slidenum">
              <a:rPr lang="en-US" smtClean="0"/>
              <a:t>‹#›</a:t>
            </a:fld>
            <a:endParaRPr lang="en-US"/>
          </a:p>
        </p:txBody>
      </p:sp>
    </p:spTree>
    <p:extLst>
      <p:ext uri="{BB962C8B-B14F-4D97-AF65-F5344CB8AC3E}">
        <p14:creationId xmlns:p14="http://schemas.microsoft.com/office/powerpoint/2010/main" val="2997081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FAC2E0-F34E-4D2D-8980-00CB700BC440}" type="datetimeFigureOut">
              <a:rPr lang="en-US" smtClean="0"/>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54FA9-2C04-4720-957F-B8E1EE947B9F}" type="slidenum">
              <a:rPr lang="en-US" smtClean="0"/>
              <a:t>‹#›</a:t>
            </a:fld>
            <a:endParaRPr lang="en-US"/>
          </a:p>
        </p:txBody>
      </p:sp>
    </p:spTree>
    <p:extLst>
      <p:ext uri="{BB962C8B-B14F-4D97-AF65-F5344CB8AC3E}">
        <p14:creationId xmlns:p14="http://schemas.microsoft.com/office/powerpoint/2010/main" val="3084992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FAC2E0-F34E-4D2D-8980-00CB700BC440}" type="datetimeFigureOut">
              <a:rPr lang="en-US" smtClean="0"/>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54FA9-2C04-4720-957F-B8E1EE947B9F}" type="slidenum">
              <a:rPr lang="en-US" smtClean="0"/>
              <a:t>‹#›</a:t>
            </a:fld>
            <a:endParaRPr lang="en-US"/>
          </a:p>
        </p:txBody>
      </p:sp>
    </p:spTree>
    <p:extLst>
      <p:ext uri="{BB962C8B-B14F-4D97-AF65-F5344CB8AC3E}">
        <p14:creationId xmlns:p14="http://schemas.microsoft.com/office/powerpoint/2010/main" val="3273278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FAC2E0-F34E-4D2D-8980-00CB700BC440}" type="datetimeFigureOut">
              <a:rPr lang="en-US" smtClean="0"/>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54FA9-2C04-4720-957F-B8E1EE947B9F}" type="slidenum">
              <a:rPr lang="en-US" smtClean="0"/>
              <a:t>‹#›</a:t>
            </a:fld>
            <a:endParaRPr lang="en-US"/>
          </a:p>
        </p:txBody>
      </p:sp>
    </p:spTree>
    <p:extLst>
      <p:ext uri="{BB962C8B-B14F-4D97-AF65-F5344CB8AC3E}">
        <p14:creationId xmlns:p14="http://schemas.microsoft.com/office/powerpoint/2010/main" val="2834417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FAC2E0-F34E-4D2D-8980-00CB700BC440}" type="datetimeFigureOut">
              <a:rPr lang="en-US" smtClean="0"/>
              <a:t>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954FA9-2C04-4720-957F-B8E1EE947B9F}" type="slidenum">
              <a:rPr lang="en-US" smtClean="0"/>
              <a:t>‹#›</a:t>
            </a:fld>
            <a:endParaRPr lang="en-US"/>
          </a:p>
        </p:txBody>
      </p:sp>
    </p:spTree>
    <p:extLst>
      <p:ext uri="{BB962C8B-B14F-4D97-AF65-F5344CB8AC3E}">
        <p14:creationId xmlns:p14="http://schemas.microsoft.com/office/powerpoint/2010/main" val="94567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BFAC2E0-F34E-4D2D-8980-00CB700BC440}" type="datetimeFigureOut">
              <a:rPr lang="en-US" smtClean="0"/>
              <a:t>2/18/2018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954FA9-2C04-4720-957F-B8E1EE947B9F}" type="slidenum">
              <a:rPr lang="en-US" smtClean="0"/>
              <a:t>‹#›</a:t>
            </a:fld>
            <a:endParaRPr lang="en-US"/>
          </a:p>
        </p:txBody>
      </p:sp>
    </p:spTree>
    <p:extLst>
      <p:ext uri="{BB962C8B-B14F-4D97-AF65-F5344CB8AC3E}">
        <p14:creationId xmlns:p14="http://schemas.microsoft.com/office/powerpoint/2010/main" val="2981521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BFAC2E0-F34E-4D2D-8980-00CB700BC440}" type="datetimeFigureOut">
              <a:rPr lang="en-US" smtClean="0"/>
              <a:t>2/18/2018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954FA9-2C04-4720-957F-B8E1EE947B9F}" type="slidenum">
              <a:rPr lang="en-US" smtClean="0"/>
              <a:t>‹#›</a:t>
            </a:fld>
            <a:endParaRPr lang="en-US"/>
          </a:p>
        </p:txBody>
      </p:sp>
    </p:spTree>
    <p:extLst>
      <p:ext uri="{BB962C8B-B14F-4D97-AF65-F5344CB8AC3E}">
        <p14:creationId xmlns:p14="http://schemas.microsoft.com/office/powerpoint/2010/main" val="4054761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FAC2E0-F34E-4D2D-8980-00CB700BC440}" type="datetimeFigureOut">
              <a:rPr lang="en-US" smtClean="0"/>
              <a:t>2/18/2018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954FA9-2C04-4720-957F-B8E1EE947B9F}" type="slidenum">
              <a:rPr lang="en-US" smtClean="0"/>
              <a:t>‹#›</a:t>
            </a:fld>
            <a:endParaRPr lang="en-US"/>
          </a:p>
        </p:txBody>
      </p:sp>
    </p:spTree>
    <p:extLst>
      <p:ext uri="{BB962C8B-B14F-4D97-AF65-F5344CB8AC3E}">
        <p14:creationId xmlns:p14="http://schemas.microsoft.com/office/powerpoint/2010/main" val="475265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FAC2E0-F34E-4D2D-8980-00CB700BC440}" type="datetimeFigureOut">
              <a:rPr lang="en-US" smtClean="0"/>
              <a:t>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954FA9-2C04-4720-957F-B8E1EE947B9F}" type="slidenum">
              <a:rPr lang="en-US" smtClean="0"/>
              <a:t>‹#›</a:t>
            </a:fld>
            <a:endParaRPr lang="en-US"/>
          </a:p>
        </p:txBody>
      </p:sp>
    </p:spTree>
    <p:extLst>
      <p:ext uri="{BB962C8B-B14F-4D97-AF65-F5344CB8AC3E}">
        <p14:creationId xmlns:p14="http://schemas.microsoft.com/office/powerpoint/2010/main" val="568792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BFAC2E0-F34E-4D2D-8980-00CB700BC440}" type="datetimeFigureOut">
              <a:rPr lang="en-US" smtClean="0"/>
              <a:t>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954FA9-2C04-4720-957F-B8E1EE947B9F}" type="slidenum">
              <a:rPr lang="en-US" smtClean="0"/>
              <a:t>‹#›</a:t>
            </a:fld>
            <a:endParaRPr lang="en-US"/>
          </a:p>
        </p:txBody>
      </p:sp>
    </p:spTree>
    <p:extLst>
      <p:ext uri="{BB962C8B-B14F-4D97-AF65-F5344CB8AC3E}">
        <p14:creationId xmlns:p14="http://schemas.microsoft.com/office/powerpoint/2010/main" val="2614292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BFAC2E0-F34E-4D2D-8980-00CB700BC440}" type="datetimeFigureOut">
              <a:rPr lang="en-US" smtClean="0"/>
              <a:t>2/18/2018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E954FA9-2C04-4720-957F-B8E1EE947B9F}" type="slidenum">
              <a:rPr lang="en-US" smtClean="0"/>
              <a:t>‹#›</a:t>
            </a:fld>
            <a:endParaRPr lang="en-US"/>
          </a:p>
        </p:txBody>
      </p:sp>
    </p:spTree>
    <p:extLst>
      <p:ext uri="{BB962C8B-B14F-4D97-AF65-F5344CB8AC3E}">
        <p14:creationId xmlns:p14="http://schemas.microsoft.com/office/powerpoint/2010/main" val="34124553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0323" y="2234717"/>
            <a:ext cx="8154488" cy="1226940"/>
          </a:xfrm>
        </p:spPr>
        <p:txBody>
          <a:bodyPr>
            <a:normAutofit fontScale="90000"/>
          </a:bodyPr>
          <a:lstStyle/>
          <a:p>
            <a:r>
              <a:rPr lang="en-US" sz="9600" b="1" u="sng" dirty="0" smtClean="0"/>
              <a:t>INNOVACCER</a:t>
            </a:r>
            <a:endParaRPr lang="en-US" sz="9600" b="1" u="sng" dirty="0"/>
          </a:p>
        </p:txBody>
      </p:sp>
      <p:sp>
        <p:nvSpPr>
          <p:cNvPr id="3" name="Subtitle 2"/>
          <p:cNvSpPr>
            <a:spLocks noGrp="1"/>
          </p:cNvSpPr>
          <p:nvPr>
            <p:ph type="subTitle" idx="1"/>
          </p:nvPr>
        </p:nvSpPr>
        <p:spPr>
          <a:xfrm>
            <a:off x="950323" y="3984877"/>
            <a:ext cx="8107196" cy="1478751"/>
          </a:xfrm>
        </p:spPr>
        <p:txBody>
          <a:bodyPr>
            <a:normAutofit lnSpcReduction="10000"/>
          </a:bodyPr>
          <a:lstStyle/>
          <a:p>
            <a:r>
              <a:rPr lang="en-US" sz="2800" dirty="0" smtClean="0"/>
              <a:t>AABHAS KARNAWAT</a:t>
            </a:r>
            <a:br>
              <a:rPr lang="en-US" sz="2800" dirty="0" smtClean="0"/>
            </a:br>
            <a:r>
              <a:rPr lang="en-US" sz="2800" dirty="0" smtClean="0"/>
              <a:t>IIT </a:t>
            </a:r>
            <a:r>
              <a:rPr lang="en-US" sz="2800" dirty="0" smtClean="0"/>
              <a:t>GUWAHATI</a:t>
            </a:r>
          </a:p>
          <a:p>
            <a:r>
              <a:rPr lang="en-US" sz="2800" dirty="0" smtClean="0"/>
              <a:t>Roll No. :-150107001</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323" y="117567"/>
            <a:ext cx="3036813" cy="455522"/>
          </a:xfrm>
          <a:prstGeom prst="rect">
            <a:avLst/>
          </a:prstGeom>
        </p:spPr>
      </p:pic>
      <p:sp>
        <p:nvSpPr>
          <p:cNvPr id="5" name="TextBox 4"/>
          <p:cNvSpPr txBox="1"/>
          <p:nvPr/>
        </p:nvSpPr>
        <p:spPr>
          <a:xfrm>
            <a:off x="5603965" y="3461657"/>
            <a:ext cx="4402182" cy="523220"/>
          </a:xfrm>
          <a:prstGeom prst="rect">
            <a:avLst/>
          </a:prstGeom>
          <a:noFill/>
        </p:spPr>
        <p:txBody>
          <a:bodyPr wrap="square" rtlCol="0">
            <a:spAutoFit/>
          </a:bodyPr>
          <a:lstStyle/>
          <a:p>
            <a:r>
              <a:rPr lang="en-US" sz="2800" dirty="0"/>
              <a:t>Analytics Assignment</a:t>
            </a:r>
          </a:p>
        </p:txBody>
      </p:sp>
    </p:spTree>
    <p:extLst>
      <p:ext uri="{BB962C8B-B14F-4D97-AF65-F5344CB8AC3E}">
        <p14:creationId xmlns:p14="http://schemas.microsoft.com/office/powerpoint/2010/main" val="26801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730" y="1005962"/>
            <a:ext cx="8596668" cy="1320800"/>
          </a:xfrm>
        </p:spPr>
        <p:txBody>
          <a:bodyPr/>
          <a:lstStyle/>
          <a:p>
            <a:r>
              <a:rPr lang="en-US" b="1" u="sng" dirty="0" smtClean="0"/>
              <a:t>Approach :- </a:t>
            </a:r>
            <a:endParaRPr lang="en-US" b="1" u="sng" dirty="0"/>
          </a:p>
        </p:txBody>
      </p:sp>
      <p:sp>
        <p:nvSpPr>
          <p:cNvPr id="3" name="Content Placeholder 2"/>
          <p:cNvSpPr>
            <a:spLocks noGrp="1"/>
          </p:cNvSpPr>
          <p:nvPr>
            <p:ph sz="half" idx="1"/>
          </p:nvPr>
        </p:nvSpPr>
        <p:spPr>
          <a:xfrm>
            <a:off x="156126" y="1943463"/>
            <a:ext cx="4558938" cy="3880772"/>
          </a:xfrm>
        </p:spPr>
        <p:txBody>
          <a:bodyPr>
            <a:noAutofit/>
          </a:bodyPr>
          <a:lstStyle/>
          <a:p>
            <a:r>
              <a:rPr lang="en-US" sz="3200" dirty="0" smtClean="0"/>
              <a:t>So First of all DOB is separated into date ,month and year.</a:t>
            </a:r>
          </a:p>
          <a:p>
            <a:r>
              <a:rPr lang="en-US" sz="3200" dirty="0" smtClean="0"/>
              <a:t>Then I have done the sub-setting according to gender and later </a:t>
            </a:r>
            <a:r>
              <a:rPr lang="en-US" sz="3200" dirty="0" smtClean="0"/>
              <a:t>on separated </a:t>
            </a:r>
            <a:r>
              <a:rPr lang="en-US" sz="3200" dirty="0" smtClean="0"/>
              <a:t>on the basis of common DOB</a:t>
            </a:r>
            <a:r>
              <a:rPr lang="en-US" sz="3200" dirty="0" smtClean="0"/>
              <a:t>.</a:t>
            </a:r>
            <a:endParaRPr lang="en-US" sz="3200" dirty="0" smtClean="0"/>
          </a:p>
        </p:txBody>
      </p:sp>
      <p:sp>
        <p:nvSpPr>
          <p:cNvPr id="4" name="Content Placeholder 3"/>
          <p:cNvSpPr>
            <a:spLocks noGrp="1"/>
          </p:cNvSpPr>
          <p:nvPr>
            <p:ph sz="half" idx="2"/>
          </p:nvPr>
        </p:nvSpPr>
        <p:spPr>
          <a:xfrm>
            <a:off x="4570720" y="1461340"/>
            <a:ext cx="4886789" cy="5228318"/>
          </a:xfrm>
        </p:spPr>
        <p:txBody>
          <a:bodyPr>
            <a:normAutofit lnSpcReduction="10000"/>
          </a:bodyPr>
          <a:lstStyle/>
          <a:p>
            <a:pPr marL="0" indent="0">
              <a:buNone/>
            </a:pPr>
            <a:endParaRPr lang="en-US" sz="3200" dirty="0" smtClean="0"/>
          </a:p>
          <a:p>
            <a:r>
              <a:rPr lang="en-US" sz="3200" dirty="0"/>
              <a:t>Then combine ‘fn’ and ‘ln’ to make the variable named </a:t>
            </a:r>
            <a:r>
              <a:rPr lang="en-US" sz="3200" dirty="0" smtClean="0"/>
              <a:t>“full name”</a:t>
            </a:r>
            <a:endParaRPr lang="en-US" sz="3200" dirty="0"/>
          </a:p>
          <a:p>
            <a:r>
              <a:rPr lang="en-US" sz="3200" dirty="0" smtClean="0"/>
              <a:t>Then </a:t>
            </a:r>
            <a:r>
              <a:rPr lang="en-US" sz="3200" dirty="0"/>
              <a:t>make a loop to compare each column of full name to remaining column by </a:t>
            </a:r>
            <a:r>
              <a:rPr lang="en-US" sz="3200" dirty="0" smtClean="0"/>
              <a:t>applying “</a:t>
            </a:r>
            <a:r>
              <a:rPr lang="en-US" sz="3200" dirty="0"/>
              <a:t> </a:t>
            </a:r>
            <a:r>
              <a:rPr lang="en-US" sz="3200" dirty="0" smtClean="0"/>
              <a:t>Longest </a:t>
            </a:r>
            <a:r>
              <a:rPr lang="en-US" sz="3200" dirty="0"/>
              <a:t>subsequence” method</a:t>
            </a:r>
            <a:r>
              <a:rPr lang="en-US" sz="3200" dirty="0" smtClean="0"/>
              <a:t>.</a:t>
            </a:r>
            <a:endParaRPr lang="en-US" sz="32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614" y="81523"/>
            <a:ext cx="3036813" cy="455522"/>
          </a:xfrm>
          <a:prstGeom prst="rect">
            <a:avLst/>
          </a:prstGeom>
        </p:spPr>
      </p:pic>
    </p:spTree>
    <p:extLst>
      <p:ext uri="{BB962C8B-B14F-4D97-AF65-F5344CB8AC3E}">
        <p14:creationId xmlns:p14="http://schemas.microsoft.com/office/powerpoint/2010/main" val="3544662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
            <a:ext cx="9927771" cy="6152606"/>
          </a:xfrm>
        </p:spPr>
        <p:txBody>
          <a:bodyPr>
            <a:noAutofit/>
          </a:bodyPr>
          <a:lstStyle/>
          <a:p>
            <a:endParaRPr lang="en-US" sz="3200" dirty="0" smtClean="0"/>
          </a:p>
          <a:p>
            <a:r>
              <a:rPr lang="en-US" sz="3200" dirty="0"/>
              <a:t>Make a function to compare 2 strings but before that split that strings into character.</a:t>
            </a:r>
          </a:p>
          <a:p>
            <a:r>
              <a:rPr lang="en-US" sz="3200" dirty="0" smtClean="0"/>
              <a:t>Then </a:t>
            </a:r>
            <a:r>
              <a:rPr lang="en-US" sz="3200" dirty="0"/>
              <a:t>Get the longest subsequence and get its length and divide it by the </a:t>
            </a:r>
            <a:r>
              <a:rPr lang="en-US" sz="3200" dirty="0" smtClean="0"/>
              <a:t>minimum </a:t>
            </a:r>
            <a:r>
              <a:rPr lang="en-US" sz="3200" dirty="0"/>
              <a:t>length </a:t>
            </a:r>
            <a:r>
              <a:rPr lang="en-US" sz="3200" dirty="0" smtClean="0"/>
              <a:t>out of the 2 string </a:t>
            </a:r>
            <a:r>
              <a:rPr lang="en-US" sz="3200" dirty="0"/>
              <a:t>you are comparing</a:t>
            </a:r>
            <a:r>
              <a:rPr lang="en-US" sz="3200" dirty="0" smtClean="0"/>
              <a:t>.</a:t>
            </a:r>
          </a:p>
          <a:p>
            <a:r>
              <a:rPr lang="en-US" sz="3200" dirty="0" smtClean="0"/>
              <a:t>You </a:t>
            </a:r>
            <a:r>
              <a:rPr lang="en-US" sz="3200" dirty="0"/>
              <a:t>will get the ratio which if greater than your set threshold value than ‘if’ loop will activate and the row with which it is getting ratio greater than threshold will be duplicate rows so remove them.</a:t>
            </a:r>
          </a:p>
          <a:p>
            <a:endParaRPr lang="en-US" sz="3200" dirty="0" smtClean="0"/>
          </a:p>
          <a:p>
            <a:pPr marL="0" indent="0">
              <a:buNone/>
            </a:pPr>
            <a:endParaRPr lang="en-US" sz="32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882" y="6402478"/>
            <a:ext cx="3036813" cy="455522"/>
          </a:xfrm>
          <a:prstGeom prst="rect">
            <a:avLst/>
          </a:prstGeom>
        </p:spPr>
      </p:pic>
    </p:spTree>
    <p:extLst>
      <p:ext uri="{BB962C8B-B14F-4D97-AF65-F5344CB8AC3E}">
        <p14:creationId xmlns:p14="http://schemas.microsoft.com/office/powerpoint/2010/main" val="4085810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503" y="548641"/>
            <a:ext cx="9300755" cy="5597225"/>
          </a:xfrm>
        </p:spPr>
        <p:txBody>
          <a:bodyPr>
            <a:normAutofit/>
          </a:bodyPr>
          <a:lstStyle/>
          <a:p>
            <a:r>
              <a:rPr lang="en-US" sz="3200" dirty="0"/>
              <a:t>Then get their IDs and from original dataset save those having these saved id’s.</a:t>
            </a:r>
          </a:p>
          <a:p>
            <a:r>
              <a:rPr lang="en-US" sz="3200" dirty="0"/>
              <a:t>So According to the output of the given dataset:- There are 43 Unique names in the dataset when threshold value is set to </a:t>
            </a:r>
            <a:r>
              <a:rPr lang="en-US" sz="3200" dirty="0" smtClean="0"/>
              <a:t>0.95.</a:t>
            </a:r>
          </a:p>
          <a:p>
            <a:pPr lvl="5"/>
            <a:endParaRPr lang="en-US" sz="2600" dirty="0" smtClean="0"/>
          </a:p>
          <a:p>
            <a:pPr lvl="5"/>
            <a:endParaRPr lang="en-US" sz="2600" dirty="0" smtClean="0"/>
          </a:p>
          <a:p>
            <a:pPr lvl="5"/>
            <a:endParaRPr lang="en-US" sz="2600" dirty="0" smtClean="0"/>
          </a:p>
          <a:p>
            <a:pPr marL="2286000" lvl="5" indent="0">
              <a:buNone/>
            </a:pPr>
            <a:r>
              <a:rPr lang="en-US" sz="2800" b="1" dirty="0" smtClean="0"/>
              <a:t>                 THANK </a:t>
            </a:r>
            <a:r>
              <a:rPr lang="en-US" sz="2800" b="1" dirty="0"/>
              <a:t>YOU!!!</a:t>
            </a:r>
          </a:p>
          <a:p>
            <a:pPr lvl="5"/>
            <a:endParaRPr lang="en-US" sz="2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449" y="6407122"/>
            <a:ext cx="3036813" cy="455522"/>
          </a:xfrm>
          <a:prstGeom prst="rect">
            <a:avLst/>
          </a:prstGeom>
        </p:spPr>
      </p:pic>
    </p:spTree>
    <p:extLst>
      <p:ext uri="{BB962C8B-B14F-4D97-AF65-F5344CB8AC3E}">
        <p14:creationId xmlns:p14="http://schemas.microsoft.com/office/powerpoint/2010/main" val="5868073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51</TotalTime>
  <Words>207</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Wingdings 3</vt:lpstr>
      <vt:lpstr>Facet</vt:lpstr>
      <vt:lpstr>INNOVACCER</vt:lpstr>
      <vt:lpstr>Approach :-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A.Karnawat</dc:creator>
  <cp:lastModifiedBy>A.Karnawat</cp:lastModifiedBy>
  <cp:revision>13</cp:revision>
  <dcterms:created xsi:type="dcterms:W3CDTF">2018-02-17T04:40:15Z</dcterms:created>
  <dcterms:modified xsi:type="dcterms:W3CDTF">2018-02-18T18:33:40Z</dcterms:modified>
</cp:coreProperties>
</file>