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C2E0-F34E-4D2D-8980-00CB700BC44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4FA9-2C04-4720-957F-B8E1EE947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4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C2E0-F34E-4D2D-8980-00CB700BC44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4FA9-2C04-4720-957F-B8E1EE947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6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C2E0-F34E-4D2D-8980-00CB700BC44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4FA9-2C04-4720-957F-B8E1EE947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C2E0-F34E-4D2D-8980-00CB700BC44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4FA9-2C04-4720-957F-B8E1EE947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1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C2E0-F34E-4D2D-8980-00CB700BC44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4FA9-2C04-4720-957F-B8E1EE947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C2E0-F34E-4D2D-8980-00CB700BC44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4FA9-2C04-4720-957F-B8E1EE947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1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C2E0-F34E-4D2D-8980-00CB700BC44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4FA9-2C04-4720-957F-B8E1EE947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4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C2E0-F34E-4D2D-8980-00CB700BC44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4FA9-2C04-4720-957F-B8E1EE947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3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C2E0-F34E-4D2D-8980-00CB700BC44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4FA9-2C04-4720-957F-B8E1EE947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C2E0-F34E-4D2D-8980-00CB700BC44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4FA9-2C04-4720-957F-B8E1EE947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C2E0-F34E-4D2D-8980-00CB700BC44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4FA9-2C04-4720-957F-B8E1EE947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AC2E0-F34E-4D2D-8980-00CB700BC44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54FA9-2C04-4720-957F-B8E1EE947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u="sng" dirty="0" smtClean="0"/>
              <a:t>INNOVACCER</a:t>
            </a:r>
            <a:endParaRPr lang="en-US" sz="8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:- AABHAS KARNAWAT</a:t>
            </a:r>
            <a:br>
              <a:rPr lang="en-US" sz="2800" dirty="0" smtClean="0"/>
            </a:br>
            <a:r>
              <a:rPr lang="en-US" sz="2800" dirty="0" smtClean="0"/>
              <a:t>IIT GUWAHATI</a:t>
            </a:r>
          </a:p>
          <a:p>
            <a:r>
              <a:rPr lang="en-US" sz="2800" dirty="0" smtClean="0"/>
              <a:t>Roll No. :-150107001</a:t>
            </a:r>
          </a:p>
        </p:txBody>
      </p:sp>
    </p:spTree>
    <p:extLst>
      <p:ext uri="{BB962C8B-B14F-4D97-AF65-F5344CB8AC3E}">
        <p14:creationId xmlns:p14="http://schemas.microsoft.com/office/powerpoint/2010/main" val="2680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:-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 First of all DOB is separated into date ,month and year.</a:t>
            </a:r>
          </a:p>
          <a:p>
            <a:r>
              <a:rPr lang="en-US" dirty="0" smtClean="0"/>
              <a:t>Then only first Word Of ‘ln’ And ‘</a:t>
            </a:r>
            <a:r>
              <a:rPr lang="en-US" dirty="0" err="1" smtClean="0"/>
              <a:t>fn</a:t>
            </a:r>
            <a:r>
              <a:rPr lang="en-US" dirty="0" smtClean="0"/>
              <a:t>’ is taken:- means we have removed Jr. , Sr. ,etc. as it will not matter as this thing can be taken care by DOB.</a:t>
            </a:r>
          </a:p>
          <a:p>
            <a:r>
              <a:rPr lang="en-US" dirty="0" smtClean="0"/>
              <a:t>Then We have combined fn &amp; ln.</a:t>
            </a:r>
          </a:p>
          <a:p>
            <a:r>
              <a:rPr lang="en-US" dirty="0" smtClean="0"/>
              <a:t>Then compared all the rows to get the unique rows.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Then get their IDs and from original dataset save those having these saved id’s.</a:t>
            </a:r>
          </a:p>
          <a:p>
            <a:r>
              <a:rPr lang="en-US" dirty="0" smtClean="0"/>
              <a:t>It is better to do it in such a way as dataset is small ,so if we train using ML Algorithm ,randomness would occur and correct result would not be predicted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6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01337"/>
            <a:ext cx="11652068" cy="59566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SampleData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=read.csv("DPSD.csv",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stringsAsFactors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FALSE)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data=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SampleData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length(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data$ln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data$gn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as.factor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data$gn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in 1:len){</a:t>
            </a:r>
            <a:endParaRPr lang="en-US" sz="2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data$ln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]&lt;-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unlist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strsplit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data$ln,split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 ")[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])[1]</a:t>
            </a:r>
          </a:p>
          <a:p>
            <a:pPr marL="914400" lvl="2" indent="0">
              <a:buNone/>
            </a:pP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data$fn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]&lt;-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unlist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strsplit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data$fn,split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 ")[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])[1]</a:t>
            </a:r>
          </a:p>
          <a:p>
            <a:pPr marL="914400" lvl="2" indent="0">
              <a:buNone/>
            </a:pP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data$fullname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]&lt;-paste(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data$ln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data$fn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pPr marL="914400" lvl="2" indent="0">
              <a:buNone/>
            </a:pP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data$day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]&lt;-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as.integer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unlist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strsplit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data$dob,split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="/")[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])[1])</a:t>
            </a:r>
          </a:p>
          <a:p>
            <a:pPr marL="914400" lvl="2" indent="0">
              <a:buNone/>
            </a:pP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data$month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]&lt;-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as.integer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unlist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strsplit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data$dob,split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="/")[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])[2])</a:t>
            </a:r>
          </a:p>
          <a:p>
            <a:pPr marL="914400" lvl="2" indent="0">
              <a:buNone/>
            </a:pP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data$year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]&lt;-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as.integer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unlist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strsplit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data$dob,split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="/")[</a:t>
            </a:r>
            <a:r>
              <a:rPr lang="en-US" sz="1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])[3])</a:t>
            </a:r>
          </a:p>
          <a:p>
            <a:pPr marL="914400" lvl="2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a&lt;-c(1,2,4)</a:t>
            </a:r>
          </a:p>
          <a:p>
            <a:pPr marL="457200" lvl="1" indent="0">
              <a:buNone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=data[,-a]</a:t>
            </a:r>
          </a:p>
          <a:p>
            <a:pPr marL="457200" lvl="1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uniqueids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unlist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(labels(unique(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 , 1:5 ] ))[1])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FinalList</a:t>
            </a:r>
            <a:r>
              <a:rPr lang="en-US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n-US" sz="2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SampleData</a:t>
            </a:r>
            <a:r>
              <a:rPr lang="en-US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uniqueids</a:t>
            </a:r>
            <a:r>
              <a:rPr lang="en-US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,]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5754" y="104503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R Code</a:t>
            </a:r>
            <a:endParaRPr 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72770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587374"/>
            <a:ext cx="10515600" cy="5813425"/>
          </a:xfrm>
        </p:spPr>
        <p:txBody>
          <a:bodyPr/>
          <a:lstStyle/>
          <a:p>
            <a:r>
              <a:rPr lang="en-US" dirty="0" smtClean="0"/>
              <a:t>So According to the output of the given dataset:- There are 54 Unique names in the dataset.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4400" b="1" dirty="0" smtClean="0"/>
              <a:t>THANK YOU!!!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85810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249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INNOVACCER</vt:lpstr>
      <vt:lpstr>Approach :-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A.Karnawat</dc:creator>
  <cp:lastModifiedBy>A.Karnawat</cp:lastModifiedBy>
  <cp:revision>4</cp:revision>
  <dcterms:created xsi:type="dcterms:W3CDTF">2018-02-17T04:40:15Z</dcterms:created>
  <dcterms:modified xsi:type="dcterms:W3CDTF">2018-02-17T05:03:49Z</dcterms:modified>
</cp:coreProperties>
</file>