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2" r:id="rId5"/>
    <p:sldId id="264" r:id="rId6"/>
    <p:sldId id="265" r:id="rId7"/>
    <p:sldId id="270" r:id="rId8"/>
    <p:sldId id="271" r:id="rId9"/>
    <p:sldId id="267" r:id="rId10"/>
    <p:sldId id="272" r:id="rId11"/>
    <p:sldId id="273" r:id="rId12"/>
    <p:sldId id="269" r:id="rId13"/>
  </p:sldIdLst>
  <p:sldSz cx="12190413" cy="7021513"/>
  <p:notesSz cx="6858000" cy="9144000"/>
  <p:defaultTextStyle>
    <a:defPPr>
      <a:defRPr lang="en-US"/>
    </a:defPPr>
    <a:lvl1pPr marL="0" algn="l" defTabSz="1097737" rtl="0" eaLnBrk="1" latinLnBrk="0" hangingPunct="1">
      <a:defRPr sz="2200" kern="1200">
        <a:solidFill>
          <a:schemeClr val="tx1"/>
        </a:solidFill>
        <a:latin typeface="+mn-lt"/>
        <a:ea typeface="+mn-ea"/>
        <a:cs typeface="+mn-cs"/>
      </a:defRPr>
    </a:lvl1pPr>
    <a:lvl2pPr marL="548869" algn="l" defTabSz="1097737" rtl="0" eaLnBrk="1" latinLnBrk="0" hangingPunct="1">
      <a:defRPr sz="2200" kern="1200">
        <a:solidFill>
          <a:schemeClr val="tx1"/>
        </a:solidFill>
        <a:latin typeface="+mn-lt"/>
        <a:ea typeface="+mn-ea"/>
        <a:cs typeface="+mn-cs"/>
      </a:defRPr>
    </a:lvl2pPr>
    <a:lvl3pPr marL="1097737" algn="l" defTabSz="1097737" rtl="0" eaLnBrk="1" latinLnBrk="0" hangingPunct="1">
      <a:defRPr sz="2200" kern="1200">
        <a:solidFill>
          <a:schemeClr val="tx1"/>
        </a:solidFill>
        <a:latin typeface="+mn-lt"/>
        <a:ea typeface="+mn-ea"/>
        <a:cs typeface="+mn-cs"/>
      </a:defRPr>
    </a:lvl3pPr>
    <a:lvl4pPr marL="1646606" algn="l" defTabSz="1097737" rtl="0" eaLnBrk="1" latinLnBrk="0" hangingPunct="1">
      <a:defRPr sz="2200" kern="1200">
        <a:solidFill>
          <a:schemeClr val="tx1"/>
        </a:solidFill>
        <a:latin typeface="+mn-lt"/>
        <a:ea typeface="+mn-ea"/>
        <a:cs typeface="+mn-cs"/>
      </a:defRPr>
    </a:lvl4pPr>
    <a:lvl5pPr marL="2195474" algn="l" defTabSz="1097737" rtl="0" eaLnBrk="1" latinLnBrk="0" hangingPunct="1">
      <a:defRPr sz="2200" kern="1200">
        <a:solidFill>
          <a:schemeClr val="tx1"/>
        </a:solidFill>
        <a:latin typeface="+mn-lt"/>
        <a:ea typeface="+mn-ea"/>
        <a:cs typeface="+mn-cs"/>
      </a:defRPr>
    </a:lvl5pPr>
    <a:lvl6pPr marL="2744343" algn="l" defTabSz="1097737" rtl="0" eaLnBrk="1" latinLnBrk="0" hangingPunct="1">
      <a:defRPr sz="2200" kern="1200">
        <a:solidFill>
          <a:schemeClr val="tx1"/>
        </a:solidFill>
        <a:latin typeface="+mn-lt"/>
        <a:ea typeface="+mn-ea"/>
        <a:cs typeface="+mn-cs"/>
      </a:defRPr>
    </a:lvl6pPr>
    <a:lvl7pPr marL="3293212" algn="l" defTabSz="1097737" rtl="0" eaLnBrk="1" latinLnBrk="0" hangingPunct="1">
      <a:defRPr sz="2200" kern="1200">
        <a:solidFill>
          <a:schemeClr val="tx1"/>
        </a:solidFill>
        <a:latin typeface="+mn-lt"/>
        <a:ea typeface="+mn-ea"/>
        <a:cs typeface="+mn-cs"/>
      </a:defRPr>
    </a:lvl7pPr>
    <a:lvl8pPr marL="3842080" algn="l" defTabSz="1097737" rtl="0" eaLnBrk="1" latinLnBrk="0" hangingPunct="1">
      <a:defRPr sz="2200" kern="1200">
        <a:solidFill>
          <a:schemeClr val="tx1"/>
        </a:solidFill>
        <a:latin typeface="+mn-lt"/>
        <a:ea typeface="+mn-ea"/>
        <a:cs typeface="+mn-cs"/>
      </a:defRPr>
    </a:lvl8pPr>
    <a:lvl9pPr marL="4390949" algn="l" defTabSz="1097737" rtl="0" eaLnBrk="1" latinLnBrk="0" hangingPunct="1">
      <a:defRPr sz="2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35" autoAdjust="0"/>
    <p:restoredTop sz="94660" autoAdjust="0"/>
  </p:normalViewPr>
  <p:slideViewPr>
    <p:cSldViewPr>
      <p:cViewPr varScale="1">
        <p:scale>
          <a:sx n="71" d="100"/>
          <a:sy n="71" d="100"/>
        </p:scale>
        <p:origin x="-774" y="-108"/>
      </p:cViewPr>
      <p:guideLst>
        <p:guide orient="horz" pos="2212"/>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4775353"/>
            <a:ext cx="12199865"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9774" tIns="54887" rIns="109774" bIns="54887" anchor="ctr"/>
          <a:lstStyle>
            <a:extLst/>
          </a:lstStyle>
          <a:p>
            <a:pPr algn="ctr" eaLnBrk="1" latinLnBrk="0" hangingPunct="1"/>
            <a:endParaRPr kumimoji="0" lang="en-US"/>
          </a:p>
        </p:txBody>
      </p:sp>
      <p:sp>
        <p:nvSpPr>
          <p:cNvPr id="9" name="Title 8"/>
          <p:cNvSpPr>
            <a:spLocks noGrp="1"/>
          </p:cNvSpPr>
          <p:nvPr>
            <p:ph type="ctrTitle"/>
          </p:nvPr>
        </p:nvSpPr>
        <p:spPr>
          <a:xfrm>
            <a:off x="914282" y="1794390"/>
            <a:ext cx="10361851" cy="1873387"/>
          </a:xfrm>
        </p:spPr>
        <p:txBody>
          <a:bodyPr vert="horz" anchor="b">
            <a:normAutofit/>
            <a:scene3d>
              <a:camera prst="orthographicFront"/>
              <a:lightRig rig="soft" dir="t"/>
            </a:scene3d>
            <a:sp3d prstMaterial="softEdge">
              <a:bevelT w="25400" h="25400"/>
            </a:sp3d>
          </a:bodyPr>
          <a:lstStyle>
            <a:lvl1pPr algn="r">
              <a:defRPr sz="5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282" y="3697717"/>
            <a:ext cx="10361851" cy="1228308"/>
          </a:xfrm>
        </p:spPr>
        <p:txBody>
          <a:bodyPr lIns="54887" rIns="54887"/>
          <a:lstStyle>
            <a:lvl1pPr marL="0" marR="76842" indent="0" algn="r">
              <a:buNone/>
              <a:defRPr>
                <a:solidFill>
                  <a:schemeClr val="tx2"/>
                </a:solidFill>
              </a:defRPr>
            </a:lvl1pPr>
            <a:lvl2pPr marL="548869" indent="0" algn="ctr">
              <a:buNone/>
            </a:lvl2pPr>
            <a:lvl3pPr marL="1097737" indent="0" algn="ctr">
              <a:buNone/>
            </a:lvl3pPr>
            <a:lvl4pPr marL="1646606" indent="0" algn="ctr">
              <a:buNone/>
            </a:lvl4pPr>
            <a:lvl5pPr marL="2195474" indent="0" algn="ctr">
              <a:buNone/>
            </a:lvl5pPr>
            <a:lvl6pPr marL="2744343" indent="0" algn="ctr">
              <a:buNone/>
            </a:lvl6pPr>
            <a:lvl7pPr marL="3293212" indent="0" algn="ctr">
              <a:buNone/>
            </a:lvl7pPr>
            <a:lvl8pPr marL="3842080" indent="0" algn="ctr">
              <a:buNone/>
            </a:lvl8pPr>
            <a:lvl9pPr marL="4390949" indent="0" algn="ctr">
              <a:buNone/>
            </a:lvl9pPr>
            <a:extLst/>
          </a:lstStyle>
          <a:p>
            <a:r>
              <a:rPr kumimoji="0" lang="en-US" smtClean="0"/>
              <a:t>Click to edit Master subtitle style</a:t>
            </a:r>
            <a:endParaRPr kumimoji="0" lang="en-US"/>
          </a:p>
        </p:txBody>
      </p:sp>
      <p:grpSp>
        <p:nvGrpSpPr>
          <p:cNvPr id="2" name="Group 1"/>
          <p:cNvGrpSpPr/>
          <p:nvPr/>
        </p:nvGrpSpPr>
        <p:grpSpPr>
          <a:xfrm>
            <a:off x="-5019" y="5071095"/>
            <a:ext cx="12195432" cy="1957677"/>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795C1F4-B8FC-4B56-BFE3-2501319E74DD}" type="datetimeFigureOut">
              <a:rPr lang="en-IN" smtClean="0"/>
              <a:pPr/>
              <a:t>10-06-2022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9A21A58-9A3A-4A13-B7FF-63DD29137DB8}" type="slidenum">
              <a:rPr lang="en-IN" smtClean="0"/>
              <a:pPr/>
              <a:t>‹#›</a:t>
            </a:fld>
            <a:endParaRPr lang="en-IN"/>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1" y="1516650"/>
            <a:ext cx="10971372" cy="4490647"/>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95C1F4-B8FC-4B56-BFE3-2501319E74DD}" type="datetimeFigureOut">
              <a:rPr lang="en-IN" smtClean="0"/>
              <a:pPr/>
              <a:t>10-06-2022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21A58-9A3A-4A13-B7FF-63DD29137DB8}" type="slidenum">
              <a:rPr lang="en-IN" smtClean="0"/>
              <a:pPr/>
              <a:t>‹#›</a:t>
            </a:fld>
            <a:endParaRPr lang="en-IN"/>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166" y="281191"/>
            <a:ext cx="2369653" cy="5726107"/>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1" y="281189"/>
            <a:ext cx="8431701" cy="5726106"/>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95C1F4-B8FC-4B56-BFE3-2501319E74DD}" type="datetimeFigureOut">
              <a:rPr lang="en-IN" smtClean="0"/>
              <a:pPr/>
              <a:t>10-06-2022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21A58-9A3A-4A13-B7FF-63DD29137DB8}" type="slidenum">
              <a:rPr lang="en-IN" smtClean="0"/>
              <a:pPr/>
              <a:t>‹#›</a:t>
            </a:fld>
            <a:endParaRPr lang="en-IN"/>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95C1F4-B8FC-4B56-BFE3-2501319E74DD}" type="datetimeFigureOut">
              <a:rPr lang="en-IN" smtClean="0"/>
              <a:pPr/>
              <a:t>10-06-2022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21A58-9A3A-4A13-B7FF-63DD29137DB8}"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43" y="1084979"/>
            <a:ext cx="10361851" cy="1872403"/>
          </a:xfrm>
        </p:spPr>
        <p:txBody>
          <a:bodyPr vert="horz" anchor="b">
            <a:normAutofit/>
            <a:scene3d>
              <a:camera prst="orthographicFront"/>
              <a:lightRig rig="soft" dir="t"/>
            </a:scene3d>
            <a:sp3d prstMaterial="softEdge">
              <a:bevelT w="25400" h="25400"/>
            </a:sp3d>
          </a:bodyPr>
          <a:lstStyle>
            <a:lvl1pPr algn="r">
              <a:buNone/>
              <a:defRPr sz="5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29605" y="3001612"/>
            <a:ext cx="6095207" cy="1489576"/>
          </a:xfrm>
        </p:spPr>
        <p:txBody>
          <a:bodyPr lIns="109774" rIns="109774" anchor="t"/>
          <a:lstStyle>
            <a:lvl1pPr marL="0" indent="0" algn="l">
              <a:buNone/>
              <a:defRPr sz="2800">
                <a:solidFill>
                  <a:schemeClr val="tx1"/>
                </a:solidFill>
              </a:defRPr>
            </a:lvl1pPr>
            <a:lvl2pPr>
              <a:buNone/>
              <a:defRPr sz="2200">
                <a:solidFill>
                  <a:schemeClr val="tx1">
                    <a:tint val="75000"/>
                  </a:schemeClr>
                </a:solidFill>
              </a:defRPr>
            </a:lvl2pPr>
            <a:lvl3pPr>
              <a:buNone/>
              <a:defRPr sz="19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795C1F4-B8FC-4B56-BFE3-2501319E74DD}" type="datetimeFigureOut">
              <a:rPr lang="en-IN" smtClean="0"/>
              <a:pPr/>
              <a:t>10-06-2022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21A58-9A3A-4A13-B7FF-63DD29137DB8}" type="slidenum">
              <a:rPr lang="en-IN" smtClean="0"/>
              <a:pPr/>
              <a:t>‹#›</a:t>
            </a:fld>
            <a:endParaRPr lang="en-IN"/>
          </a:p>
        </p:txBody>
      </p:sp>
      <p:sp>
        <p:nvSpPr>
          <p:cNvPr id="7" name="Chevron 6"/>
          <p:cNvSpPr/>
          <p:nvPr/>
        </p:nvSpPr>
        <p:spPr>
          <a:xfrm>
            <a:off x="4848275" y="3077131"/>
            <a:ext cx="243808" cy="2340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9774" tIns="54887" rIns="109774" bIns="54887" anchor="ctr"/>
          <a:lstStyle>
            <a:extLst/>
          </a:lstStyle>
          <a:p>
            <a:pPr algn="l" eaLnBrk="1" latinLnBrk="0" hangingPunct="1"/>
            <a:endParaRPr kumimoji="0" lang="en-US"/>
          </a:p>
        </p:txBody>
      </p:sp>
      <p:sp>
        <p:nvSpPr>
          <p:cNvPr id="8" name="Chevron 7"/>
          <p:cNvSpPr/>
          <p:nvPr/>
        </p:nvSpPr>
        <p:spPr>
          <a:xfrm>
            <a:off x="4599754" y="3077131"/>
            <a:ext cx="243808" cy="2340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9774" tIns="54887" rIns="109774" bIns="54887"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521" y="1516648"/>
            <a:ext cx="5384099" cy="4633874"/>
          </a:xfrm>
        </p:spPr>
        <p:txBody>
          <a:bodyPr/>
          <a:lstStyle>
            <a:lvl1pPr>
              <a:defRPr sz="3400"/>
            </a:lvl1pPr>
            <a:lvl2pPr>
              <a:defRPr sz="2900"/>
            </a:lvl2pPr>
            <a:lvl3pPr>
              <a:defRPr sz="2400"/>
            </a:lvl3pPr>
            <a:lvl4pPr>
              <a:defRPr sz="2200"/>
            </a:lvl4pPr>
            <a:lvl5pPr>
              <a:defRPr sz="2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6793" y="1516648"/>
            <a:ext cx="5384099" cy="4633874"/>
          </a:xfrm>
        </p:spPr>
        <p:txBody>
          <a:bodyPr/>
          <a:lstStyle>
            <a:lvl1pPr>
              <a:defRPr sz="3400"/>
            </a:lvl1pPr>
            <a:lvl2pPr>
              <a:defRPr sz="2900"/>
            </a:lvl2pPr>
            <a:lvl3pPr>
              <a:defRPr sz="2400"/>
            </a:lvl3pPr>
            <a:lvl4pPr>
              <a:defRPr sz="2200"/>
            </a:lvl4pPr>
            <a:lvl5pPr>
              <a:defRPr sz="2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795C1F4-B8FC-4B56-BFE3-2501319E74DD}" type="datetimeFigureOut">
              <a:rPr lang="en-IN" smtClean="0"/>
              <a:pPr/>
              <a:t>10-06-2022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9A21A58-9A3A-4A13-B7FF-63DD29137DB8}"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521" y="279560"/>
            <a:ext cx="10971372" cy="1170252"/>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521" y="5539194"/>
            <a:ext cx="5386217" cy="780168"/>
          </a:xfrm>
          <a:solidFill>
            <a:schemeClr val="accent1"/>
          </a:solidFill>
          <a:ln w="9652">
            <a:solidFill>
              <a:schemeClr val="accent1"/>
            </a:solidFill>
            <a:miter lim="800000"/>
          </a:ln>
        </p:spPr>
        <p:txBody>
          <a:bodyPr lIns="219547" anchor="ctr"/>
          <a:lstStyle>
            <a:lvl1pPr marL="0" indent="0">
              <a:buNone/>
              <a:defRPr sz="2900" b="0">
                <a:solidFill>
                  <a:schemeClr val="bg1"/>
                </a:solidFill>
              </a:defRPr>
            </a:lvl1pPr>
            <a:lvl2pPr>
              <a:buNone/>
              <a:defRPr sz="2400" b="1"/>
            </a:lvl2pPr>
            <a:lvl3pPr>
              <a:buNone/>
              <a:defRPr sz="2200" b="1"/>
            </a:lvl3pPr>
            <a:lvl4pPr>
              <a:buNone/>
              <a:defRPr sz="1900" b="1"/>
            </a:lvl4pPr>
            <a:lvl5pPr>
              <a:buNone/>
              <a:defRPr sz="19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2564" y="5539194"/>
            <a:ext cx="5388331" cy="780168"/>
          </a:xfrm>
          <a:solidFill>
            <a:schemeClr val="accent1"/>
          </a:solidFill>
          <a:ln w="9652">
            <a:solidFill>
              <a:schemeClr val="accent1"/>
            </a:solidFill>
            <a:miter lim="800000"/>
          </a:ln>
        </p:spPr>
        <p:txBody>
          <a:bodyPr lIns="219547" anchor="ctr"/>
          <a:lstStyle>
            <a:lvl1pPr marL="0" indent="0">
              <a:buNone/>
              <a:defRPr sz="2900" b="0">
                <a:solidFill>
                  <a:schemeClr val="bg1"/>
                </a:solidFill>
              </a:defRPr>
            </a:lvl1pPr>
            <a:lvl2pPr>
              <a:buNone/>
              <a:defRPr sz="2400" b="1"/>
            </a:lvl2pPr>
            <a:lvl3pPr>
              <a:buNone/>
              <a:defRPr sz="2200" b="1"/>
            </a:lvl3pPr>
            <a:lvl4pPr>
              <a:buNone/>
              <a:defRPr sz="1900" b="1"/>
            </a:lvl4pPr>
            <a:lvl5pPr>
              <a:buNone/>
              <a:defRPr sz="19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521" y="1478732"/>
            <a:ext cx="5386217" cy="4035745"/>
          </a:xfrm>
          <a:ln>
            <a:noFill/>
            <a:prstDash val="sysDash"/>
            <a:miter lim="800000"/>
          </a:ln>
        </p:spPr>
        <p:txBody>
          <a:bodyPr/>
          <a:lstStyle>
            <a:lvl1pPr>
              <a:defRPr sz="2900"/>
            </a:lvl1pPr>
            <a:lvl2pPr>
              <a:defRPr sz="2400"/>
            </a:lvl2pPr>
            <a:lvl3pPr>
              <a:defRPr sz="2200"/>
            </a:lvl3pPr>
            <a:lvl4pPr>
              <a:defRPr sz="1900"/>
            </a:lvl4pPr>
            <a:lvl5pPr>
              <a:defRPr sz="1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2562" y="1478732"/>
            <a:ext cx="5388331" cy="4035745"/>
          </a:xfrm>
          <a:ln>
            <a:noFill/>
            <a:prstDash val="sysDash"/>
            <a:miter lim="800000"/>
          </a:ln>
        </p:spPr>
        <p:txBody>
          <a:bodyPr/>
          <a:lstStyle>
            <a:lvl1pPr>
              <a:spcBef>
                <a:spcPts val="0"/>
              </a:spcBef>
              <a:defRPr sz="2900"/>
            </a:lvl1pPr>
            <a:lvl2pPr>
              <a:defRPr sz="2400"/>
            </a:lvl2pPr>
            <a:lvl3pPr>
              <a:defRPr sz="2200"/>
            </a:lvl3pPr>
            <a:lvl4pPr>
              <a:defRPr sz="1900"/>
            </a:lvl4pPr>
            <a:lvl5pPr>
              <a:defRPr sz="1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795C1F4-B8FC-4B56-BFE3-2501319E74DD}" type="datetimeFigureOut">
              <a:rPr lang="en-IN" smtClean="0"/>
              <a:pPr/>
              <a:t>10-06-2022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9A21A58-9A3A-4A13-B7FF-63DD29137DB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795C1F4-B8FC-4B56-BFE3-2501319E74DD}" type="datetimeFigureOut">
              <a:rPr lang="en-IN" smtClean="0"/>
              <a:pPr/>
              <a:t>10-06-2022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9A21A58-9A3A-4A13-B7FF-63DD29137DB8}"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795C1F4-B8FC-4B56-BFE3-2501319E74DD}" type="datetimeFigureOut">
              <a:rPr lang="en-IN" smtClean="0"/>
              <a:pPr/>
              <a:t>10-06-2022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9A21A58-9A3A-4A13-B7FF-63DD29137DB8}" type="slidenum">
              <a:rPr lang="en-IN" smtClean="0"/>
              <a:pPr/>
              <a:t>‹#›</a:t>
            </a:fld>
            <a:endParaRPr lang="en-IN"/>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043" y="4993076"/>
            <a:ext cx="9974403" cy="468101"/>
          </a:xfrm>
        </p:spPr>
        <p:txBody>
          <a:bodyPr vert="horz" anchor="t">
            <a:noAutofit/>
            <a:sp3d prstMaterial="softEdge">
              <a:bevelT w="0" h="0"/>
            </a:sp3d>
          </a:bodyPr>
          <a:lstStyle>
            <a:lvl1pPr algn="r">
              <a:buNone/>
              <a:defRPr sz="30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032" y="5482782"/>
            <a:ext cx="5298767" cy="936202"/>
          </a:xfrm>
        </p:spPr>
        <p:txBody>
          <a:bodyPr/>
          <a:lstStyle>
            <a:lvl1pPr marL="0" indent="0" algn="r">
              <a:buNone/>
              <a:defRPr sz="1900"/>
            </a:lvl1pPr>
            <a:lvl2pPr>
              <a:buNone/>
              <a:defRPr sz="1400"/>
            </a:lvl2pPr>
            <a:lvl3pPr>
              <a:buNone/>
              <a:defRPr sz="1200"/>
            </a:lvl3pPr>
            <a:lvl4pPr>
              <a:buNone/>
              <a:defRPr sz="1100"/>
            </a:lvl4pPr>
            <a:lvl5pPr>
              <a:buNone/>
              <a:defRPr sz="11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041" y="280861"/>
            <a:ext cx="9971758" cy="4681009"/>
          </a:xfrm>
        </p:spPr>
        <p:txBody>
          <a:bodyPr/>
          <a:lstStyle>
            <a:lvl1pPr>
              <a:defRPr sz="3800"/>
            </a:lvl1pPr>
            <a:lvl2pPr>
              <a:defRPr sz="3400"/>
            </a:lvl2pPr>
            <a:lvl3pPr>
              <a:defRPr sz="2900"/>
            </a:lvl3pPr>
            <a:lvl4pPr>
              <a:defRPr sz="2400"/>
            </a:lvl4pPr>
            <a:lvl5pPr>
              <a:defRPr sz="24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8209" y="6560727"/>
            <a:ext cx="2559987" cy="374481"/>
          </a:xfrm>
        </p:spPr>
        <p:txBody>
          <a:bodyPr/>
          <a:lstStyle>
            <a:extLst/>
          </a:lstStyle>
          <a:p>
            <a:fld id="{8795C1F4-B8FC-4B56-BFE3-2501319E74DD}" type="datetimeFigureOut">
              <a:rPr lang="en-IN" smtClean="0"/>
              <a:pPr/>
              <a:t>10-06-2022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9A21A58-9A3A-4A13-B7FF-63DD29137DB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446" y="5573188"/>
            <a:ext cx="9549157" cy="663688"/>
          </a:xfrm>
          <a:noFill/>
        </p:spPr>
        <p:txBody>
          <a:bodyPr lIns="109774" tIns="0" rIns="109774" anchor="t"/>
          <a:lstStyle>
            <a:lvl1pPr marL="0" marR="21955" indent="0" algn="r">
              <a:buNone/>
              <a:defRPr sz="1700"/>
            </a:lvl1pPr>
            <a:lvl2pPr>
              <a:defRPr sz="1400"/>
            </a:lvl2pPr>
            <a:lvl3pPr>
              <a:defRPr sz="1200"/>
            </a:lvl3pPr>
            <a:lvl4pPr>
              <a:defRPr sz="1100"/>
            </a:lvl4pPr>
            <a:lvl5pPr>
              <a:defRPr sz="11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761" y="194498"/>
            <a:ext cx="11580892" cy="4493768"/>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8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795C1F4-B8FC-4B56-BFE3-2501319E74DD}" type="datetimeFigureOut">
              <a:rPr lang="en-IN" smtClean="0"/>
              <a:pPr/>
              <a:t>10-06-2022</a:t>
            </a:fld>
            <a:endParaRPr lang="en-IN"/>
          </a:p>
        </p:txBody>
      </p:sp>
      <p:sp>
        <p:nvSpPr>
          <p:cNvPr id="6" name="Footer Placeholder 5"/>
          <p:cNvSpPr>
            <a:spLocks noGrp="1"/>
          </p:cNvSpPr>
          <p:nvPr>
            <p:ph type="ftr" sz="quarter" idx="11"/>
          </p:nvPr>
        </p:nvSpPr>
        <p:spPr>
          <a:xfrm>
            <a:off x="5839340" y="6560729"/>
            <a:ext cx="3133832" cy="373831"/>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9A21A58-9A3A-4A13-B7FF-63DD29137DB8}" type="slidenum">
              <a:rPr lang="en-IN" smtClean="0"/>
              <a:pPr/>
              <a:t>‹#›</a:t>
            </a:fld>
            <a:endParaRPr lang="en-IN"/>
          </a:p>
        </p:txBody>
      </p:sp>
      <p:sp>
        <p:nvSpPr>
          <p:cNvPr id="2" name="Title 1"/>
          <p:cNvSpPr>
            <a:spLocks noGrp="1"/>
          </p:cNvSpPr>
          <p:nvPr>
            <p:ph type="title"/>
          </p:nvPr>
        </p:nvSpPr>
        <p:spPr>
          <a:xfrm>
            <a:off x="304762" y="4981120"/>
            <a:ext cx="10765841" cy="576088"/>
          </a:xfrm>
          <a:noFill/>
        </p:spPr>
        <p:txBody>
          <a:bodyPr anchor="t">
            <a:sp3d prstMaterial="softEdge"/>
          </a:bodyPr>
          <a:lstStyle>
            <a:lvl1pPr marR="0" algn="r">
              <a:buNone/>
              <a:defRPr sz="36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11" y="6086681"/>
            <a:ext cx="6586641" cy="9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9774" tIns="54887" rIns="109774" bIns="54887" anchor="t" compatLnSpc="1"/>
          <a:lstStyle>
            <a:extLst/>
          </a:lstStyle>
          <a:p>
            <a:endParaRPr kumimoji="0" lang="en-US"/>
          </a:p>
        </p:txBody>
      </p:sp>
      <p:sp>
        <p:nvSpPr>
          <p:cNvPr id="9" name="Freeform 8"/>
          <p:cNvSpPr>
            <a:spLocks/>
          </p:cNvSpPr>
          <p:nvPr/>
        </p:nvSpPr>
        <p:spPr bwMode="auto">
          <a:xfrm>
            <a:off x="647540" y="6080614"/>
            <a:ext cx="4919961" cy="95570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9774" tIns="54887" rIns="109774" bIns="54887" anchor="t" compatLnSpc="1"/>
          <a:lstStyle>
            <a:extLst/>
          </a:lstStyle>
          <a:p>
            <a:endParaRPr kumimoji="0" lang="en-US"/>
          </a:p>
        </p:txBody>
      </p:sp>
      <p:sp>
        <p:nvSpPr>
          <p:cNvPr id="10" name="Right Triangle 9"/>
          <p:cNvSpPr>
            <a:spLocks/>
          </p:cNvSpPr>
          <p:nvPr/>
        </p:nvSpPr>
        <p:spPr bwMode="auto">
          <a:xfrm>
            <a:off x="-8055" y="5929334"/>
            <a:ext cx="4535830" cy="1106639"/>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9774" tIns="54887" rIns="109774" bIns="54887" anchor="ctr" compatLnSpc="1"/>
          <a:lstStyle>
            <a:extLst/>
          </a:lstStyle>
          <a:p>
            <a:pPr algn="ctr" eaLnBrk="1" latinLnBrk="0" hangingPunct="1"/>
            <a:endParaRPr kumimoji="0" lang="en-US"/>
          </a:p>
        </p:txBody>
      </p:sp>
      <p:cxnSp>
        <p:nvCxnSpPr>
          <p:cNvPr id="11" name="Straight Connector 10"/>
          <p:cNvCxnSpPr/>
          <p:nvPr/>
        </p:nvCxnSpPr>
        <p:spPr>
          <a:xfrm>
            <a:off x="-12314" y="5925734"/>
            <a:ext cx="4540088" cy="1110238"/>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0646" y="5107378"/>
            <a:ext cx="243808" cy="2340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9774" tIns="54887" rIns="109774" bIns="54887" anchor="ctr"/>
          <a:lstStyle>
            <a:extLst/>
          </a:lstStyle>
          <a:p>
            <a:pPr algn="l" eaLnBrk="1" latinLnBrk="0" hangingPunct="1"/>
            <a:endParaRPr kumimoji="0" lang="en-US"/>
          </a:p>
        </p:txBody>
      </p:sp>
      <p:sp>
        <p:nvSpPr>
          <p:cNvPr id="13" name="Chevron 12"/>
          <p:cNvSpPr/>
          <p:nvPr/>
        </p:nvSpPr>
        <p:spPr>
          <a:xfrm>
            <a:off x="11302123" y="5107378"/>
            <a:ext cx="243808" cy="2340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9774" tIns="54887" rIns="109774" bIns="54887"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11" y="6086681"/>
            <a:ext cx="6586641" cy="9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9774" tIns="54887" rIns="109774" bIns="54887" anchor="t" compatLnSpc="1"/>
          <a:lstStyle>
            <a:extLst/>
          </a:lstStyle>
          <a:p>
            <a:endParaRPr kumimoji="0" lang="en-US"/>
          </a:p>
        </p:txBody>
      </p:sp>
      <p:sp>
        <p:nvSpPr>
          <p:cNvPr id="12" name="Freeform 11"/>
          <p:cNvSpPr>
            <a:spLocks/>
          </p:cNvSpPr>
          <p:nvPr/>
        </p:nvSpPr>
        <p:spPr bwMode="auto">
          <a:xfrm>
            <a:off x="647540" y="6080614"/>
            <a:ext cx="4919961" cy="95570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9774" tIns="54887" rIns="109774" bIns="54887" anchor="t" compatLnSpc="1"/>
          <a:lstStyle>
            <a:extLst/>
          </a:lstStyle>
          <a:p>
            <a:endParaRPr kumimoji="0" lang="en-US"/>
          </a:p>
        </p:txBody>
      </p:sp>
      <p:sp>
        <p:nvSpPr>
          <p:cNvPr id="14" name="Right Triangle 13"/>
          <p:cNvSpPr>
            <a:spLocks/>
          </p:cNvSpPr>
          <p:nvPr/>
        </p:nvSpPr>
        <p:spPr bwMode="auto">
          <a:xfrm>
            <a:off x="-8055" y="5929334"/>
            <a:ext cx="4535830" cy="1106639"/>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9774" tIns="54887" rIns="109774" bIns="54887" anchor="ctr" compatLnSpc="1"/>
          <a:lstStyle>
            <a:extLst/>
          </a:lstStyle>
          <a:p>
            <a:pPr algn="ctr" eaLnBrk="1" latinLnBrk="0" hangingPunct="1"/>
            <a:endParaRPr kumimoji="0" lang="en-US"/>
          </a:p>
        </p:txBody>
      </p:sp>
      <p:cxnSp>
        <p:nvCxnSpPr>
          <p:cNvPr id="15" name="Straight Connector 14"/>
          <p:cNvCxnSpPr/>
          <p:nvPr/>
        </p:nvCxnSpPr>
        <p:spPr>
          <a:xfrm>
            <a:off x="-12314" y="5925734"/>
            <a:ext cx="4540088" cy="1110238"/>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521" y="281186"/>
            <a:ext cx="10971372" cy="1170252"/>
          </a:xfrm>
          <a:prstGeom prst="rect">
            <a:avLst/>
          </a:prstGeom>
        </p:spPr>
        <p:txBody>
          <a:bodyPr vert="horz" lIns="109774" tIns="54887" rIns="109774" bIns="54887"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521" y="1516648"/>
            <a:ext cx="10971372" cy="4633874"/>
          </a:xfrm>
          <a:prstGeom prst="rect">
            <a:avLst/>
          </a:prstGeom>
        </p:spPr>
        <p:txBody>
          <a:bodyPr vert="horz" lIns="109774" tIns="54887" rIns="109774" bIns="54887">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8209" y="6560727"/>
            <a:ext cx="2559987" cy="374481"/>
          </a:xfrm>
          <a:prstGeom prst="rect">
            <a:avLst/>
          </a:prstGeom>
        </p:spPr>
        <p:txBody>
          <a:bodyPr vert="horz" lIns="109774" tIns="54887" rIns="109774" bIns="54887" anchor="b"/>
          <a:lstStyle>
            <a:lvl1pPr algn="l" eaLnBrk="1" latinLnBrk="0" hangingPunct="1">
              <a:defRPr kumimoji="0" sz="1200">
                <a:solidFill>
                  <a:schemeClr val="tx1"/>
                </a:solidFill>
              </a:defRPr>
            </a:lvl1pPr>
            <a:extLst/>
          </a:lstStyle>
          <a:p>
            <a:fld id="{8795C1F4-B8FC-4B56-BFE3-2501319E74DD}" type="datetimeFigureOut">
              <a:rPr lang="en-IN" smtClean="0"/>
              <a:pPr/>
              <a:t>10-06-2022</a:t>
            </a:fld>
            <a:endParaRPr lang="en-IN"/>
          </a:p>
        </p:txBody>
      </p:sp>
      <p:sp>
        <p:nvSpPr>
          <p:cNvPr id="22" name="Footer Placeholder 21"/>
          <p:cNvSpPr>
            <a:spLocks noGrp="1"/>
          </p:cNvSpPr>
          <p:nvPr>
            <p:ph type="ftr" sz="quarter" idx="3"/>
          </p:nvPr>
        </p:nvSpPr>
        <p:spPr>
          <a:xfrm>
            <a:off x="5839340" y="6560729"/>
            <a:ext cx="3133832" cy="373831"/>
          </a:xfrm>
          <a:prstGeom prst="rect">
            <a:avLst/>
          </a:prstGeom>
        </p:spPr>
        <p:txBody>
          <a:bodyPr vert="horz" lIns="109774" tIns="54887" rIns="109774" bIns="54887" anchor="b"/>
          <a:lstStyle>
            <a:lvl1pPr algn="r" eaLnBrk="1" latinLnBrk="0" hangingPunct="1">
              <a:defRPr kumimoji="0" sz="1200">
                <a:solidFill>
                  <a:schemeClr val="tx1"/>
                </a:solidFill>
              </a:defRPr>
            </a:lvl1pPr>
            <a:extLst/>
          </a:lstStyle>
          <a:p>
            <a:endParaRPr lang="en-IN"/>
          </a:p>
        </p:txBody>
      </p:sp>
      <p:sp>
        <p:nvSpPr>
          <p:cNvPr id="18" name="Slide Number Placeholder 17"/>
          <p:cNvSpPr>
            <a:spLocks noGrp="1"/>
          </p:cNvSpPr>
          <p:nvPr>
            <p:ph type="sldNum" sz="quarter" idx="4"/>
          </p:nvPr>
        </p:nvSpPr>
        <p:spPr>
          <a:xfrm>
            <a:off x="11528197" y="6560729"/>
            <a:ext cx="487617" cy="373831"/>
          </a:xfrm>
          <a:prstGeom prst="rect">
            <a:avLst/>
          </a:prstGeom>
        </p:spPr>
        <p:txBody>
          <a:bodyPr vert="horz" lIns="109774" tIns="54887" rIns="109774" bIns="54887" anchor="b"/>
          <a:lstStyle>
            <a:lvl1pPr algn="r" eaLnBrk="1" latinLnBrk="0" hangingPunct="1">
              <a:defRPr kumimoji="0" sz="1200" b="0">
                <a:solidFill>
                  <a:schemeClr val="tx1"/>
                </a:solidFill>
              </a:defRPr>
            </a:lvl1pPr>
            <a:extLst/>
          </a:lstStyle>
          <a:p>
            <a:fld id="{E9A21A58-9A3A-4A13-B7FF-63DD29137DB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rtl="0" eaLnBrk="1" latinLnBrk="0" hangingPunct="1">
        <a:spcBef>
          <a:spcPct val="0"/>
        </a:spcBef>
        <a:buNone/>
        <a:defRPr kumimoji="0" sz="49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439095" indent="-307366" algn="l" rtl="0" eaLnBrk="1" latinLnBrk="0" hangingPunct="1">
        <a:spcBef>
          <a:spcPts val="480"/>
        </a:spcBef>
        <a:spcAft>
          <a:spcPts val="0"/>
        </a:spcAft>
        <a:buClr>
          <a:schemeClr val="accent1"/>
        </a:buClr>
        <a:buSzPct val="68000"/>
        <a:buFont typeface="Wingdings 3"/>
        <a:buChar char=""/>
        <a:defRPr kumimoji="0" sz="3200" kern="1200">
          <a:solidFill>
            <a:schemeClr val="tx1"/>
          </a:solidFill>
          <a:latin typeface="+mn-lt"/>
          <a:ea typeface="+mn-ea"/>
          <a:cs typeface="+mn-cs"/>
        </a:defRPr>
      </a:lvl1pPr>
      <a:lvl2pPr marL="746461" indent="-274434" algn="l" rtl="0" eaLnBrk="1" latinLnBrk="0" hangingPunct="1">
        <a:spcBef>
          <a:spcPts val="389"/>
        </a:spcBef>
        <a:buClr>
          <a:schemeClr val="accent1"/>
        </a:buClr>
        <a:buFont typeface="Verdana"/>
        <a:buChar char="◦"/>
        <a:defRPr kumimoji="0" sz="2800" kern="1200">
          <a:solidFill>
            <a:schemeClr val="tx1"/>
          </a:solidFill>
          <a:latin typeface="+mn-lt"/>
          <a:ea typeface="+mn-ea"/>
          <a:cs typeface="+mn-cs"/>
        </a:defRPr>
      </a:lvl2pPr>
      <a:lvl3pPr marL="1031873" indent="-274434" algn="l" rtl="0" eaLnBrk="1" latinLnBrk="0" hangingPunct="1">
        <a:spcBef>
          <a:spcPts val="420"/>
        </a:spcBef>
        <a:buClr>
          <a:schemeClr val="accent2"/>
        </a:buClr>
        <a:buSzPct val="100000"/>
        <a:buFont typeface="Wingdings 2"/>
        <a:buChar char=""/>
        <a:defRPr kumimoji="0" sz="2500" kern="1200">
          <a:solidFill>
            <a:schemeClr val="tx1"/>
          </a:solidFill>
          <a:latin typeface="+mn-lt"/>
          <a:ea typeface="+mn-ea"/>
          <a:cs typeface="+mn-cs"/>
        </a:defRPr>
      </a:lvl3pPr>
      <a:lvl4pPr marL="1372172" indent="-274434" algn="l" rtl="0" eaLnBrk="1" latinLnBrk="0" hangingPunct="1">
        <a:spcBef>
          <a:spcPts val="420"/>
        </a:spcBef>
        <a:buClr>
          <a:schemeClr val="accent2"/>
        </a:buClr>
        <a:buFont typeface="Wingdings 2"/>
        <a:buChar char=""/>
        <a:defRPr kumimoji="0" sz="2300" kern="1200">
          <a:solidFill>
            <a:schemeClr val="tx1"/>
          </a:solidFill>
          <a:latin typeface="+mn-lt"/>
          <a:ea typeface="+mn-ea"/>
          <a:cs typeface="+mn-cs"/>
        </a:defRPr>
      </a:lvl4pPr>
      <a:lvl5pPr marL="1646606" indent="-274434" algn="l" rtl="0" eaLnBrk="1" latinLnBrk="0" hangingPunct="1">
        <a:spcBef>
          <a:spcPts val="420"/>
        </a:spcBef>
        <a:buClr>
          <a:schemeClr val="accent2"/>
        </a:buClr>
        <a:buFont typeface="Wingdings 2"/>
        <a:buChar char=""/>
        <a:defRPr kumimoji="0" sz="2200" kern="1200">
          <a:solidFill>
            <a:schemeClr val="tx1"/>
          </a:solidFill>
          <a:latin typeface="+mn-lt"/>
          <a:ea typeface="+mn-ea"/>
          <a:cs typeface="+mn-cs"/>
        </a:defRPr>
      </a:lvl5pPr>
      <a:lvl6pPr marL="1921040" indent="-274434" algn="l" rtl="0" eaLnBrk="1" latinLnBrk="0" hangingPunct="1">
        <a:spcBef>
          <a:spcPts val="420"/>
        </a:spcBef>
        <a:buClr>
          <a:schemeClr val="accent3"/>
        </a:buClr>
        <a:buFont typeface="Wingdings 2"/>
        <a:buChar char=""/>
        <a:defRPr kumimoji="0" sz="2200" kern="1200">
          <a:solidFill>
            <a:schemeClr val="tx1"/>
          </a:solidFill>
          <a:latin typeface="+mn-lt"/>
          <a:ea typeface="+mn-ea"/>
          <a:cs typeface="+mn-cs"/>
        </a:defRPr>
      </a:lvl6pPr>
      <a:lvl7pPr marL="2195474" indent="-274434" algn="l" rtl="0" eaLnBrk="1" latinLnBrk="0" hangingPunct="1">
        <a:spcBef>
          <a:spcPts val="420"/>
        </a:spcBef>
        <a:buClr>
          <a:schemeClr val="accent3"/>
        </a:buClr>
        <a:buFont typeface="Wingdings 2"/>
        <a:buChar char=""/>
        <a:defRPr kumimoji="0" sz="1900" kern="1200">
          <a:solidFill>
            <a:schemeClr val="tx1"/>
          </a:solidFill>
          <a:latin typeface="+mn-lt"/>
          <a:ea typeface="+mn-ea"/>
          <a:cs typeface="+mn-cs"/>
        </a:defRPr>
      </a:lvl7pPr>
      <a:lvl8pPr marL="2469909" indent="-274434" algn="l" rtl="0" eaLnBrk="1" latinLnBrk="0" hangingPunct="1">
        <a:spcBef>
          <a:spcPts val="420"/>
        </a:spcBef>
        <a:buClr>
          <a:schemeClr val="accent3"/>
        </a:buClr>
        <a:buFont typeface="Wingdings 2"/>
        <a:buChar char=""/>
        <a:defRPr kumimoji="0" sz="1900" kern="1200">
          <a:solidFill>
            <a:schemeClr val="tx1"/>
          </a:solidFill>
          <a:latin typeface="+mn-lt"/>
          <a:ea typeface="+mn-ea"/>
          <a:cs typeface="+mn-cs"/>
        </a:defRPr>
      </a:lvl8pPr>
      <a:lvl9pPr marL="2744343" indent="-274434" algn="l" rtl="0" eaLnBrk="1" latinLnBrk="0" hangingPunct="1">
        <a:spcBef>
          <a:spcPts val="420"/>
        </a:spcBef>
        <a:buClr>
          <a:schemeClr val="accent3"/>
        </a:buClr>
        <a:buFont typeface="Wingdings 2"/>
        <a:buChar char=""/>
        <a:defRPr kumimoji="0" sz="19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48869" algn="l" rtl="0" eaLnBrk="1" latinLnBrk="0" hangingPunct="1">
        <a:defRPr kumimoji="0" kern="1200">
          <a:solidFill>
            <a:schemeClr val="tx1"/>
          </a:solidFill>
          <a:latin typeface="+mn-lt"/>
          <a:ea typeface="+mn-ea"/>
          <a:cs typeface="+mn-cs"/>
        </a:defRPr>
      </a:lvl2pPr>
      <a:lvl3pPr marL="1097737" algn="l" rtl="0" eaLnBrk="1" latinLnBrk="0" hangingPunct="1">
        <a:defRPr kumimoji="0" kern="1200">
          <a:solidFill>
            <a:schemeClr val="tx1"/>
          </a:solidFill>
          <a:latin typeface="+mn-lt"/>
          <a:ea typeface="+mn-ea"/>
          <a:cs typeface="+mn-cs"/>
        </a:defRPr>
      </a:lvl3pPr>
      <a:lvl4pPr marL="1646606" algn="l" rtl="0" eaLnBrk="1" latinLnBrk="0" hangingPunct="1">
        <a:defRPr kumimoji="0" kern="1200">
          <a:solidFill>
            <a:schemeClr val="tx1"/>
          </a:solidFill>
          <a:latin typeface="+mn-lt"/>
          <a:ea typeface="+mn-ea"/>
          <a:cs typeface="+mn-cs"/>
        </a:defRPr>
      </a:lvl4pPr>
      <a:lvl5pPr marL="2195474" algn="l" rtl="0" eaLnBrk="1" latinLnBrk="0" hangingPunct="1">
        <a:defRPr kumimoji="0" kern="1200">
          <a:solidFill>
            <a:schemeClr val="tx1"/>
          </a:solidFill>
          <a:latin typeface="+mn-lt"/>
          <a:ea typeface="+mn-ea"/>
          <a:cs typeface="+mn-cs"/>
        </a:defRPr>
      </a:lvl5pPr>
      <a:lvl6pPr marL="2744343" algn="l" rtl="0" eaLnBrk="1" latinLnBrk="0" hangingPunct="1">
        <a:defRPr kumimoji="0" kern="1200">
          <a:solidFill>
            <a:schemeClr val="tx1"/>
          </a:solidFill>
          <a:latin typeface="+mn-lt"/>
          <a:ea typeface="+mn-ea"/>
          <a:cs typeface="+mn-cs"/>
        </a:defRPr>
      </a:lvl6pPr>
      <a:lvl7pPr marL="3293212" algn="l" rtl="0" eaLnBrk="1" latinLnBrk="0" hangingPunct="1">
        <a:defRPr kumimoji="0" kern="1200">
          <a:solidFill>
            <a:schemeClr val="tx1"/>
          </a:solidFill>
          <a:latin typeface="+mn-lt"/>
          <a:ea typeface="+mn-ea"/>
          <a:cs typeface="+mn-cs"/>
        </a:defRPr>
      </a:lvl7pPr>
      <a:lvl8pPr marL="3842080" algn="l" rtl="0" eaLnBrk="1" latinLnBrk="0" hangingPunct="1">
        <a:defRPr kumimoji="0" kern="1200">
          <a:solidFill>
            <a:schemeClr val="tx1"/>
          </a:solidFill>
          <a:latin typeface="+mn-lt"/>
          <a:ea typeface="+mn-ea"/>
          <a:cs typeface="+mn-cs"/>
        </a:defRPr>
      </a:lvl8pPr>
      <a:lvl9pPr marL="4390949"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5269" y="2762219"/>
            <a:ext cx="5567895" cy="695621"/>
          </a:xfrm>
          <a:prstGeom prst="rect">
            <a:avLst/>
          </a:prstGeom>
          <a:noFill/>
        </p:spPr>
        <p:txBody>
          <a:bodyPr wrap="square" lIns="109774" tIns="54887" rIns="109774" bIns="54887" rtlCol="0" anchor="ctr">
            <a:spAutoFit/>
          </a:bodyPr>
          <a:lstStyle/>
          <a:p>
            <a:pPr algn="ctr"/>
            <a:r>
              <a:rPr lang="en-IN" sz="3800" dirty="0" smtClean="0">
                <a:solidFill>
                  <a:srgbClr val="FF0000"/>
                </a:solidFill>
                <a:latin typeface="Algerian" pitchFamily="82" charset="0"/>
              </a:rPr>
              <a:t>Investment Analytics FDI`s</a:t>
            </a:r>
          </a:p>
        </p:txBody>
      </p:sp>
    </p:spTree>
    <p:extLst>
      <p:ext uri="{BB962C8B-B14F-4D97-AF65-F5344CB8AC3E}">
        <p14:creationId xmlns:p14="http://schemas.microsoft.com/office/powerpoint/2010/main" xmlns="" val="1333591815"/>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           Variation In Contribution</a:t>
            </a:r>
            <a:endParaRPr lang="en-IN"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198663" y="1516063"/>
            <a:ext cx="10991750" cy="4633912"/>
          </a:xfrm>
          <a:prstGeom prst="rect">
            <a:avLst/>
          </a:prstGeom>
          <a:noFill/>
          <a:ln w="9525">
            <a:noFill/>
            <a:miter lim="800000"/>
            <a:headEnd/>
            <a:tailEnd/>
          </a:ln>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          Trending Recognition</a:t>
            </a:r>
            <a:endParaRPr lang="en-IN"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766613" y="1516063"/>
            <a:ext cx="11423799" cy="4633912"/>
          </a:xfrm>
          <a:prstGeom prst="rect">
            <a:avLst/>
          </a:prstGeom>
          <a:noFill/>
          <a:ln w="9525">
            <a:noFill/>
            <a:miter lim="800000"/>
            <a:headEnd/>
            <a:tailEnd/>
          </a:ln>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rot="956265">
            <a:off x="609521" y="1004113"/>
            <a:ext cx="10971372" cy="4633874"/>
          </a:xfrm>
        </p:spPr>
        <p:txBody>
          <a:bodyPr anchor="ctr">
            <a:normAutofit/>
          </a:bodyPr>
          <a:lstStyle/>
          <a:p>
            <a:pPr marL="131728" indent="0" algn="ctr">
              <a:buNone/>
            </a:pPr>
            <a:r>
              <a:rPr lang="en-IN" sz="6000" dirty="0">
                <a:latin typeface="Algerian" pitchFamily="82" charset="0"/>
              </a:rPr>
              <a:t>THANK YOU</a:t>
            </a:r>
          </a:p>
        </p:txBody>
      </p:sp>
    </p:spTree>
    <p:extLst>
      <p:ext uri="{BB962C8B-B14F-4D97-AF65-F5344CB8AC3E}">
        <p14:creationId xmlns:p14="http://schemas.microsoft.com/office/powerpoint/2010/main" xmlns="" val="45588846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7313" y="266864"/>
            <a:ext cx="10971372" cy="5750539"/>
          </a:xfrm>
        </p:spPr>
        <p:txBody>
          <a:bodyPr>
            <a:normAutofit/>
          </a:bodyPr>
          <a:lstStyle/>
          <a:p>
            <a:pPr marL="131728" indent="0">
              <a:buNone/>
            </a:pPr>
            <a:r>
              <a:rPr lang="en-IN" sz="2600" b="1" dirty="0">
                <a:latin typeface="Times New Roman" pitchFamily="18" charset="0"/>
                <a:cs typeface="Times New Roman" pitchFamily="18" charset="0"/>
              </a:rPr>
              <a:t>Objective :- </a:t>
            </a:r>
          </a:p>
          <a:p>
            <a:pPr marL="131728" indent="0" algn="just">
              <a:lnSpc>
                <a:spcPct val="150000"/>
              </a:lnSpc>
              <a:buNone/>
            </a:pPr>
            <a:r>
              <a:rPr lang="en-US" sz="2000" dirty="0" smtClean="0">
                <a:latin typeface="Times New Roman" pitchFamily="18" charset="0"/>
                <a:cs typeface="Times New Roman" pitchFamily="18" charset="0"/>
              </a:rPr>
              <a:t>Investing in crucial contributions in nation building via FDI`s routes being </a:t>
            </a:r>
            <a:r>
              <a:rPr lang="en-US" sz="2000" dirty="0">
                <a:latin typeface="Times New Roman" pitchFamily="18" charset="0"/>
                <a:cs typeface="Times New Roman" pitchFamily="18" charset="0"/>
              </a:rPr>
              <a:t>put away around </a:t>
            </a:r>
            <a:r>
              <a:rPr lang="en-US" sz="2000" dirty="0" smtClean="0">
                <a:latin typeface="Times New Roman" pitchFamily="18" charset="0"/>
                <a:cs typeface="Times New Roman" pitchFamily="18" charset="0"/>
              </a:rPr>
              <a:t>GDP parameter</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Predicting </a:t>
            </a:r>
            <a:r>
              <a:rPr lang="en-US" sz="2000" dirty="0" smtClean="0">
                <a:latin typeface="Times New Roman" pitchFamily="18" charset="0"/>
                <a:cs typeface="Times New Roman" pitchFamily="18" charset="0"/>
              </a:rPr>
              <a:t>contribution </a:t>
            </a:r>
            <a:r>
              <a:rPr lang="en-US" sz="2000" dirty="0" smtClean="0">
                <a:latin typeface="Times New Roman" pitchFamily="18" charset="0"/>
                <a:cs typeface="Times New Roman" pitchFamily="18" charset="0"/>
              </a:rPr>
              <a:t>to consumption patterns </a:t>
            </a:r>
            <a:r>
              <a:rPr lang="en-US" sz="2000" dirty="0" smtClean="0">
                <a:latin typeface="Times New Roman" pitchFamily="18" charset="0"/>
                <a:cs typeface="Times New Roman" pitchFamily="18" charset="0"/>
              </a:rPr>
              <a:t>and </a:t>
            </a:r>
            <a:r>
              <a:rPr lang="en-US" sz="2000" dirty="0">
                <a:latin typeface="Times New Roman" pitchFamily="18" charset="0"/>
                <a:cs typeface="Times New Roman" pitchFamily="18" charset="0"/>
              </a:rPr>
              <a:t>cooling </a:t>
            </a:r>
            <a:r>
              <a:rPr lang="en-US" sz="2000" dirty="0" smtClean="0">
                <a:latin typeface="Times New Roman" pitchFamily="18" charset="0"/>
                <a:cs typeface="Times New Roman" pitchFamily="18" charset="0"/>
              </a:rPr>
              <a:t>factors in nation building </a:t>
            </a:r>
            <a:r>
              <a:rPr lang="en-US" sz="2000" dirty="0">
                <a:latin typeface="Times New Roman" pitchFamily="18" charset="0"/>
                <a:cs typeface="Times New Roman" pitchFamily="18" charset="0"/>
              </a:rPr>
              <a:t>in the initial phase of the design to find out optimal solutions amongst different </a:t>
            </a:r>
            <a:r>
              <a:rPr lang="en-US" sz="2000" dirty="0" smtClean="0">
                <a:latin typeface="Times New Roman" pitchFamily="18" charset="0"/>
                <a:cs typeface="Times New Roman" pitchFamily="18" charset="0"/>
              </a:rPr>
              <a:t>sectors are quite important</a:t>
            </a:r>
            <a:r>
              <a:rPr lang="en-US" sz="2000" dirty="0">
                <a:latin typeface="Times New Roman" pitchFamily="18" charset="0"/>
                <a:cs typeface="Times New Roman" pitchFamily="18" charset="0"/>
              </a:rPr>
              <a:t>, as well as in the operating phase after </a:t>
            </a:r>
            <a:r>
              <a:rPr lang="en-US" sz="2000" dirty="0" smtClean="0">
                <a:latin typeface="Times New Roman" pitchFamily="18" charset="0"/>
                <a:cs typeface="Times New Roman" pitchFamily="18" charset="0"/>
              </a:rPr>
              <a:t>several turbulence trends in world economies make graphical pattern at microscopic levels inviting several insights of FDI`s moods . </a:t>
            </a:r>
            <a:r>
              <a:rPr lang="en-US" sz="2000" dirty="0">
                <a:latin typeface="Times New Roman" pitchFamily="18" charset="0"/>
                <a:cs typeface="Times New Roman" pitchFamily="18" charset="0"/>
              </a:rPr>
              <a:t>In this </a:t>
            </a:r>
            <a:r>
              <a:rPr lang="en-US" sz="2000" dirty="0" smtClean="0">
                <a:latin typeface="Times New Roman" pitchFamily="18" charset="0"/>
                <a:cs typeface="Times New Roman" pitchFamily="18" charset="0"/>
              </a:rPr>
              <a:t>project, different </a:t>
            </a:r>
            <a:r>
              <a:rPr lang="en-US" sz="2000" dirty="0">
                <a:latin typeface="Times New Roman" pitchFamily="18" charset="0"/>
                <a:cs typeface="Times New Roman" pitchFamily="18" charset="0"/>
              </a:rPr>
              <a:t>models were applied for </a:t>
            </a:r>
            <a:r>
              <a:rPr lang="en-US" sz="2000" dirty="0" smtClean="0">
                <a:latin typeface="Times New Roman" pitchFamily="18" charset="0"/>
                <a:cs typeface="Times New Roman" pitchFamily="18" charset="0"/>
              </a:rPr>
              <a:t>forecasting significant loads </a:t>
            </a:r>
            <a:r>
              <a:rPr lang="en-US" sz="2000" dirty="0">
                <a:latin typeface="Times New Roman" pitchFamily="18" charset="0"/>
                <a:cs typeface="Times New Roman" pitchFamily="18" charset="0"/>
              </a:rPr>
              <a:t>of a </a:t>
            </a:r>
            <a:r>
              <a:rPr lang="en-US" sz="2000" dirty="0" smtClean="0">
                <a:latin typeface="Times New Roman" pitchFamily="18" charset="0"/>
                <a:cs typeface="Times New Roman" pitchFamily="18" charset="0"/>
              </a:rPr>
              <a:t>sectors which based </a:t>
            </a:r>
            <a:r>
              <a:rPr lang="en-US" sz="2000" dirty="0">
                <a:latin typeface="Times New Roman" pitchFamily="18" charset="0"/>
                <a:cs typeface="Times New Roman" pitchFamily="18" charset="0"/>
              </a:rPr>
              <a:t>on a dataset for </a:t>
            </a:r>
            <a:r>
              <a:rPr lang="en-US" sz="2000" dirty="0" smtClean="0">
                <a:latin typeface="Times New Roman" pitchFamily="18" charset="0"/>
                <a:cs typeface="Times New Roman" pitchFamily="18" charset="0"/>
              </a:rPr>
              <a:t>GDP`s </a:t>
            </a:r>
            <a:r>
              <a:rPr lang="en-US" sz="2000" dirty="0">
                <a:latin typeface="Times New Roman" pitchFamily="18" charset="0"/>
                <a:cs typeface="Times New Roman" pitchFamily="18" charset="0"/>
              </a:rPr>
              <a:t>performance.</a:t>
            </a:r>
            <a:endParaRPr lang="en-IN" sz="2000" b="1" dirty="0">
              <a:latin typeface="Times New Roman" pitchFamily="18" charset="0"/>
              <a:cs typeface="Times New Roman" pitchFamily="18" charset="0"/>
            </a:endParaRPr>
          </a:p>
          <a:p>
            <a:pPr>
              <a:buFont typeface="Wingdings" pitchFamily="2" charset="2"/>
              <a:buChar char="q"/>
            </a:pPr>
            <a:endParaRPr lang="en-IN" sz="26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14989337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06975" y="126380"/>
            <a:ext cx="3906194" cy="700628"/>
          </a:xfrm>
        </p:spPr>
        <p:txBody>
          <a:bodyPr>
            <a:normAutofit/>
          </a:bodyPr>
          <a:lstStyle/>
          <a:p>
            <a:pPr algn="ctr"/>
            <a:r>
              <a:rPr lang="en-IN" sz="2600" dirty="0">
                <a:effectLst/>
                <a:latin typeface="Times New Roman" pitchFamily="18" charset="0"/>
                <a:cs typeface="Times New Roman" pitchFamily="18" charset="0"/>
              </a:rPr>
              <a:t>ARCHITECTURE</a:t>
            </a:r>
          </a:p>
        </p:txBody>
      </p:sp>
      <p:sp>
        <p:nvSpPr>
          <p:cNvPr id="33" name="Rectangle 30"/>
          <p:cNvSpPr>
            <a:spLocks noChangeArrowheads="1"/>
          </p:cNvSpPr>
          <p:nvPr/>
        </p:nvSpPr>
        <p:spPr bwMode="auto">
          <a:xfrm>
            <a:off x="203176" y="-825736"/>
            <a:ext cx="1000439" cy="24316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624903" tIns="1097391" rIns="365797" bIns="975459" numCol="1" anchor="ctr" anchorCtr="0" compatLnSpc="1">
            <a:prstTxWarp prst="textNoShape">
              <a:avLst/>
            </a:prstTxWarp>
            <a:spAutoFit/>
          </a:bodyPr>
          <a:lstStyle/>
          <a:p>
            <a:pPr fontAlgn="base">
              <a:spcBef>
                <a:spcPct val="0"/>
              </a:spcBef>
              <a:spcAft>
                <a:spcPct val="0"/>
              </a:spcAft>
              <a:tabLst>
                <a:tab pos="838549" algn="l"/>
              </a:tabLst>
            </a:pPr>
            <a:endParaRPr lang="en-US">
              <a:latin typeface="Arial" pitchFamily="34" charset="0"/>
              <a:cs typeface="Arial" pitchFamily="34" charset="0"/>
            </a:endParaRPr>
          </a:p>
        </p:txBody>
      </p:sp>
      <p:sp>
        <p:nvSpPr>
          <p:cNvPr id="34" name="Rectangle 31"/>
          <p:cNvSpPr>
            <a:spLocks noChangeArrowheads="1"/>
          </p:cNvSpPr>
          <p:nvPr/>
        </p:nvSpPr>
        <p:spPr bwMode="auto">
          <a:xfrm>
            <a:off x="203177" y="-223810"/>
            <a:ext cx="683357" cy="16958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109774" tIns="54887" rIns="109774" bIns="54887" numCol="1" anchor="ctr" anchorCtr="0" compatLnSpc="1">
            <a:prstTxWarp prst="textNoShape">
              <a:avLst/>
            </a:prstTxWarp>
            <a:spAutoFit/>
          </a:bodyPr>
          <a:lstStyle/>
          <a:p>
            <a:pPr fontAlgn="base">
              <a:spcBef>
                <a:spcPct val="0"/>
              </a:spcBef>
              <a:spcAft>
                <a:spcPct val="0"/>
              </a:spcAft>
            </a:pPr>
            <a:r>
              <a:rPr lang="en-US">
                <a:latin typeface="Arial" pitchFamily="34" charset="0"/>
                <a:cs typeface="Arial" pitchFamily="34" charset="0"/>
              </a:rPr>
              <a:t/>
            </a:r>
            <a:br>
              <a:rPr lang="en-US">
                <a:latin typeface="Arial" pitchFamily="34" charset="0"/>
                <a:cs typeface="Arial" pitchFamily="34" charset="0"/>
              </a:rPr>
            </a:br>
            <a:endParaRPr lang="en-US" sz="1400">
              <a:latin typeface="Arial" pitchFamily="34" charset="0"/>
              <a:ea typeface="Times New Roman" pitchFamily="18" charset="0"/>
              <a:cs typeface="Arial" pitchFamily="34" charset="0"/>
            </a:endParaRPr>
          </a:p>
          <a:p>
            <a:pPr eaLnBrk="0" fontAlgn="base" hangingPunct="0">
              <a:spcBef>
                <a:spcPct val="0"/>
              </a:spcBef>
              <a:spcAft>
                <a:spcPct val="0"/>
              </a:spcAft>
            </a:pPr>
            <a:r>
              <a:rPr lang="en-US" sz="1700">
                <a:solidFill>
                  <a:srgbClr val="FFFFFF"/>
                </a:solidFill>
                <a:latin typeface="Arial" pitchFamily="34" charset="0"/>
                <a:ea typeface="Times New Roman" pitchFamily="18" charset="0"/>
                <a:cs typeface="Arial" pitchFamily="34" charset="0"/>
              </a:rPr>
              <a:t>Start</a:t>
            </a:r>
            <a:endParaRPr lang="en-US" sz="1000">
              <a:latin typeface="Arial" pitchFamily="34" charset="0"/>
              <a:cs typeface="Arial" pitchFamily="34" charset="0"/>
            </a:endParaRPr>
          </a:p>
          <a:p>
            <a:pPr eaLnBrk="0" fontAlgn="base" hangingPunct="0">
              <a:spcBef>
                <a:spcPct val="0"/>
              </a:spcBef>
              <a:spcAft>
                <a:spcPct val="0"/>
              </a:spcAft>
            </a:pPr>
            <a:r>
              <a:rPr lang="en-US" sz="1400">
                <a:latin typeface="Arial" pitchFamily="34" charset="0"/>
                <a:ea typeface="Times New Roman" pitchFamily="18" charset="0"/>
                <a:cs typeface="Arial" pitchFamily="34" charset="0"/>
              </a:rPr>
              <a:t/>
            </a:r>
            <a:br>
              <a:rPr lang="en-US" sz="1400">
                <a:latin typeface="Arial" pitchFamily="34" charset="0"/>
                <a:ea typeface="Times New Roman" pitchFamily="18" charset="0"/>
                <a:cs typeface="Arial" pitchFamily="34" charset="0"/>
              </a:rPr>
            </a:br>
            <a:endParaRPr lang="en-US" sz="1400">
              <a:latin typeface="Arial" pitchFamily="34" charset="0"/>
              <a:ea typeface="Times New Roman" pitchFamily="18" charset="0"/>
              <a:cs typeface="Arial" pitchFamily="34" charset="0"/>
            </a:endParaRPr>
          </a:p>
          <a:p>
            <a:pPr eaLnBrk="0" fontAlgn="base" hangingPunct="0">
              <a:spcBef>
                <a:spcPct val="0"/>
              </a:spcBef>
              <a:spcAft>
                <a:spcPct val="0"/>
              </a:spcAft>
            </a:pPr>
            <a:endParaRPr lang="en-US">
              <a:latin typeface="Arial" pitchFamily="34" charset="0"/>
              <a:cs typeface="Arial" pitchFamily="34" charset="0"/>
            </a:endParaRPr>
          </a:p>
        </p:txBody>
      </p:sp>
      <p:sp>
        <p:nvSpPr>
          <p:cNvPr id="37" name="Rounded Rectangle 36"/>
          <p:cNvSpPr>
            <a:spLocks/>
          </p:cNvSpPr>
          <p:nvPr/>
        </p:nvSpPr>
        <p:spPr>
          <a:xfrm>
            <a:off x="8428427" y="4051274"/>
            <a:ext cx="1089237"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Report Generation</a:t>
            </a:r>
            <a:endParaRPr lang="en-IN" sz="1400" dirty="0">
              <a:effectLst/>
              <a:latin typeface="Times New Roman"/>
              <a:ea typeface="Times New Roman"/>
            </a:endParaRPr>
          </a:p>
        </p:txBody>
      </p:sp>
      <p:sp>
        <p:nvSpPr>
          <p:cNvPr id="38" name="Rounded Rectangle 37"/>
          <p:cNvSpPr>
            <a:spLocks/>
          </p:cNvSpPr>
          <p:nvPr/>
        </p:nvSpPr>
        <p:spPr>
          <a:xfrm>
            <a:off x="8384190" y="3041875"/>
            <a:ext cx="1133475"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Pivotal Sidelining</a:t>
            </a:r>
            <a:endParaRPr lang="en-IN" sz="1400" dirty="0">
              <a:effectLst/>
              <a:latin typeface="Times New Roman"/>
              <a:ea typeface="Times New Roman"/>
            </a:endParaRPr>
          </a:p>
        </p:txBody>
      </p:sp>
      <p:sp>
        <p:nvSpPr>
          <p:cNvPr id="39" name="Rounded Rectangle 38"/>
          <p:cNvSpPr>
            <a:spLocks/>
          </p:cNvSpPr>
          <p:nvPr/>
        </p:nvSpPr>
        <p:spPr>
          <a:xfrm>
            <a:off x="6898569" y="3014685"/>
            <a:ext cx="986914"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400" dirty="0" smtClean="0">
                <a:latin typeface="Times New Roman"/>
                <a:ea typeface="Times New Roman"/>
              </a:rPr>
              <a:t>Grouping Trends</a:t>
            </a:r>
            <a:endParaRPr lang="en-IN" sz="1400" dirty="0">
              <a:effectLst/>
              <a:latin typeface="Times New Roman"/>
              <a:ea typeface="Times New Roman"/>
            </a:endParaRPr>
          </a:p>
        </p:txBody>
      </p:sp>
      <p:sp>
        <p:nvSpPr>
          <p:cNvPr id="40" name="Rounded Rectangle 39"/>
          <p:cNvSpPr>
            <a:spLocks/>
          </p:cNvSpPr>
          <p:nvPr/>
        </p:nvSpPr>
        <p:spPr>
          <a:xfrm>
            <a:off x="8306275" y="945724"/>
            <a:ext cx="1211390"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Pre-Processing</a:t>
            </a:r>
            <a:endParaRPr lang="en-IN" sz="1400" dirty="0">
              <a:effectLst/>
              <a:latin typeface="Times New Roman"/>
              <a:ea typeface="Times New Roman"/>
            </a:endParaRPr>
          </a:p>
        </p:txBody>
      </p:sp>
      <p:sp>
        <p:nvSpPr>
          <p:cNvPr id="41" name="Rounded Rectangle 40"/>
          <p:cNvSpPr>
            <a:spLocks/>
          </p:cNvSpPr>
          <p:nvPr/>
        </p:nvSpPr>
        <p:spPr>
          <a:xfrm>
            <a:off x="5354761" y="1994545"/>
            <a:ext cx="1133475"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Insight</a:t>
            </a:r>
            <a:r>
              <a:rPr lang="en-IN" sz="1400" dirty="0" smtClean="0">
                <a:effectLst/>
                <a:latin typeface="Times New Roman"/>
                <a:ea typeface="Times New Roman"/>
              </a:rPr>
              <a:t> </a:t>
            </a:r>
            <a:r>
              <a:rPr lang="en-IN" sz="1400" dirty="0" smtClean="0">
                <a:effectLst/>
                <a:latin typeface="Times New Roman"/>
                <a:ea typeface="Times New Roman"/>
              </a:rPr>
              <a:t>Building</a:t>
            </a:r>
            <a:endParaRPr lang="en-IN" sz="1400" dirty="0">
              <a:effectLst/>
              <a:latin typeface="Times New Roman"/>
              <a:ea typeface="Times New Roman"/>
            </a:endParaRPr>
          </a:p>
        </p:txBody>
      </p:sp>
      <p:sp>
        <p:nvSpPr>
          <p:cNvPr id="42" name="Rounded Rectangle 41"/>
          <p:cNvSpPr>
            <a:spLocks/>
          </p:cNvSpPr>
          <p:nvPr/>
        </p:nvSpPr>
        <p:spPr>
          <a:xfrm>
            <a:off x="3809383" y="1994545"/>
            <a:ext cx="1051763"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Patter n Evaluation</a:t>
            </a:r>
            <a:endParaRPr lang="en-IN" sz="1400" dirty="0">
              <a:effectLst/>
              <a:latin typeface="Times New Roman"/>
              <a:ea typeface="Times New Roman"/>
            </a:endParaRPr>
          </a:p>
        </p:txBody>
      </p:sp>
      <p:sp>
        <p:nvSpPr>
          <p:cNvPr id="43" name="Rounded Rectangle 42"/>
          <p:cNvSpPr>
            <a:spLocks/>
          </p:cNvSpPr>
          <p:nvPr/>
        </p:nvSpPr>
        <p:spPr>
          <a:xfrm>
            <a:off x="6898567" y="945724"/>
            <a:ext cx="986914"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Get From DB</a:t>
            </a:r>
            <a:endParaRPr lang="en-IN" sz="1400" dirty="0">
              <a:effectLst/>
              <a:latin typeface="Times New Roman"/>
              <a:ea typeface="Times New Roman"/>
            </a:endParaRPr>
          </a:p>
        </p:txBody>
      </p:sp>
      <p:sp>
        <p:nvSpPr>
          <p:cNvPr id="44" name="Rounded Rectangle 43"/>
          <p:cNvSpPr>
            <a:spLocks/>
          </p:cNvSpPr>
          <p:nvPr/>
        </p:nvSpPr>
        <p:spPr>
          <a:xfrm>
            <a:off x="5428043" y="936780"/>
            <a:ext cx="986914"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Insert In DB</a:t>
            </a:r>
            <a:endParaRPr lang="en-IN" sz="1400" dirty="0">
              <a:effectLst/>
              <a:latin typeface="Times New Roman"/>
              <a:ea typeface="Times New Roman"/>
            </a:endParaRPr>
          </a:p>
        </p:txBody>
      </p:sp>
      <p:sp>
        <p:nvSpPr>
          <p:cNvPr id="45" name="Rounded Rectangle 44"/>
          <p:cNvSpPr>
            <a:spLocks/>
          </p:cNvSpPr>
          <p:nvPr/>
        </p:nvSpPr>
        <p:spPr>
          <a:xfrm>
            <a:off x="3727671" y="945724"/>
            <a:ext cx="1133475"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Data From Client</a:t>
            </a:r>
            <a:endParaRPr lang="en-IN" sz="1400" dirty="0">
              <a:effectLst/>
              <a:latin typeface="Times New Roman"/>
              <a:ea typeface="Times New Roman"/>
            </a:endParaRPr>
          </a:p>
        </p:txBody>
      </p:sp>
      <p:sp>
        <p:nvSpPr>
          <p:cNvPr id="46" name="Rounded Rectangle 45"/>
          <p:cNvSpPr>
            <a:spLocks/>
          </p:cNvSpPr>
          <p:nvPr/>
        </p:nvSpPr>
        <p:spPr>
          <a:xfrm>
            <a:off x="2299580" y="924192"/>
            <a:ext cx="924036"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Start</a:t>
            </a:r>
            <a:endParaRPr lang="en-IN" sz="1400" dirty="0">
              <a:effectLst/>
              <a:latin typeface="Times New Roman"/>
              <a:ea typeface="Times New Roman"/>
            </a:endParaRPr>
          </a:p>
        </p:txBody>
      </p:sp>
      <p:sp>
        <p:nvSpPr>
          <p:cNvPr id="47" name="Rounded Rectangle 46"/>
          <p:cNvSpPr>
            <a:spLocks/>
          </p:cNvSpPr>
          <p:nvPr/>
        </p:nvSpPr>
        <p:spPr>
          <a:xfrm>
            <a:off x="5354761" y="3012423"/>
            <a:ext cx="1244501" cy="53756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Interpretation  </a:t>
            </a:r>
            <a:r>
              <a:rPr lang="en-IN" sz="1400" dirty="0" smtClean="0">
                <a:effectLst/>
                <a:latin typeface="Times New Roman"/>
                <a:ea typeface="Times New Roman"/>
              </a:rPr>
              <a:t>Setup</a:t>
            </a:r>
            <a:endParaRPr lang="en-IN" sz="1400" dirty="0">
              <a:effectLst/>
              <a:latin typeface="Times New Roman"/>
              <a:ea typeface="Times New Roman"/>
            </a:endParaRPr>
          </a:p>
        </p:txBody>
      </p:sp>
      <p:sp>
        <p:nvSpPr>
          <p:cNvPr id="55" name="Rounded Rectangle 54"/>
          <p:cNvSpPr>
            <a:spLocks/>
          </p:cNvSpPr>
          <p:nvPr/>
        </p:nvSpPr>
        <p:spPr>
          <a:xfrm>
            <a:off x="5357302" y="4051274"/>
            <a:ext cx="1130935"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END</a:t>
            </a:r>
            <a:endParaRPr lang="en-IN" sz="1400" dirty="0">
              <a:effectLst/>
              <a:latin typeface="Times New Roman"/>
              <a:ea typeface="Times New Roman"/>
            </a:endParaRPr>
          </a:p>
        </p:txBody>
      </p:sp>
      <p:sp>
        <p:nvSpPr>
          <p:cNvPr id="60" name="Rounded Rectangle 59"/>
          <p:cNvSpPr>
            <a:spLocks/>
          </p:cNvSpPr>
          <p:nvPr/>
        </p:nvSpPr>
        <p:spPr>
          <a:xfrm>
            <a:off x="2265807" y="1987154"/>
            <a:ext cx="1068126"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Filtering</a:t>
            </a:r>
            <a:endParaRPr lang="en-IN" sz="1400" dirty="0">
              <a:effectLst/>
              <a:latin typeface="Times New Roman"/>
              <a:ea typeface="Times New Roman"/>
            </a:endParaRPr>
          </a:p>
        </p:txBody>
      </p:sp>
      <p:sp>
        <p:nvSpPr>
          <p:cNvPr id="61" name="Rounded Rectangle 60"/>
          <p:cNvSpPr>
            <a:spLocks/>
          </p:cNvSpPr>
          <p:nvPr/>
        </p:nvSpPr>
        <p:spPr>
          <a:xfrm>
            <a:off x="8384190" y="1987156"/>
            <a:ext cx="1133475"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Feature Scaling</a:t>
            </a:r>
            <a:endParaRPr lang="en-IN" sz="1400" dirty="0">
              <a:effectLst/>
              <a:latin typeface="Times New Roman"/>
              <a:ea typeface="Times New Roman"/>
            </a:endParaRPr>
          </a:p>
        </p:txBody>
      </p:sp>
      <p:sp>
        <p:nvSpPr>
          <p:cNvPr id="62" name="Rounded Rectangle 61"/>
          <p:cNvSpPr>
            <a:spLocks/>
          </p:cNvSpPr>
          <p:nvPr/>
        </p:nvSpPr>
        <p:spPr>
          <a:xfrm>
            <a:off x="6898567" y="1987155"/>
            <a:ext cx="986914"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Parameter Checking</a:t>
            </a:r>
            <a:endParaRPr lang="en-IN" sz="1400" dirty="0">
              <a:effectLst/>
              <a:latin typeface="Times New Roman"/>
              <a:ea typeface="Times New Roman"/>
            </a:endParaRPr>
          </a:p>
        </p:txBody>
      </p:sp>
      <p:sp>
        <p:nvSpPr>
          <p:cNvPr id="63" name="Rounded Rectangle 62"/>
          <p:cNvSpPr>
            <a:spLocks/>
          </p:cNvSpPr>
          <p:nvPr/>
        </p:nvSpPr>
        <p:spPr>
          <a:xfrm>
            <a:off x="2265807" y="3003092"/>
            <a:ext cx="1068126"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Labelling</a:t>
            </a:r>
            <a:endParaRPr lang="en-IN" sz="1400" dirty="0">
              <a:effectLst/>
              <a:latin typeface="Times New Roman"/>
              <a:ea typeface="Times New Roman"/>
            </a:endParaRPr>
          </a:p>
        </p:txBody>
      </p:sp>
      <p:sp>
        <p:nvSpPr>
          <p:cNvPr id="64" name="Rounded Rectangle 63"/>
          <p:cNvSpPr>
            <a:spLocks/>
          </p:cNvSpPr>
          <p:nvPr/>
        </p:nvSpPr>
        <p:spPr>
          <a:xfrm>
            <a:off x="3809383" y="3014685"/>
            <a:ext cx="1068126"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Graphical Models</a:t>
            </a:r>
            <a:endParaRPr lang="en-IN" sz="1400" dirty="0">
              <a:effectLst/>
              <a:latin typeface="Times New Roman"/>
              <a:ea typeface="Times New Roman"/>
            </a:endParaRPr>
          </a:p>
        </p:txBody>
      </p:sp>
      <p:sp>
        <p:nvSpPr>
          <p:cNvPr id="65" name="Rounded Rectangle 64"/>
          <p:cNvSpPr>
            <a:spLocks/>
          </p:cNvSpPr>
          <p:nvPr/>
        </p:nvSpPr>
        <p:spPr>
          <a:xfrm>
            <a:off x="6905430" y="4051274"/>
            <a:ext cx="1089237"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Forecasting</a:t>
            </a:r>
            <a:endParaRPr lang="en-IN" sz="1400" dirty="0">
              <a:effectLst/>
              <a:latin typeface="Times New Roman"/>
              <a:ea typeface="Times New Roman"/>
            </a:endParaRPr>
          </a:p>
        </p:txBody>
      </p:sp>
      <p:cxnSp>
        <p:nvCxnSpPr>
          <p:cNvPr id="66" name="Straight Arrow Connector 65"/>
          <p:cNvCxnSpPr/>
          <p:nvPr/>
        </p:nvCxnSpPr>
        <p:spPr>
          <a:xfrm>
            <a:off x="3223615" y="1201308"/>
            <a:ext cx="5040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44" idx="1"/>
          </p:cNvCxnSpPr>
          <p:nvPr/>
        </p:nvCxnSpPr>
        <p:spPr>
          <a:xfrm flipV="1">
            <a:off x="4861146" y="1204432"/>
            <a:ext cx="566897" cy="8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6414957" y="1204432"/>
            <a:ext cx="566897" cy="8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40" idx="1"/>
          </p:cNvCxnSpPr>
          <p:nvPr/>
        </p:nvCxnSpPr>
        <p:spPr>
          <a:xfrm>
            <a:off x="7840088" y="1199904"/>
            <a:ext cx="466190" cy="13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911970" y="1459497"/>
            <a:ext cx="0" cy="4847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799870" y="2518337"/>
            <a:ext cx="0" cy="4847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911970" y="3566519"/>
            <a:ext cx="0" cy="4847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1" idx="1"/>
          </p:cNvCxnSpPr>
          <p:nvPr/>
        </p:nvCxnSpPr>
        <p:spPr>
          <a:xfrm flipH="1">
            <a:off x="7840086" y="2254808"/>
            <a:ext cx="544105" cy="7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840086" y="3281206"/>
            <a:ext cx="544105" cy="7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7937637" y="4318926"/>
            <a:ext cx="544105" cy="7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2" idx="1"/>
            <a:endCxn id="41" idx="3"/>
          </p:cNvCxnSpPr>
          <p:nvPr/>
        </p:nvCxnSpPr>
        <p:spPr>
          <a:xfrm flipH="1">
            <a:off x="6488238" y="2254807"/>
            <a:ext cx="410331" cy="7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509599" y="3263353"/>
            <a:ext cx="367602" cy="7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endCxn id="47" idx="1"/>
          </p:cNvCxnSpPr>
          <p:nvPr/>
        </p:nvCxnSpPr>
        <p:spPr>
          <a:xfrm>
            <a:off x="4877510" y="3263353"/>
            <a:ext cx="477251" cy="17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41" idx="1"/>
          </p:cNvCxnSpPr>
          <p:nvPr/>
        </p:nvCxnSpPr>
        <p:spPr>
          <a:xfrm flipH="1">
            <a:off x="4861145" y="2262197"/>
            <a:ext cx="4936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42" idx="1"/>
          </p:cNvCxnSpPr>
          <p:nvPr/>
        </p:nvCxnSpPr>
        <p:spPr>
          <a:xfrm flipH="1" flipV="1">
            <a:off x="3317340" y="2254805"/>
            <a:ext cx="492043" cy="73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3311406" y="3275973"/>
            <a:ext cx="477251" cy="17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a:off x="6462395" y="4310542"/>
            <a:ext cx="410331" cy="7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186672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16" y="266865"/>
            <a:ext cx="11259367" cy="5897989"/>
          </a:xfrm>
        </p:spPr>
        <p:txBody>
          <a:bodyPr>
            <a:normAutofit/>
          </a:bodyPr>
          <a:lstStyle/>
          <a:p>
            <a:pPr marL="131728" indent="0" algn="just">
              <a:lnSpc>
                <a:spcPct val="150000"/>
              </a:lnSpc>
              <a:buNone/>
            </a:pPr>
            <a:r>
              <a:rPr lang="en-US" sz="2400" b="1" dirty="0" smtClean="0">
                <a:latin typeface="Times New Roman" pitchFamily="18" charset="0"/>
                <a:cs typeface="Times New Roman" pitchFamily="18" charset="0"/>
              </a:rPr>
              <a:t>Data Insertion in Database:            Using Tableau</a:t>
            </a:r>
            <a:endParaRPr lang="en-US" sz="2600" b="1" dirty="0" smtClean="0">
              <a:latin typeface="Times New Roman" pitchFamily="18" charset="0"/>
              <a:cs typeface="Times New Roman" pitchFamily="18" charset="0"/>
            </a:endParaRPr>
          </a:p>
          <a:p>
            <a:pPr algn="just">
              <a:lnSpc>
                <a:spcPct val="150000"/>
              </a:lnSpc>
              <a:buFont typeface="Wingdings" pitchFamily="2" charset="2"/>
              <a:buChar char="q"/>
            </a:pPr>
            <a:r>
              <a:rPr lang="en-US" sz="2000" b="1" dirty="0" smtClean="0">
                <a:latin typeface="Times New Roman" pitchFamily="18" charset="0"/>
                <a:cs typeface="Times New Roman" pitchFamily="18" charset="0"/>
              </a:rPr>
              <a:t>Sheets Creation :</a:t>
            </a:r>
            <a:r>
              <a:rPr lang="en-US" sz="24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Sheet name “FDI" is created in the key space having name “FDI in India” for inserting the files. If the sheets are  already present then new files are inserted in the same table.</a:t>
            </a:r>
          </a:p>
          <a:p>
            <a:pPr algn="just">
              <a:lnSpc>
                <a:spcPct val="150000"/>
              </a:lnSpc>
              <a:buFont typeface="Wingdings" pitchFamily="2" charset="2"/>
              <a:buChar char="q"/>
            </a:pPr>
            <a:endParaRPr lang="en-US" sz="2000" dirty="0" smtClean="0">
              <a:latin typeface="Times New Roman" pitchFamily="18" charset="0"/>
              <a:cs typeface="Times New Roman" pitchFamily="18" charset="0"/>
            </a:endParaRPr>
          </a:p>
          <a:p>
            <a:pPr algn="just">
              <a:lnSpc>
                <a:spcPct val="150000"/>
              </a:lnSpc>
              <a:buFont typeface="Wingdings" pitchFamily="2" charset="2"/>
              <a:buChar char="q"/>
            </a:pPr>
            <a:endParaRPr lang="en-US" sz="2000" dirty="0" smtClean="0">
              <a:latin typeface="Times New Roman" pitchFamily="18" charset="0"/>
              <a:cs typeface="Times New Roman" pitchFamily="18" charset="0"/>
            </a:endParaRPr>
          </a:p>
          <a:p>
            <a:pPr algn="just">
              <a:lnSpc>
                <a:spcPct val="150000"/>
              </a:lnSpc>
              <a:buFont typeface="Wingdings" pitchFamily="2" charset="2"/>
              <a:buChar char="q"/>
            </a:pPr>
            <a:endParaRPr lang="en-US" sz="2400" dirty="0" smtClean="0">
              <a:latin typeface="Times New Roman" pitchFamily="18" charset="0"/>
              <a:cs typeface="Times New Roman" pitchFamily="18" charset="0"/>
            </a:endParaRPr>
          </a:p>
          <a:p>
            <a:pPr algn="just">
              <a:lnSpc>
                <a:spcPct val="150000"/>
              </a:lnSpc>
              <a:buFont typeface="Wingdings" pitchFamily="2" charset="2"/>
              <a:buChar char="q"/>
            </a:pPr>
            <a:r>
              <a:rPr lang="en-US" sz="2000" b="1" dirty="0" smtClean="0">
                <a:latin typeface="Times New Roman" pitchFamily="18" charset="0"/>
                <a:cs typeface="Times New Roman" pitchFamily="18" charset="0"/>
              </a:rPr>
              <a:t>Insertion of files in the table : </a:t>
            </a:r>
            <a:r>
              <a:rPr lang="en-US" sz="2000" dirty="0" smtClean="0">
                <a:latin typeface="Times New Roman" pitchFamily="18" charset="0"/>
                <a:cs typeface="Times New Roman" pitchFamily="18" charset="0"/>
              </a:rPr>
              <a:t>All the  graphical sheets `are inserted in the concern areas. If any sheets has invalid data format in any of the columns, the file is not loaded in the table </a:t>
            </a:r>
          </a:p>
          <a:p>
            <a:pPr marL="131728" indent="0"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71256999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2558" y="0"/>
            <a:ext cx="11259367" cy="5897989"/>
          </a:xfrm>
        </p:spPr>
        <p:txBody>
          <a:bodyPr>
            <a:normAutofit/>
          </a:bodyPr>
          <a:lstStyle/>
          <a:p>
            <a:pPr marL="131728" indent="0" algn="just">
              <a:lnSpc>
                <a:spcPct val="150000"/>
              </a:lnSpc>
              <a:buNone/>
            </a:pPr>
            <a:r>
              <a:rPr lang="en-US" sz="2400" b="1" dirty="0" smtClean="0">
                <a:latin typeface="Times New Roman" pitchFamily="18" charset="0"/>
                <a:cs typeface="Times New Roman" pitchFamily="18" charset="0"/>
              </a:rPr>
              <a:t>Understanding     data     interpretation  Format :</a:t>
            </a:r>
            <a:endParaRPr lang="en-US" sz="2400" b="1" dirty="0">
              <a:latin typeface="Times New Roman" pitchFamily="18" charset="0"/>
              <a:cs typeface="Times New Roman" pitchFamily="18" charset="0"/>
            </a:endParaRPr>
          </a:p>
          <a:p>
            <a:pPr marL="131728" indent="0" algn="just">
              <a:lnSpc>
                <a:spcPct val="150000"/>
              </a:lnSpc>
              <a:buNone/>
            </a:pPr>
            <a:r>
              <a:rPr lang="en-US" sz="2600" b="1" dirty="0">
                <a:latin typeface="Times New Roman" pitchFamily="18" charset="0"/>
                <a:cs typeface="Times New Roman" pitchFamily="18" charset="0"/>
              </a:rPr>
              <a:t>          </a:t>
            </a:r>
            <a:r>
              <a:rPr lang="en-US" sz="2000" dirty="0">
                <a:latin typeface="Times New Roman" pitchFamily="18" charset="0"/>
                <a:cs typeface="Times New Roman" pitchFamily="18" charset="0"/>
              </a:rPr>
              <a:t>In data </a:t>
            </a:r>
            <a:r>
              <a:rPr lang="en-US" sz="2000" dirty="0" smtClean="0">
                <a:latin typeface="Times New Roman" pitchFamily="18" charset="0"/>
                <a:cs typeface="Times New Roman" pitchFamily="18" charset="0"/>
              </a:rPr>
              <a:t>interpretation lots of </a:t>
            </a:r>
            <a:r>
              <a:rPr lang="en-US" sz="2000" dirty="0">
                <a:latin typeface="Times New Roman" pitchFamily="18" charset="0"/>
                <a:cs typeface="Times New Roman" pitchFamily="18" charset="0"/>
              </a:rPr>
              <a:t>step’s are included, but in that we use some of them. The reason behind that we </a:t>
            </a:r>
            <a:r>
              <a:rPr lang="en-US" sz="2000" dirty="0" smtClean="0">
                <a:latin typeface="Times New Roman" pitchFamily="18" charset="0"/>
                <a:cs typeface="Times New Roman" pitchFamily="18" charset="0"/>
              </a:rPr>
              <a:t>avoid any ` irrelevant value </a:t>
            </a:r>
            <a:r>
              <a:rPr lang="en-US" sz="2000" dirty="0">
                <a:latin typeface="Times New Roman" pitchFamily="18" charset="0"/>
                <a:cs typeface="Times New Roman" pitchFamily="18" charset="0"/>
              </a:rPr>
              <a:t>or categorical column.</a:t>
            </a:r>
          </a:p>
          <a:p>
            <a:pPr algn="just">
              <a:lnSpc>
                <a:spcPct val="150000"/>
              </a:lnSpc>
              <a:buFont typeface="Wingdings" pitchFamily="2" charset="2"/>
              <a:buChar char="q"/>
            </a:pPr>
            <a:r>
              <a:rPr lang="en-US" sz="2600" b="1" dirty="0">
                <a:latin typeface="Times New Roman" pitchFamily="18" charset="0"/>
                <a:cs typeface="Times New Roman" pitchFamily="18" charset="0"/>
              </a:rPr>
              <a:t> </a:t>
            </a:r>
            <a:r>
              <a:rPr lang="en-US" sz="2000" b="1" dirty="0">
                <a:latin typeface="Times New Roman" pitchFamily="18" charset="0"/>
                <a:cs typeface="Times New Roman" pitchFamily="18" charset="0"/>
              </a:rPr>
              <a:t>Column Name </a:t>
            </a:r>
            <a:r>
              <a:rPr lang="en-US" sz="2600" b="1" dirty="0">
                <a:latin typeface="Times New Roman" pitchFamily="18" charset="0"/>
                <a:cs typeface="Times New Roman" pitchFamily="18" charset="0"/>
              </a:rPr>
              <a:t>: </a:t>
            </a:r>
            <a:r>
              <a:rPr lang="en-US" sz="2000" dirty="0">
                <a:latin typeface="Times New Roman" pitchFamily="18" charset="0"/>
                <a:cs typeface="Times New Roman" pitchFamily="18" charset="0"/>
              </a:rPr>
              <a:t>In that case we just name the column name </a:t>
            </a:r>
            <a:r>
              <a:rPr lang="en-US" sz="2000" dirty="0" smtClean="0">
                <a:latin typeface="Times New Roman" pitchFamily="18" charset="0"/>
                <a:cs typeface="Times New Roman" pitchFamily="18" charset="0"/>
              </a:rPr>
              <a:t>as their </a:t>
            </a:r>
            <a:r>
              <a:rPr lang="en-US" sz="2000" dirty="0">
                <a:latin typeface="Times New Roman" pitchFamily="18" charset="0"/>
                <a:cs typeface="Times New Roman" pitchFamily="18" charset="0"/>
              </a:rPr>
              <a:t>original name such </a:t>
            </a:r>
            <a:r>
              <a:rPr lang="en-US" sz="2000" dirty="0" smtClean="0">
                <a:latin typeface="Times New Roman" pitchFamily="18" charset="0"/>
                <a:cs typeface="Times New Roman" pitchFamily="18" charset="0"/>
              </a:rPr>
              <a:t>as</a:t>
            </a:r>
          </a:p>
          <a:p>
            <a:pPr algn="just">
              <a:lnSpc>
                <a:spcPct val="150000"/>
              </a:lnSpc>
              <a:buFont typeface="Wingdings" pitchFamily="2" charset="2"/>
              <a:buChar char="q"/>
            </a:pPr>
            <a:r>
              <a:rPr lang="en-US" sz="26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Rows  </a:t>
            </a:r>
            <a:r>
              <a:rPr lang="en-US" sz="2000" b="1" dirty="0" smtClean="0">
                <a:latin typeface="Times New Roman" pitchFamily="18" charset="0"/>
                <a:cs typeface="Times New Roman" pitchFamily="18" charset="0"/>
              </a:rPr>
              <a:t>Name </a:t>
            </a:r>
            <a:r>
              <a:rPr lang="en-US" sz="26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In that case we just name the column name as their original name such as</a:t>
            </a:r>
          </a:p>
          <a:p>
            <a:pPr algn="just">
              <a:lnSpc>
                <a:spcPct val="150000"/>
              </a:lnSpc>
              <a:buFont typeface="Wingdings" pitchFamily="2" charset="2"/>
              <a:buChar char="q"/>
            </a:pPr>
            <a:endParaRPr lang="en-US" sz="2000"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815578659"/>
              </p:ext>
            </p:extLst>
          </p:nvPr>
        </p:nvGraphicFramePr>
        <p:xfrm>
          <a:off x="982638" y="2934692"/>
          <a:ext cx="10441160" cy="2808311"/>
        </p:xfrm>
        <a:graphic>
          <a:graphicData uri="http://schemas.openxmlformats.org/drawingml/2006/table">
            <a:tbl>
              <a:tblPr firstRow="1" bandRow="1">
                <a:tableStyleId>{9D7B26C5-4107-4FEC-AEDC-1716B250A1EF}</a:tableStyleId>
              </a:tblPr>
              <a:tblGrid>
                <a:gridCol w="1368152"/>
                <a:gridCol w="3852428"/>
                <a:gridCol w="1024599"/>
                <a:gridCol w="4195981"/>
              </a:tblGrid>
              <a:tr h="540314">
                <a:tc>
                  <a:txBody>
                    <a:bodyPr/>
                    <a:lstStyle/>
                    <a:p>
                      <a:r>
                        <a:rPr lang="en-IN" sz="2400" b="0" dirty="0" smtClean="0">
                          <a:latin typeface="Times New Roman" pitchFamily="18" charset="0"/>
                          <a:cs typeface="Times New Roman" pitchFamily="18" charset="0"/>
                        </a:rPr>
                        <a:t>Columns</a:t>
                      </a:r>
                      <a:endParaRPr lang="en-IN" sz="2400" b="0" dirty="0">
                        <a:solidFill>
                          <a:schemeClr val="tx1"/>
                        </a:solidFill>
                        <a:latin typeface="Times New Roman" pitchFamily="18" charset="0"/>
                        <a:cs typeface="Times New Roman" pitchFamily="18" charset="0"/>
                      </a:endParaRPr>
                    </a:p>
                  </a:txBody>
                  <a:tcPr marL="121904" marR="121904" marT="46810" marB="46810"/>
                </a:tc>
                <a:tc>
                  <a:txBody>
                    <a:bodyPr/>
                    <a:lstStyle/>
                    <a:p>
                      <a:pPr algn="ctr"/>
                      <a:r>
                        <a:rPr lang="en-IN" sz="2400" b="0" dirty="0" smtClean="0">
                          <a:solidFill>
                            <a:schemeClr val="tx1"/>
                          </a:solidFill>
                          <a:latin typeface="Times New Roman" pitchFamily="18" charset="0"/>
                          <a:cs typeface="Times New Roman" pitchFamily="18" charset="0"/>
                        </a:rPr>
                        <a:t>Financial</a:t>
                      </a:r>
                      <a:r>
                        <a:rPr lang="en-IN" sz="2400" b="0" baseline="0" dirty="0" smtClean="0">
                          <a:solidFill>
                            <a:schemeClr val="tx1"/>
                          </a:solidFill>
                          <a:latin typeface="Times New Roman" pitchFamily="18" charset="0"/>
                          <a:cs typeface="Times New Roman" pitchFamily="18" charset="0"/>
                        </a:rPr>
                        <a:t> Years </a:t>
                      </a:r>
                      <a:endParaRPr lang="en-IN" sz="2400" b="0" dirty="0">
                        <a:solidFill>
                          <a:schemeClr val="tx1"/>
                        </a:solidFill>
                        <a:latin typeface="Times New Roman" pitchFamily="18" charset="0"/>
                        <a:cs typeface="Times New Roman" pitchFamily="18" charset="0"/>
                      </a:endParaRPr>
                    </a:p>
                  </a:txBody>
                  <a:tcPr marL="121904" marR="121904" marT="46810" marB="46810"/>
                </a:tc>
                <a:tc>
                  <a:txBody>
                    <a:bodyPr/>
                    <a:lstStyle/>
                    <a:p>
                      <a:r>
                        <a:rPr lang="en-IN" sz="2400" b="0" dirty="0" smtClean="0">
                          <a:solidFill>
                            <a:schemeClr val="tx1"/>
                          </a:solidFill>
                          <a:latin typeface="Times New Roman" pitchFamily="18" charset="0"/>
                          <a:cs typeface="Times New Roman" pitchFamily="18" charset="0"/>
                        </a:rPr>
                        <a:t>FYS</a:t>
                      </a:r>
                      <a:endParaRPr lang="en-IN" sz="2400" b="0" dirty="0">
                        <a:solidFill>
                          <a:schemeClr val="tx1"/>
                        </a:solidFill>
                        <a:latin typeface="Times New Roman" pitchFamily="18" charset="0"/>
                        <a:cs typeface="Times New Roman" pitchFamily="18" charset="0"/>
                      </a:endParaRPr>
                    </a:p>
                  </a:txBody>
                  <a:tcPr marL="121904" marR="121904" marT="46810" marB="46810"/>
                </a:tc>
                <a:tc>
                  <a:txBody>
                    <a:bodyPr/>
                    <a:lstStyle/>
                    <a:p>
                      <a:endParaRPr lang="en-IN" sz="2400" b="0" dirty="0">
                        <a:solidFill>
                          <a:schemeClr val="tx1"/>
                        </a:solidFill>
                        <a:latin typeface="Times New Roman" pitchFamily="18" charset="0"/>
                        <a:cs typeface="Times New Roman" pitchFamily="18" charset="0"/>
                      </a:endParaRPr>
                    </a:p>
                  </a:txBody>
                  <a:tcPr marL="121904" marR="121904" marT="46810" marB="46810"/>
                </a:tc>
              </a:tr>
              <a:tr h="575242">
                <a:tc>
                  <a:txBody>
                    <a:bodyPr/>
                    <a:lstStyle/>
                    <a:p>
                      <a:pPr algn="ctr"/>
                      <a:r>
                        <a:rPr lang="en-IN" sz="2400" dirty="0" smtClean="0">
                          <a:latin typeface="Times New Roman" pitchFamily="18" charset="0"/>
                          <a:cs typeface="Times New Roman" pitchFamily="18" charset="0"/>
                        </a:rPr>
                        <a:t>Rows</a:t>
                      </a:r>
                      <a:endParaRPr lang="en-IN" sz="2400" dirty="0">
                        <a:latin typeface="Times New Roman" pitchFamily="18" charset="0"/>
                        <a:cs typeface="Times New Roman" pitchFamily="18" charset="0"/>
                      </a:endParaRPr>
                    </a:p>
                  </a:txBody>
                  <a:tcPr marL="121904" marR="121904" marT="46810" marB="46810"/>
                </a:tc>
                <a:tc>
                  <a:txBody>
                    <a:bodyPr/>
                    <a:lstStyle/>
                    <a:p>
                      <a:pPr algn="ctr"/>
                      <a:r>
                        <a:rPr lang="en-IN" sz="2400" dirty="0" smtClean="0">
                          <a:latin typeface="Times New Roman" pitchFamily="18" charset="0"/>
                          <a:cs typeface="Times New Roman" pitchFamily="18" charset="0"/>
                        </a:rPr>
                        <a:t>FDI`s</a:t>
                      </a:r>
                      <a:endParaRPr lang="en-IN" sz="2400" dirty="0">
                        <a:latin typeface="Times New Roman" pitchFamily="18" charset="0"/>
                        <a:cs typeface="Times New Roman" pitchFamily="18" charset="0"/>
                      </a:endParaRPr>
                    </a:p>
                  </a:txBody>
                  <a:tcPr marL="121904" marR="121904" marT="46810" marB="46810"/>
                </a:tc>
                <a:tc>
                  <a:txBody>
                    <a:bodyPr/>
                    <a:lstStyle/>
                    <a:p>
                      <a:r>
                        <a:rPr lang="en-IN" sz="2400" dirty="0" smtClean="0">
                          <a:latin typeface="Times New Roman" pitchFamily="18" charset="0"/>
                          <a:cs typeface="Times New Roman" pitchFamily="18" charset="0"/>
                        </a:rPr>
                        <a:t>Sum</a:t>
                      </a:r>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r>
              <a:tr h="542271">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r>
              <a:tr h="575242">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r>
              <a:tr h="575242">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r>
            </a:tbl>
          </a:graphicData>
        </a:graphic>
      </p:graphicFrame>
    </p:spTree>
    <p:extLst>
      <p:ext uri="{BB962C8B-B14F-4D97-AF65-F5344CB8AC3E}">
        <p14:creationId xmlns:p14="http://schemas.microsoft.com/office/powerpoint/2010/main" xmlns="" val="423779410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17" y="266864"/>
            <a:ext cx="11736553" cy="6045439"/>
          </a:xfrm>
        </p:spPr>
        <p:txBody>
          <a:bodyPr>
            <a:normAutofit/>
          </a:bodyPr>
          <a:lstStyle/>
          <a:p>
            <a:pPr marL="131728" indent="0" algn="just">
              <a:lnSpc>
                <a:spcPct val="150000"/>
              </a:lnSpc>
              <a:buNone/>
            </a:pPr>
            <a:r>
              <a:rPr lang="en-IN" sz="2600" b="1" dirty="0">
                <a:latin typeface="Times New Roman" pitchFamily="18" charset="0"/>
                <a:cs typeface="Times New Roman" pitchFamily="18" charset="0"/>
              </a:rPr>
              <a:t>Model Building :-</a:t>
            </a:r>
          </a:p>
          <a:p>
            <a:pPr algn="just">
              <a:lnSpc>
                <a:spcPct val="150000"/>
              </a:lnSpc>
              <a:buFont typeface="Wingdings" pitchFamily="2" charset="2"/>
              <a:buChar char="q"/>
            </a:pPr>
            <a:r>
              <a:rPr lang="en-IN" sz="2200" b="1" dirty="0">
                <a:latin typeface="Times New Roman" pitchFamily="18" charset="0"/>
                <a:cs typeface="Times New Roman" pitchFamily="18" charset="0"/>
              </a:rPr>
              <a:t>Normalization :</a:t>
            </a:r>
            <a:r>
              <a:rPr lang="en-IN" sz="2200" dirty="0">
                <a:latin typeface="Times New Roman" pitchFamily="18" charset="0"/>
                <a:cs typeface="Times New Roman" pitchFamily="18" charset="0"/>
              </a:rPr>
              <a:t> In these case we normalize all feature value except the target value. So that all </a:t>
            </a:r>
            <a:r>
              <a:rPr lang="en-IN" sz="2200" dirty="0" smtClean="0">
                <a:latin typeface="Times New Roman" pitchFamily="18" charset="0"/>
                <a:cs typeface="Times New Roman" pitchFamily="18" charset="0"/>
              </a:rPr>
              <a:t>     the </a:t>
            </a:r>
            <a:r>
              <a:rPr lang="en-IN" sz="2200" dirty="0">
                <a:latin typeface="Times New Roman" pitchFamily="18" charset="0"/>
                <a:cs typeface="Times New Roman" pitchFamily="18" charset="0"/>
              </a:rPr>
              <a:t>feature value come in one </a:t>
            </a:r>
            <a:r>
              <a:rPr lang="en-IN" sz="2200" dirty="0" smtClean="0">
                <a:latin typeface="Times New Roman" pitchFamily="18" charset="0"/>
                <a:cs typeface="Times New Roman" pitchFamily="18" charset="0"/>
              </a:rPr>
              <a:t>range Move </a:t>
            </a:r>
            <a:r>
              <a:rPr lang="en-IN" sz="2200" dirty="0" smtClean="0">
                <a:latin typeface="Times New Roman" pitchFamily="18" charset="0"/>
                <a:cs typeface="Times New Roman" pitchFamily="18" charset="0"/>
              </a:rPr>
              <a:t> Sheets </a:t>
            </a:r>
            <a:r>
              <a:rPr lang="en-IN" sz="2200" dirty="0" smtClean="0">
                <a:latin typeface="Times New Roman" pitchFamily="18" charset="0"/>
                <a:cs typeface="Times New Roman" pitchFamily="18" charset="0"/>
              </a:rPr>
              <a:t>to visualisation </a:t>
            </a:r>
            <a:r>
              <a:rPr lang="en-IN" sz="2200" dirty="0" smtClean="0">
                <a:latin typeface="Times New Roman" pitchFamily="18" charset="0"/>
                <a:cs typeface="Times New Roman" pitchFamily="18" charset="0"/>
              </a:rPr>
              <a:t>purpose</a:t>
            </a:r>
          </a:p>
          <a:p>
            <a:pPr algn="just">
              <a:lnSpc>
                <a:spcPct val="150000"/>
              </a:lnSpc>
              <a:buFont typeface="Wingdings" pitchFamily="2" charset="2"/>
              <a:buChar char="q"/>
            </a:pPr>
            <a:endParaRPr lang="en-IN" sz="2200" dirty="0">
              <a:latin typeface="Times New Roman" pitchFamily="18" charset="0"/>
              <a:cs typeface="Times New Roman" pitchFamily="18" charset="0"/>
            </a:endParaRPr>
          </a:p>
          <a:p>
            <a:pPr algn="just">
              <a:lnSpc>
                <a:spcPct val="150000"/>
              </a:lnSpc>
              <a:buFont typeface="Wingdings" pitchFamily="2" charset="2"/>
              <a:buChar char="q"/>
            </a:pPr>
            <a:r>
              <a:rPr lang="en-US" sz="2200" b="1" dirty="0" smtClean="0">
                <a:latin typeface="Times New Roman" pitchFamily="18" charset="0"/>
                <a:cs typeface="Times New Roman" pitchFamily="18" charset="0"/>
              </a:rPr>
              <a:t>Preprocessing: </a:t>
            </a:r>
            <a:r>
              <a:rPr lang="en-IN" sz="2200" i="1" dirty="0" err="1" smtClean="0">
                <a:latin typeface="Times New Roman" pitchFamily="18" charset="0"/>
                <a:cs typeface="Times New Roman" pitchFamily="18" charset="0"/>
              </a:rPr>
              <a:t>U</a:t>
            </a:r>
            <a:r>
              <a:rPr lang="en-IN" sz="2200" i="1" dirty="0" err="1" smtClean="0">
                <a:latin typeface="Times New Roman" pitchFamily="18" charset="0"/>
                <a:cs typeface="Times New Roman" pitchFamily="18" charset="0"/>
              </a:rPr>
              <a:t>npivoting</a:t>
            </a:r>
            <a:r>
              <a:rPr lang="en-IN" sz="2200" i="1"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data from converting wide format to long </a:t>
            </a:r>
            <a:r>
              <a:rPr lang="en-IN" sz="2200" dirty="0" smtClean="0">
                <a:latin typeface="Times New Roman" pitchFamily="18" charset="0"/>
                <a:cs typeface="Times New Roman" pitchFamily="18" charset="0"/>
              </a:rPr>
              <a:t>format</a:t>
            </a:r>
          </a:p>
          <a:p>
            <a:pPr algn="just">
              <a:lnSpc>
                <a:spcPct val="150000"/>
              </a:lnSpc>
              <a:buFont typeface="Wingdings" pitchFamily="2" charset="2"/>
              <a:buChar char="q"/>
            </a:pPr>
            <a:endParaRPr lang="en-IN" sz="2200" dirty="0">
              <a:latin typeface="Times New Roman" pitchFamily="18" charset="0"/>
              <a:cs typeface="Times New Roman" pitchFamily="18" charset="0"/>
            </a:endParaRPr>
          </a:p>
          <a:p>
            <a:pPr algn="just">
              <a:lnSpc>
                <a:spcPct val="150000"/>
              </a:lnSpc>
              <a:buFont typeface="Wingdings" pitchFamily="2" charset="2"/>
              <a:buChar char="q"/>
            </a:pPr>
            <a:r>
              <a:rPr lang="en-US" sz="2200" b="1" dirty="0">
                <a:latin typeface="Times New Roman" pitchFamily="18" charset="0"/>
                <a:cs typeface="Times New Roman" pitchFamily="18" charset="0"/>
              </a:rPr>
              <a:t>Splitting Data : </a:t>
            </a:r>
            <a:r>
              <a:rPr lang="en-US" sz="2200" dirty="0">
                <a:latin typeface="Times New Roman" pitchFamily="18" charset="0"/>
                <a:cs typeface="Times New Roman" pitchFamily="18" charset="0"/>
              </a:rPr>
              <a:t>In these case we split up the data into train and test </a:t>
            </a:r>
            <a:r>
              <a:rPr lang="en-US" sz="2200" dirty="0" smtClean="0">
                <a:latin typeface="Times New Roman" pitchFamily="18" charset="0"/>
                <a:cs typeface="Times New Roman" pitchFamily="18" charset="0"/>
              </a:rPr>
              <a:t>to get graphical patterns</a:t>
            </a:r>
          </a:p>
          <a:p>
            <a:pPr algn="just">
              <a:lnSpc>
                <a:spcPct val="150000"/>
              </a:lnSpc>
              <a:buFont typeface="Wingdings" pitchFamily="2" charset="2"/>
              <a:buChar char="q"/>
            </a:pPr>
            <a:endParaRPr lang="en-US" sz="2200" dirty="0">
              <a:latin typeface="Times New Roman" pitchFamily="18" charset="0"/>
              <a:cs typeface="Times New Roman" pitchFamily="18" charset="0"/>
            </a:endParaRPr>
          </a:p>
          <a:p>
            <a:pPr algn="just">
              <a:lnSpc>
                <a:spcPct val="150000"/>
              </a:lnSpc>
              <a:buFont typeface="Wingdings" pitchFamily="2" charset="2"/>
              <a:buChar char="q"/>
            </a:pPr>
            <a:r>
              <a:rPr lang="en-US" sz="2200" b="1" dirty="0" smtClean="0">
                <a:latin typeface="Times New Roman" pitchFamily="18" charset="0"/>
                <a:cs typeface="Times New Roman" pitchFamily="18" charset="0"/>
              </a:rPr>
              <a:t>Cleaning  Model </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In these case we use </a:t>
            </a:r>
            <a:r>
              <a:rPr lang="en-US" sz="2200" dirty="0" smtClean="0">
                <a:latin typeface="Times New Roman" pitchFamily="18" charset="0"/>
                <a:cs typeface="Times New Roman" pitchFamily="18" charset="0"/>
              </a:rPr>
              <a:t>` specific options as </a:t>
            </a:r>
            <a:r>
              <a:rPr lang="en-US" sz="2200" dirty="0">
                <a:latin typeface="Times New Roman" pitchFamily="18" charset="0"/>
                <a:cs typeface="Times New Roman" pitchFamily="18" charset="0"/>
              </a:rPr>
              <a:t>per our problem statement.</a:t>
            </a:r>
          </a:p>
          <a:p>
            <a:pPr marL="131728" indent="0" algn="just">
              <a:lnSpc>
                <a:spcPct val="150000"/>
              </a:lnSpc>
              <a:buNone/>
            </a:pP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algn="just">
              <a:lnSpc>
                <a:spcPct val="150000"/>
              </a:lnSpc>
              <a:buFont typeface="Wingdings" pitchFamily="2" charset="2"/>
              <a:buChar char="q"/>
            </a:pPr>
            <a:endParaRPr lang="en-US" sz="2400" dirty="0">
              <a:latin typeface="Times New Roman" pitchFamily="18" charset="0"/>
              <a:cs typeface="Times New Roman" pitchFamily="18" charset="0"/>
            </a:endParaRPr>
          </a:p>
          <a:p>
            <a:pPr algn="just">
              <a:buFont typeface="Wingdings" pitchFamily="2" charset="2"/>
              <a:buChar char="q"/>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1998011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noChangeArrowheads="1"/>
          </p:cNvPicPr>
          <p:nvPr>
            <p:ph idx="1"/>
          </p:nvPr>
        </p:nvPicPr>
        <p:blipFill>
          <a:blip r:embed="rId2" cstate="print"/>
          <a:srcRect/>
          <a:stretch>
            <a:fillRect/>
          </a:stretch>
        </p:blipFill>
        <p:spPr bwMode="auto">
          <a:xfrm>
            <a:off x="2454545" y="731480"/>
            <a:ext cx="7497222" cy="5115639"/>
          </a:xfrm>
          <a:prstGeom prst="rect">
            <a:avLst/>
          </a:prstGeom>
          <a:noFill/>
          <a:ln w="9525">
            <a:noFill/>
            <a:miter lim="800000"/>
            <a:headEnd/>
            <a:tailEnd/>
          </a:ln>
        </p:spPr>
      </p:pic>
    </p:spTree>
    <p:extLst>
      <p:ext uri="{BB962C8B-B14F-4D97-AF65-F5344CB8AC3E}">
        <p14:creationId xmlns:p14="http://schemas.microsoft.com/office/powerpoint/2010/main" xmlns="" val="190354239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noChangeArrowheads="1"/>
          </p:cNvPicPr>
          <p:nvPr>
            <p:ph idx="1"/>
          </p:nvPr>
        </p:nvPicPr>
        <p:blipFill>
          <a:blip r:embed="rId2" cstate="print"/>
          <a:srcRect/>
          <a:stretch>
            <a:fillRect/>
          </a:stretch>
        </p:blipFill>
        <p:spPr bwMode="auto">
          <a:xfrm>
            <a:off x="1703578" y="625107"/>
            <a:ext cx="8640381" cy="5268061"/>
          </a:xfrm>
          <a:prstGeom prst="rect">
            <a:avLst/>
          </a:prstGeom>
          <a:noFill/>
          <a:ln w="9525">
            <a:noFill/>
            <a:miter lim="800000"/>
            <a:headEnd/>
            <a:tailEnd/>
          </a:ln>
        </p:spPr>
      </p:pic>
    </p:spTree>
    <p:extLst>
      <p:ext uri="{BB962C8B-B14F-4D97-AF65-F5344CB8AC3E}">
        <p14:creationId xmlns:p14="http://schemas.microsoft.com/office/powerpoint/2010/main" xmlns="" val="398772502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563973" y="1446460"/>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sp>
        <p:nvSpPr>
          <p:cNvPr id="4" name="Right Arrow 3"/>
          <p:cNvSpPr/>
          <p:nvPr/>
        </p:nvSpPr>
        <p:spPr>
          <a:xfrm>
            <a:off x="563974" y="2627624"/>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sp>
        <p:nvSpPr>
          <p:cNvPr id="5" name="Right Arrow 4"/>
          <p:cNvSpPr/>
          <p:nvPr/>
        </p:nvSpPr>
        <p:spPr>
          <a:xfrm>
            <a:off x="563973" y="5022924"/>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sp>
        <p:nvSpPr>
          <p:cNvPr id="6" name="Right Arrow 5"/>
          <p:cNvSpPr/>
          <p:nvPr/>
        </p:nvSpPr>
        <p:spPr>
          <a:xfrm>
            <a:off x="563974" y="3775162"/>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pic>
        <p:nvPicPr>
          <p:cNvPr id="3074" name="Picture 2"/>
          <p:cNvPicPr>
            <a:picLocks noGrp="1" noChangeAspect="1" noChangeArrowheads="1"/>
          </p:cNvPicPr>
          <p:nvPr>
            <p:ph idx="1"/>
          </p:nvPr>
        </p:nvPicPr>
        <p:blipFill>
          <a:blip r:embed="rId2" cstate="print"/>
          <a:srcRect/>
          <a:stretch>
            <a:fillRect/>
          </a:stretch>
        </p:blipFill>
        <p:spPr bwMode="auto">
          <a:xfrm>
            <a:off x="3194432" y="466356"/>
            <a:ext cx="5896798" cy="5277587"/>
          </a:xfrm>
          <a:prstGeom prst="rect">
            <a:avLst/>
          </a:prstGeom>
          <a:noFill/>
          <a:ln w="9525">
            <a:noFill/>
            <a:miter lim="800000"/>
            <a:headEnd/>
            <a:tailEnd/>
          </a:ln>
        </p:spPr>
      </p:pic>
    </p:spTree>
    <p:extLst>
      <p:ext uri="{BB962C8B-B14F-4D97-AF65-F5344CB8AC3E}">
        <p14:creationId xmlns:p14="http://schemas.microsoft.com/office/powerpoint/2010/main" xmlns="" val="80026079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eDPR">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eeDPR</Template>
  <TotalTime>54</TotalTime>
  <Words>400</Words>
  <Application>Microsoft Office PowerPoint</Application>
  <PresentationFormat>Custom</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eeDPR</vt:lpstr>
      <vt:lpstr>Slide 1</vt:lpstr>
      <vt:lpstr>Slide 2</vt:lpstr>
      <vt:lpstr>ARCHITECTURE</vt:lpstr>
      <vt:lpstr>Slide 4</vt:lpstr>
      <vt:lpstr>Slide 5</vt:lpstr>
      <vt:lpstr>Slide 6</vt:lpstr>
      <vt:lpstr>Slide 7</vt:lpstr>
      <vt:lpstr>Slide 8</vt:lpstr>
      <vt:lpstr>Slide 9</vt:lpstr>
      <vt:lpstr>           Variation In Contribution</vt:lpstr>
      <vt:lpstr>          Trending Recognition</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6</cp:revision>
  <dcterms:created xsi:type="dcterms:W3CDTF">2022-06-10T11:17:43Z</dcterms:created>
  <dcterms:modified xsi:type="dcterms:W3CDTF">2022-06-10T12:11:58Z</dcterms:modified>
</cp:coreProperties>
</file>