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2" r:id="rId5"/>
    <p:sldId id="264" r:id="rId6"/>
    <p:sldId id="265" r:id="rId7"/>
    <p:sldId id="270" r:id="rId8"/>
    <p:sldId id="271" r:id="rId9"/>
    <p:sldId id="267" r:id="rId10"/>
    <p:sldId id="272" r:id="rId11"/>
    <p:sldId id="273" r:id="rId12"/>
    <p:sldId id="269" r:id="rId13"/>
  </p:sldIdLst>
  <p:sldSz cx="12190413" cy="7021513"/>
  <p:notesSz cx="6858000" cy="9144000"/>
  <p:defaultTextStyle>
    <a:defPPr>
      <a:defRPr lang="en-US"/>
    </a:defPPr>
    <a:lvl1pPr marL="0" algn="l" defTabSz="1097737" rtl="0" eaLnBrk="1" latinLnBrk="0" hangingPunct="1">
      <a:defRPr sz="2200" kern="1200">
        <a:solidFill>
          <a:schemeClr val="tx1"/>
        </a:solidFill>
        <a:latin typeface="+mn-lt"/>
        <a:ea typeface="+mn-ea"/>
        <a:cs typeface="+mn-cs"/>
      </a:defRPr>
    </a:lvl1pPr>
    <a:lvl2pPr marL="548869" algn="l" defTabSz="1097737" rtl="0" eaLnBrk="1" latinLnBrk="0" hangingPunct="1">
      <a:defRPr sz="2200" kern="1200">
        <a:solidFill>
          <a:schemeClr val="tx1"/>
        </a:solidFill>
        <a:latin typeface="+mn-lt"/>
        <a:ea typeface="+mn-ea"/>
        <a:cs typeface="+mn-cs"/>
      </a:defRPr>
    </a:lvl2pPr>
    <a:lvl3pPr marL="1097737" algn="l" defTabSz="1097737" rtl="0" eaLnBrk="1" latinLnBrk="0" hangingPunct="1">
      <a:defRPr sz="2200" kern="1200">
        <a:solidFill>
          <a:schemeClr val="tx1"/>
        </a:solidFill>
        <a:latin typeface="+mn-lt"/>
        <a:ea typeface="+mn-ea"/>
        <a:cs typeface="+mn-cs"/>
      </a:defRPr>
    </a:lvl3pPr>
    <a:lvl4pPr marL="1646606" algn="l" defTabSz="1097737" rtl="0" eaLnBrk="1" latinLnBrk="0" hangingPunct="1">
      <a:defRPr sz="2200" kern="1200">
        <a:solidFill>
          <a:schemeClr val="tx1"/>
        </a:solidFill>
        <a:latin typeface="+mn-lt"/>
        <a:ea typeface="+mn-ea"/>
        <a:cs typeface="+mn-cs"/>
      </a:defRPr>
    </a:lvl4pPr>
    <a:lvl5pPr marL="2195474" algn="l" defTabSz="1097737" rtl="0" eaLnBrk="1" latinLnBrk="0" hangingPunct="1">
      <a:defRPr sz="2200" kern="1200">
        <a:solidFill>
          <a:schemeClr val="tx1"/>
        </a:solidFill>
        <a:latin typeface="+mn-lt"/>
        <a:ea typeface="+mn-ea"/>
        <a:cs typeface="+mn-cs"/>
      </a:defRPr>
    </a:lvl5pPr>
    <a:lvl6pPr marL="2744343" algn="l" defTabSz="1097737" rtl="0" eaLnBrk="1" latinLnBrk="0" hangingPunct="1">
      <a:defRPr sz="2200" kern="1200">
        <a:solidFill>
          <a:schemeClr val="tx1"/>
        </a:solidFill>
        <a:latin typeface="+mn-lt"/>
        <a:ea typeface="+mn-ea"/>
        <a:cs typeface="+mn-cs"/>
      </a:defRPr>
    </a:lvl6pPr>
    <a:lvl7pPr marL="3293212" algn="l" defTabSz="1097737" rtl="0" eaLnBrk="1" latinLnBrk="0" hangingPunct="1">
      <a:defRPr sz="2200" kern="1200">
        <a:solidFill>
          <a:schemeClr val="tx1"/>
        </a:solidFill>
        <a:latin typeface="+mn-lt"/>
        <a:ea typeface="+mn-ea"/>
        <a:cs typeface="+mn-cs"/>
      </a:defRPr>
    </a:lvl7pPr>
    <a:lvl8pPr marL="3842080" algn="l" defTabSz="1097737" rtl="0" eaLnBrk="1" latinLnBrk="0" hangingPunct="1">
      <a:defRPr sz="2200" kern="1200">
        <a:solidFill>
          <a:schemeClr val="tx1"/>
        </a:solidFill>
        <a:latin typeface="+mn-lt"/>
        <a:ea typeface="+mn-ea"/>
        <a:cs typeface="+mn-cs"/>
      </a:defRPr>
    </a:lvl8pPr>
    <a:lvl9pPr marL="4390949" algn="l" defTabSz="1097737"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660" autoAdjust="0"/>
  </p:normalViewPr>
  <p:slideViewPr>
    <p:cSldViewPr>
      <p:cViewPr varScale="1">
        <p:scale>
          <a:sx n="71" d="100"/>
          <a:sy n="71" d="100"/>
        </p:scale>
        <p:origin x="-774" y="-108"/>
      </p:cViewPr>
      <p:guideLst>
        <p:guide orient="horz" pos="2212"/>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775353"/>
            <a:ext cx="1219986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9774" tIns="54887" rIns="109774" bIns="54887" anchor="ctr"/>
          <a:lstStyle>
            <a:extLst/>
          </a:lstStyle>
          <a:p>
            <a:pPr algn="ctr" eaLnBrk="1" latinLnBrk="0" hangingPunct="1"/>
            <a:endParaRPr kumimoji="0" lang="en-US"/>
          </a:p>
        </p:txBody>
      </p:sp>
      <p:sp>
        <p:nvSpPr>
          <p:cNvPr id="9" name="Title 8"/>
          <p:cNvSpPr>
            <a:spLocks noGrp="1"/>
          </p:cNvSpPr>
          <p:nvPr>
            <p:ph type="ctrTitle"/>
          </p:nvPr>
        </p:nvSpPr>
        <p:spPr>
          <a:xfrm>
            <a:off x="914282" y="1794390"/>
            <a:ext cx="10361851" cy="187338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2" y="3697717"/>
            <a:ext cx="10361851" cy="1228308"/>
          </a:xfrm>
        </p:spPr>
        <p:txBody>
          <a:bodyPr lIns="54887" rIns="54887"/>
          <a:lstStyle>
            <a:lvl1pPr marL="0" marR="76842" indent="0" algn="r">
              <a:buNone/>
              <a:defRPr>
                <a:solidFill>
                  <a:schemeClr val="tx2"/>
                </a:solidFill>
              </a:defRPr>
            </a:lvl1pPr>
            <a:lvl2pPr marL="548869" indent="0" algn="ctr">
              <a:buNone/>
            </a:lvl2pPr>
            <a:lvl3pPr marL="1097737" indent="0" algn="ctr">
              <a:buNone/>
            </a:lvl3pPr>
            <a:lvl4pPr marL="1646606" indent="0" algn="ctr">
              <a:buNone/>
            </a:lvl4pPr>
            <a:lvl5pPr marL="2195474" indent="0" algn="ctr">
              <a:buNone/>
            </a:lvl5pPr>
            <a:lvl6pPr marL="2744343" indent="0" algn="ctr">
              <a:buNone/>
            </a:lvl6pPr>
            <a:lvl7pPr marL="3293212" indent="0" algn="ctr">
              <a:buNone/>
            </a:lvl7pPr>
            <a:lvl8pPr marL="3842080" indent="0" algn="ctr">
              <a:buNone/>
            </a:lvl8pPr>
            <a:lvl9pPr marL="4390949" indent="0" algn="ctr">
              <a:buNone/>
            </a:lvl9pPr>
            <a:extLst/>
          </a:lstStyle>
          <a:p>
            <a:r>
              <a:rPr kumimoji="0" lang="en-US" smtClean="0"/>
              <a:t>Click to edit Master subtitle style</a:t>
            </a:r>
            <a:endParaRPr kumimoji="0" lang="en-US"/>
          </a:p>
        </p:txBody>
      </p:sp>
      <p:grpSp>
        <p:nvGrpSpPr>
          <p:cNvPr id="2" name="Group 1"/>
          <p:cNvGrpSpPr/>
          <p:nvPr/>
        </p:nvGrpSpPr>
        <p:grpSpPr>
          <a:xfrm>
            <a:off x="-5019" y="5071095"/>
            <a:ext cx="12195432" cy="195767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95C1F4-B8FC-4B56-BFE3-2501319E74DD}" type="datetimeFigureOut">
              <a:rPr lang="en-IN" smtClean="0"/>
              <a:pPr/>
              <a:t>20-06-2022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516650"/>
            <a:ext cx="10971372" cy="44906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6" y="281191"/>
            <a:ext cx="2369653" cy="572610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81189"/>
            <a:ext cx="8431701" cy="572610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84979"/>
            <a:ext cx="10361851" cy="187240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5" y="3001612"/>
            <a:ext cx="6095207" cy="1489576"/>
          </a:xfrm>
        </p:spPr>
        <p:txBody>
          <a:bodyPr lIns="109774" rIns="10977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Chevron 6"/>
          <p:cNvSpPr/>
          <p:nvPr/>
        </p:nvSpPr>
        <p:spPr>
          <a:xfrm>
            <a:off x="4848275"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8" name="Chevron 7"/>
          <p:cNvSpPr/>
          <p:nvPr/>
        </p:nvSpPr>
        <p:spPr>
          <a:xfrm>
            <a:off x="4599754"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9560"/>
            <a:ext cx="10971372" cy="1170252"/>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539194"/>
            <a:ext cx="5386217"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4" y="5539194"/>
            <a:ext cx="5388331"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78732"/>
            <a:ext cx="5386217" cy="4035745"/>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2" y="1478732"/>
            <a:ext cx="5388331" cy="4035745"/>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95C1F4-B8FC-4B56-BFE3-2501319E74DD}" type="datetimeFigureOut">
              <a:rPr lang="en-IN" smtClean="0"/>
              <a:pPr/>
              <a:t>20-06-2022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3" y="4993076"/>
            <a:ext cx="9974403" cy="468101"/>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2" y="5482782"/>
            <a:ext cx="5298767" cy="93620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80861"/>
            <a:ext cx="9971758" cy="4681009"/>
          </a:xfrm>
        </p:spPr>
        <p:txBody>
          <a:bodyPr/>
          <a:lstStyle>
            <a:lvl1pPr>
              <a:defRPr sz="38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9" y="6560727"/>
            <a:ext cx="2559987" cy="374481"/>
          </a:xfrm>
        </p:spPr>
        <p:txBody>
          <a:bodyPr/>
          <a:lstStyle>
            <a:extLst/>
          </a:lstStyle>
          <a:p>
            <a:fld id="{8795C1F4-B8FC-4B56-BFE3-2501319E74DD}" type="datetimeFigureOut">
              <a:rPr lang="en-IN" smtClean="0"/>
              <a:pPr/>
              <a:t>20-06-2022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6" y="5573188"/>
            <a:ext cx="9549157" cy="663688"/>
          </a:xfrm>
          <a:noFill/>
        </p:spPr>
        <p:txBody>
          <a:bodyPr lIns="109774" tIns="0" rIns="109774" anchor="t"/>
          <a:lstStyle>
            <a:lvl1pPr marL="0" marR="21955"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4498"/>
            <a:ext cx="11580892" cy="44937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5C1F4-B8FC-4B56-BFE3-2501319E74DD}" type="datetimeFigureOut">
              <a:rPr lang="en-IN" smtClean="0"/>
              <a:pPr/>
              <a:t>20-06-2022</a:t>
            </a:fld>
            <a:endParaRPr lang="en-IN"/>
          </a:p>
        </p:txBody>
      </p:sp>
      <p:sp>
        <p:nvSpPr>
          <p:cNvPr id="6" name="Footer Placeholder 5"/>
          <p:cNvSpPr>
            <a:spLocks noGrp="1"/>
          </p:cNvSpPr>
          <p:nvPr>
            <p:ph type="ftr" sz="quarter" idx="11"/>
          </p:nvPr>
        </p:nvSpPr>
        <p:spPr>
          <a:xfrm>
            <a:off x="5839340" y="6560729"/>
            <a:ext cx="3133832" cy="37383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21A58-9A3A-4A13-B7FF-63DD29137DB8}" type="slidenum">
              <a:rPr lang="en-IN" smtClean="0"/>
              <a:pPr/>
              <a:t>‹#›</a:t>
            </a:fld>
            <a:endParaRPr lang="en-IN"/>
          </a:p>
        </p:txBody>
      </p:sp>
      <p:sp>
        <p:nvSpPr>
          <p:cNvPr id="2" name="Title 1"/>
          <p:cNvSpPr>
            <a:spLocks noGrp="1"/>
          </p:cNvSpPr>
          <p:nvPr>
            <p:ph type="title"/>
          </p:nvPr>
        </p:nvSpPr>
        <p:spPr>
          <a:xfrm>
            <a:off x="304762" y="4981120"/>
            <a:ext cx="10765841" cy="576088"/>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9" name="Freeform 8"/>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0" name="Right Triangle 9"/>
          <p:cNvSpPr>
            <a:spLocks/>
          </p:cNvSpPr>
          <p:nvPr/>
        </p:nvSpPr>
        <p:spPr bwMode="auto">
          <a:xfrm>
            <a:off x="-8055" y="5929334"/>
            <a:ext cx="4535830" cy="1106639"/>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1" name="Straight Connector 10"/>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13" name="Chevron 12"/>
          <p:cNvSpPr/>
          <p:nvPr/>
        </p:nvSpPr>
        <p:spPr>
          <a:xfrm>
            <a:off x="11302123"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2" name="Freeform 11"/>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4" name="Right Triangle 13"/>
          <p:cNvSpPr>
            <a:spLocks/>
          </p:cNvSpPr>
          <p:nvPr/>
        </p:nvSpPr>
        <p:spPr bwMode="auto">
          <a:xfrm>
            <a:off x="-8055" y="5929334"/>
            <a:ext cx="4535830" cy="1106639"/>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5" name="Straight Connector 14"/>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81186"/>
            <a:ext cx="10971372" cy="1170252"/>
          </a:xfrm>
          <a:prstGeom prst="rect">
            <a:avLst/>
          </a:prstGeom>
        </p:spPr>
        <p:txBody>
          <a:bodyPr vert="horz" lIns="109774" tIns="54887" rIns="109774" bIns="548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516648"/>
            <a:ext cx="10971372" cy="4633874"/>
          </a:xfrm>
          <a:prstGeom prst="rect">
            <a:avLst/>
          </a:prstGeom>
        </p:spPr>
        <p:txBody>
          <a:bodyPr vert="horz" lIns="109774" tIns="54887" rIns="109774" bIns="548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9" y="6560727"/>
            <a:ext cx="2559987" cy="374481"/>
          </a:xfrm>
          <a:prstGeom prst="rect">
            <a:avLst/>
          </a:prstGeom>
        </p:spPr>
        <p:txBody>
          <a:bodyPr vert="horz" lIns="109774" tIns="54887" rIns="109774" bIns="54887" anchor="b"/>
          <a:lstStyle>
            <a:lvl1pPr algn="l" eaLnBrk="1" latinLnBrk="0" hangingPunct="1">
              <a:defRPr kumimoji="0" sz="1200">
                <a:solidFill>
                  <a:schemeClr val="tx1"/>
                </a:solidFill>
              </a:defRPr>
            </a:lvl1pPr>
            <a:extLst/>
          </a:lstStyle>
          <a:p>
            <a:fld id="{8795C1F4-B8FC-4B56-BFE3-2501319E74DD}" type="datetimeFigureOut">
              <a:rPr lang="en-IN" smtClean="0"/>
              <a:pPr/>
              <a:t>20-06-2022</a:t>
            </a:fld>
            <a:endParaRPr lang="en-IN"/>
          </a:p>
        </p:txBody>
      </p:sp>
      <p:sp>
        <p:nvSpPr>
          <p:cNvPr id="22" name="Footer Placeholder 21"/>
          <p:cNvSpPr>
            <a:spLocks noGrp="1"/>
          </p:cNvSpPr>
          <p:nvPr>
            <p:ph type="ftr" sz="quarter" idx="3"/>
          </p:nvPr>
        </p:nvSpPr>
        <p:spPr>
          <a:xfrm>
            <a:off x="5839340" y="6560729"/>
            <a:ext cx="3133832" cy="373831"/>
          </a:xfrm>
          <a:prstGeom prst="rect">
            <a:avLst/>
          </a:prstGeom>
        </p:spPr>
        <p:txBody>
          <a:bodyPr vert="horz" lIns="109774" tIns="54887" rIns="109774" bIns="54887"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7" y="6560729"/>
            <a:ext cx="487617" cy="373831"/>
          </a:xfrm>
          <a:prstGeom prst="rect">
            <a:avLst/>
          </a:prstGeom>
        </p:spPr>
        <p:txBody>
          <a:bodyPr vert="horz" lIns="109774" tIns="54887" rIns="109774" bIns="54887" anchor="b"/>
          <a:lstStyle>
            <a:lvl1pPr algn="r" eaLnBrk="1" latinLnBrk="0" hangingPunct="1">
              <a:defRPr kumimoji="0" sz="1200" b="0">
                <a:solidFill>
                  <a:schemeClr val="tx1"/>
                </a:solidFill>
              </a:defRPr>
            </a:lvl1pPr>
            <a:extLst/>
          </a:lstStyle>
          <a:p>
            <a:fld id="{E9A21A58-9A3A-4A13-B7FF-63DD29137D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9095" indent="-307366" algn="l" rtl="0" eaLnBrk="1" latinLnBrk="0" hangingPunct="1">
        <a:spcBef>
          <a:spcPts val="48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6461" indent="-274434" algn="l" rtl="0" eaLnBrk="1" latinLnBrk="0" hangingPunct="1">
        <a:spcBef>
          <a:spcPts val="389"/>
        </a:spcBef>
        <a:buClr>
          <a:schemeClr val="accent1"/>
        </a:buClr>
        <a:buFont typeface="Verdana"/>
        <a:buChar char="◦"/>
        <a:defRPr kumimoji="0" sz="2800" kern="1200">
          <a:solidFill>
            <a:schemeClr val="tx1"/>
          </a:solidFill>
          <a:latin typeface="+mn-lt"/>
          <a:ea typeface="+mn-ea"/>
          <a:cs typeface="+mn-cs"/>
        </a:defRPr>
      </a:lvl2pPr>
      <a:lvl3pPr marL="1031873" indent="-274434" algn="l" rtl="0" eaLnBrk="1" latinLnBrk="0" hangingPunct="1">
        <a:spcBef>
          <a:spcPts val="420"/>
        </a:spcBef>
        <a:buClr>
          <a:schemeClr val="accent2"/>
        </a:buClr>
        <a:buSzPct val="100000"/>
        <a:buFont typeface="Wingdings 2"/>
        <a:buChar char=""/>
        <a:defRPr kumimoji="0" sz="2500" kern="1200">
          <a:solidFill>
            <a:schemeClr val="tx1"/>
          </a:solidFill>
          <a:latin typeface="+mn-lt"/>
          <a:ea typeface="+mn-ea"/>
          <a:cs typeface="+mn-cs"/>
        </a:defRPr>
      </a:lvl3pPr>
      <a:lvl4pPr marL="1372172" indent="-274434" algn="l" rtl="0" eaLnBrk="1" latinLnBrk="0" hangingPunct="1">
        <a:spcBef>
          <a:spcPts val="420"/>
        </a:spcBef>
        <a:buClr>
          <a:schemeClr val="accent2"/>
        </a:buClr>
        <a:buFont typeface="Wingdings 2"/>
        <a:buChar char=""/>
        <a:defRPr kumimoji="0" sz="2300" kern="1200">
          <a:solidFill>
            <a:schemeClr val="tx1"/>
          </a:solidFill>
          <a:latin typeface="+mn-lt"/>
          <a:ea typeface="+mn-ea"/>
          <a:cs typeface="+mn-cs"/>
        </a:defRPr>
      </a:lvl4pPr>
      <a:lvl5pPr marL="1646606" indent="-274434" algn="l" rtl="0" eaLnBrk="1" latinLnBrk="0" hangingPunct="1">
        <a:spcBef>
          <a:spcPts val="420"/>
        </a:spcBef>
        <a:buClr>
          <a:schemeClr val="accent2"/>
        </a:buClr>
        <a:buFont typeface="Wingdings 2"/>
        <a:buChar char=""/>
        <a:defRPr kumimoji="0" sz="2200" kern="1200">
          <a:solidFill>
            <a:schemeClr val="tx1"/>
          </a:solidFill>
          <a:latin typeface="+mn-lt"/>
          <a:ea typeface="+mn-ea"/>
          <a:cs typeface="+mn-cs"/>
        </a:defRPr>
      </a:lvl5pPr>
      <a:lvl6pPr marL="1921040" indent="-274434" algn="l" rtl="0" eaLnBrk="1" latinLnBrk="0" hangingPunct="1">
        <a:spcBef>
          <a:spcPts val="420"/>
        </a:spcBef>
        <a:buClr>
          <a:schemeClr val="accent3"/>
        </a:buClr>
        <a:buFont typeface="Wingdings 2"/>
        <a:buChar char=""/>
        <a:defRPr kumimoji="0" sz="2200" kern="1200">
          <a:solidFill>
            <a:schemeClr val="tx1"/>
          </a:solidFill>
          <a:latin typeface="+mn-lt"/>
          <a:ea typeface="+mn-ea"/>
          <a:cs typeface="+mn-cs"/>
        </a:defRPr>
      </a:lvl6pPr>
      <a:lvl7pPr marL="2195474"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7pPr>
      <a:lvl8pPr marL="2469909"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8pPr>
      <a:lvl9pPr marL="2744343" indent="-274434" algn="l" rtl="0" eaLnBrk="1" latinLnBrk="0" hangingPunct="1">
        <a:spcBef>
          <a:spcPts val="420"/>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869" algn="l" rtl="0" eaLnBrk="1" latinLnBrk="0" hangingPunct="1">
        <a:defRPr kumimoji="0" kern="1200">
          <a:solidFill>
            <a:schemeClr val="tx1"/>
          </a:solidFill>
          <a:latin typeface="+mn-lt"/>
          <a:ea typeface="+mn-ea"/>
          <a:cs typeface="+mn-cs"/>
        </a:defRPr>
      </a:lvl2pPr>
      <a:lvl3pPr marL="1097737" algn="l" rtl="0" eaLnBrk="1" latinLnBrk="0" hangingPunct="1">
        <a:defRPr kumimoji="0" kern="1200">
          <a:solidFill>
            <a:schemeClr val="tx1"/>
          </a:solidFill>
          <a:latin typeface="+mn-lt"/>
          <a:ea typeface="+mn-ea"/>
          <a:cs typeface="+mn-cs"/>
        </a:defRPr>
      </a:lvl3pPr>
      <a:lvl4pPr marL="1646606" algn="l" rtl="0" eaLnBrk="1" latinLnBrk="0" hangingPunct="1">
        <a:defRPr kumimoji="0" kern="1200">
          <a:solidFill>
            <a:schemeClr val="tx1"/>
          </a:solidFill>
          <a:latin typeface="+mn-lt"/>
          <a:ea typeface="+mn-ea"/>
          <a:cs typeface="+mn-cs"/>
        </a:defRPr>
      </a:lvl4pPr>
      <a:lvl5pPr marL="2195474" algn="l" rtl="0" eaLnBrk="1" latinLnBrk="0" hangingPunct="1">
        <a:defRPr kumimoji="0" kern="1200">
          <a:solidFill>
            <a:schemeClr val="tx1"/>
          </a:solidFill>
          <a:latin typeface="+mn-lt"/>
          <a:ea typeface="+mn-ea"/>
          <a:cs typeface="+mn-cs"/>
        </a:defRPr>
      </a:lvl5pPr>
      <a:lvl6pPr marL="2744343" algn="l" rtl="0" eaLnBrk="1" latinLnBrk="0" hangingPunct="1">
        <a:defRPr kumimoji="0" kern="1200">
          <a:solidFill>
            <a:schemeClr val="tx1"/>
          </a:solidFill>
          <a:latin typeface="+mn-lt"/>
          <a:ea typeface="+mn-ea"/>
          <a:cs typeface="+mn-cs"/>
        </a:defRPr>
      </a:lvl6pPr>
      <a:lvl7pPr marL="3293212" algn="l" rtl="0" eaLnBrk="1" latinLnBrk="0" hangingPunct="1">
        <a:defRPr kumimoji="0" kern="1200">
          <a:solidFill>
            <a:schemeClr val="tx1"/>
          </a:solidFill>
          <a:latin typeface="+mn-lt"/>
          <a:ea typeface="+mn-ea"/>
          <a:cs typeface="+mn-cs"/>
        </a:defRPr>
      </a:lvl7pPr>
      <a:lvl8pPr marL="3842080" algn="l" rtl="0" eaLnBrk="1" latinLnBrk="0" hangingPunct="1">
        <a:defRPr kumimoji="0" kern="1200">
          <a:solidFill>
            <a:schemeClr val="tx1"/>
          </a:solidFill>
          <a:latin typeface="+mn-lt"/>
          <a:ea typeface="+mn-ea"/>
          <a:cs typeface="+mn-cs"/>
        </a:defRPr>
      </a:lvl8pPr>
      <a:lvl9pPr marL="439094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5269" y="2592942"/>
            <a:ext cx="5567895" cy="1034176"/>
          </a:xfrm>
          <a:prstGeom prst="rect">
            <a:avLst/>
          </a:prstGeom>
          <a:noFill/>
        </p:spPr>
        <p:txBody>
          <a:bodyPr wrap="square" lIns="109774" tIns="54887" rIns="109774" bIns="54887" rtlCol="0" anchor="ctr">
            <a:spAutoFit/>
          </a:bodyPr>
          <a:lstStyle/>
          <a:p>
            <a:pPr algn="ctr"/>
            <a:r>
              <a:rPr lang="en-IN" sz="6000" dirty="0" smtClean="0">
                <a:solidFill>
                  <a:srgbClr val="FF0000"/>
                </a:solidFill>
                <a:latin typeface="Algerian" pitchFamily="82" charset="0"/>
              </a:rPr>
              <a:t>Financial Analytics BI</a:t>
            </a:r>
          </a:p>
        </p:txBody>
      </p:sp>
    </p:spTree>
    <p:extLst>
      <p:ext uri="{BB962C8B-B14F-4D97-AF65-F5344CB8AC3E}">
        <p14:creationId xmlns:p14="http://schemas.microsoft.com/office/powerpoint/2010/main" xmlns="" val="133359181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Bottom  Variation In Contribution</a:t>
            </a:r>
            <a:endParaRPr lang="en-IN" dirty="0"/>
          </a:p>
        </p:txBody>
      </p:sp>
      <p:pic>
        <p:nvPicPr>
          <p:cNvPr id="2" name="Picture 2"/>
          <p:cNvPicPr>
            <a:picLocks noGrp="1" noChangeAspect="1" noChangeArrowheads="1"/>
          </p:cNvPicPr>
          <p:nvPr>
            <p:ph idx="1"/>
          </p:nvPr>
        </p:nvPicPr>
        <p:blipFill>
          <a:blip r:embed="rId2" cstate="print"/>
          <a:srcRect/>
          <a:stretch>
            <a:fillRect/>
          </a:stretch>
        </p:blipFill>
        <p:spPr bwMode="auto">
          <a:xfrm>
            <a:off x="1054646" y="1516063"/>
            <a:ext cx="10369152" cy="4633912"/>
          </a:xfrm>
          <a:prstGeom prst="rect">
            <a:avLst/>
          </a:prstGeom>
          <a:noFill/>
          <a:ln w="9525">
            <a:noFill/>
            <a:miter lim="800000"/>
            <a:headEnd/>
            <a:tailEnd/>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a:t>
            </a:r>
            <a:r>
              <a:rPr lang="en-IN" dirty="0" smtClean="0"/>
              <a:t> </a:t>
            </a:r>
            <a:r>
              <a:rPr lang="en-IN" dirty="0" smtClean="0"/>
              <a:t>Trending </a:t>
            </a:r>
            <a:r>
              <a:rPr lang="en-IN" dirty="0" smtClean="0"/>
              <a:t>Sales Recognition</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38622" y="1516063"/>
            <a:ext cx="10801200" cy="4633912"/>
          </a:xfrm>
          <a:prstGeom prst="rect">
            <a:avLst/>
          </a:prstGeom>
          <a:noFill/>
          <a:ln w="9525">
            <a:noFill/>
            <a:miter lim="800000"/>
            <a:headEnd/>
            <a:tailEnd/>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956265">
            <a:off x="609521" y="1004113"/>
            <a:ext cx="10971372" cy="4633874"/>
          </a:xfrm>
        </p:spPr>
        <p:txBody>
          <a:bodyPr anchor="ctr">
            <a:normAutofit/>
          </a:bodyPr>
          <a:lstStyle/>
          <a:p>
            <a:pPr marL="131728" indent="0" algn="ctr">
              <a:buNone/>
            </a:pPr>
            <a:r>
              <a:rPr lang="en-IN" sz="6000" dirty="0">
                <a:latin typeface="Algerian" pitchFamily="82" charset="0"/>
              </a:rPr>
              <a:t>THANK YOU</a:t>
            </a:r>
          </a:p>
        </p:txBody>
      </p:sp>
    </p:spTree>
    <p:extLst>
      <p:ext uri="{BB962C8B-B14F-4D97-AF65-F5344CB8AC3E}">
        <p14:creationId xmlns:p14="http://schemas.microsoft.com/office/powerpoint/2010/main" xmlns="" val="4558884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13" y="266864"/>
            <a:ext cx="10971372" cy="5750539"/>
          </a:xfrm>
        </p:spPr>
        <p:txBody>
          <a:bodyPr>
            <a:normAutofit/>
          </a:bodyPr>
          <a:lstStyle/>
          <a:p>
            <a:pPr marL="131728" indent="0">
              <a:buNone/>
            </a:pPr>
            <a:r>
              <a:rPr lang="en-IN" sz="2600" b="1" dirty="0">
                <a:latin typeface="Times New Roman" pitchFamily="18" charset="0"/>
                <a:cs typeface="Times New Roman" pitchFamily="18" charset="0"/>
              </a:rPr>
              <a:t>Objective :- </a:t>
            </a:r>
            <a:endParaRPr lang="en-IN" sz="2600" b="1" dirty="0" smtClean="0">
              <a:latin typeface="Times New Roman" pitchFamily="18" charset="0"/>
              <a:cs typeface="Times New Roman" pitchFamily="18" charset="0"/>
            </a:endParaRPr>
          </a:p>
          <a:p>
            <a:pPr marL="131728" indent="0">
              <a:buNone/>
            </a:pPr>
            <a:endParaRPr lang="en-IN" sz="2600" b="1" dirty="0" smtClean="0">
              <a:latin typeface="Times New Roman" pitchFamily="18" charset="0"/>
              <a:cs typeface="Times New Roman" pitchFamily="18" charset="0"/>
            </a:endParaRPr>
          </a:p>
          <a:p>
            <a:pPr marL="131728" indent="0">
              <a:buNone/>
            </a:pPr>
            <a:endParaRPr lang="en-IN" sz="2600" b="1" dirty="0">
              <a:latin typeface="Times New Roman" pitchFamily="18" charset="0"/>
              <a:cs typeface="Times New Roman" pitchFamily="18" charset="0"/>
            </a:endParaRPr>
          </a:p>
          <a:p>
            <a:pPr fontAlgn="base"/>
            <a:r>
              <a:rPr lang="en-IN" sz="2000" dirty="0" smtClean="0"/>
              <a:t>India is the sixth-largest economy in the world in terms of nominal Gross Domestic Product (GDP), which is valued to be worth US$ 3.04 trillion and estimated to a GDP growth rate of 9.5% in the upcoming year. This is in complimentary with the various Indian companies that have been doing business in India and overseas. Market capitalization is the aggregate valuation of the company based on its current share price and the total number of outstanding stocks. It is calculated by</a:t>
            </a:r>
          </a:p>
          <a:p>
            <a:pPr fontAlgn="base"/>
            <a:r>
              <a:rPr lang="en-IN" sz="2000" i="1" dirty="0" smtClean="0"/>
              <a:t>Market capitalization = (Current market price of 1 share)*(total number of outstanding shares)</a:t>
            </a:r>
            <a:endParaRPr lang="en-IN" sz="2000" dirty="0" smtClean="0"/>
          </a:p>
          <a:p>
            <a:pPr fontAlgn="base"/>
            <a:r>
              <a:rPr lang="en-IN" sz="2000" dirty="0" smtClean="0"/>
              <a:t>`</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a:t>
            </a:r>
            <a:r>
              <a:rPr lang="en-US" sz="2400" dirty="0" smtClean="0">
                <a:latin typeface="Times New Roman" pitchFamily="18" charset="0"/>
                <a:cs typeface="Times New Roman" pitchFamily="18" charset="0"/>
              </a:rPr>
              <a:t>project, different </a:t>
            </a:r>
            <a:r>
              <a:rPr lang="en-US" sz="2400" dirty="0">
                <a:latin typeface="Times New Roman" pitchFamily="18" charset="0"/>
                <a:cs typeface="Times New Roman" pitchFamily="18" charset="0"/>
              </a:rPr>
              <a:t>models were applied for </a:t>
            </a:r>
            <a:r>
              <a:rPr lang="en-US" sz="2400" dirty="0" smtClean="0">
                <a:latin typeface="Times New Roman" pitchFamily="18" charset="0"/>
                <a:cs typeface="Times New Roman" pitchFamily="18" charset="0"/>
              </a:rPr>
              <a:t>forecasting significant loads </a:t>
            </a:r>
            <a:r>
              <a:rPr lang="en-US" sz="2400" dirty="0">
                <a:latin typeface="Times New Roman" pitchFamily="18" charset="0"/>
                <a:cs typeface="Times New Roman" pitchFamily="18" charset="0"/>
              </a:rPr>
              <a:t>of a </a:t>
            </a:r>
            <a:r>
              <a:rPr lang="en-US" sz="2400" dirty="0" smtClean="0">
                <a:latin typeface="Times New Roman" pitchFamily="18" charset="0"/>
                <a:cs typeface="Times New Roman" pitchFamily="18" charset="0"/>
              </a:rPr>
              <a:t>firms which </a:t>
            </a:r>
            <a:r>
              <a:rPr lang="en-US" sz="2400" dirty="0" smtClean="0">
                <a:latin typeface="Times New Roman" pitchFamily="18" charset="0"/>
                <a:cs typeface="Times New Roman" pitchFamily="18" charset="0"/>
              </a:rPr>
              <a:t>based </a:t>
            </a:r>
            <a:r>
              <a:rPr lang="en-US" sz="2400" dirty="0">
                <a:latin typeface="Times New Roman" pitchFamily="18" charset="0"/>
                <a:cs typeface="Times New Roman" pitchFamily="18" charset="0"/>
              </a:rPr>
              <a:t>on a dataset for </a:t>
            </a:r>
            <a:r>
              <a:rPr lang="en-US" sz="2400" dirty="0" smtClean="0">
                <a:latin typeface="Times New Roman" pitchFamily="18" charset="0"/>
                <a:cs typeface="Times New Roman" pitchFamily="18" charset="0"/>
              </a:rPr>
              <a:t>Market capital`s </a:t>
            </a:r>
            <a:r>
              <a:rPr lang="en-US" sz="2400" dirty="0">
                <a:latin typeface="Times New Roman" pitchFamily="18" charset="0"/>
                <a:cs typeface="Times New Roman" pitchFamily="18" charset="0"/>
              </a:rPr>
              <a:t>performance</a:t>
            </a:r>
            <a:r>
              <a:rPr lang="en-US" sz="2400" dirty="0" smtClean="0">
                <a:latin typeface="Times New Roman" pitchFamily="18" charset="0"/>
                <a:cs typeface="Times New Roman" pitchFamily="18" charset="0"/>
              </a:rPr>
              <a:t>.</a:t>
            </a:r>
          </a:p>
          <a:p>
            <a:pPr fontAlgn="base"/>
            <a:endParaRPr lang="en-IN" sz="2400" b="1" dirty="0">
              <a:latin typeface="Times New Roman" pitchFamily="18" charset="0"/>
              <a:cs typeface="Times New Roman" pitchFamily="18" charset="0"/>
            </a:endParaRPr>
          </a:p>
          <a:p>
            <a:pPr>
              <a:buFont typeface="Wingdings" pitchFamily="2" charset="2"/>
              <a:buChar char="q"/>
            </a:pPr>
            <a:endParaRPr lang="en-IN" sz="26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1498933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6975" y="126380"/>
            <a:ext cx="3906194" cy="700628"/>
          </a:xfrm>
        </p:spPr>
        <p:txBody>
          <a:bodyPr>
            <a:normAutofit/>
          </a:bodyPr>
          <a:lstStyle/>
          <a:p>
            <a:pPr algn="ctr"/>
            <a:r>
              <a:rPr lang="en-IN" sz="2600" dirty="0">
                <a:effectLst/>
                <a:latin typeface="Times New Roman" pitchFamily="18" charset="0"/>
                <a:cs typeface="Times New Roman" pitchFamily="18" charset="0"/>
              </a:rPr>
              <a:t>ARCHITECTURE</a:t>
            </a:r>
          </a:p>
        </p:txBody>
      </p:sp>
      <p:sp>
        <p:nvSpPr>
          <p:cNvPr id="33" name="Rectangle 30"/>
          <p:cNvSpPr>
            <a:spLocks noChangeArrowheads="1"/>
          </p:cNvSpPr>
          <p:nvPr/>
        </p:nvSpPr>
        <p:spPr bwMode="auto">
          <a:xfrm>
            <a:off x="203176" y="-825736"/>
            <a:ext cx="1000439" cy="2431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24903" tIns="1097391" rIns="365797" bIns="975459" numCol="1" anchor="ctr" anchorCtr="0" compatLnSpc="1">
            <a:prstTxWarp prst="textNoShape">
              <a:avLst/>
            </a:prstTxWarp>
            <a:spAutoFit/>
          </a:bodyPr>
          <a:lstStyle/>
          <a:p>
            <a:pPr fontAlgn="base">
              <a:spcBef>
                <a:spcPct val="0"/>
              </a:spcBef>
              <a:spcAft>
                <a:spcPct val="0"/>
              </a:spcAft>
              <a:tabLst>
                <a:tab pos="838549" algn="l"/>
              </a:tabLst>
            </a:pPr>
            <a:endParaRPr lang="en-US">
              <a:latin typeface="Arial" pitchFamily="34" charset="0"/>
              <a:cs typeface="Arial" pitchFamily="34" charset="0"/>
            </a:endParaRPr>
          </a:p>
        </p:txBody>
      </p:sp>
      <p:sp>
        <p:nvSpPr>
          <p:cNvPr id="34" name="Rectangle 31"/>
          <p:cNvSpPr>
            <a:spLocks noChangeArrowheads="1"/>
          </p:cNvSpPr>
          <p:nvPr/>
        </p:nvSpPr>
        <p:spPr bwMode="auto">
          <a:xfrm>
            <a:off x="203177" y="-223810"/>
            <a:ext cx="683357" cy="1695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Start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7" name="Rounded Rectangle 36"/>
          <p:cNvSpPr>
            <a:spLocks/>
          </p:cNvSpPr>
          <p:nvPr/>
        </p:nvSpPr>
        <p:spPr>
          <a:xfrm>
            <a:off x="8428427"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Report Generation</a:t>
            </a:r>
            <a:endParaRPr lang="en-IN" sz="1400" dirty="0">
              <a:effectLst/>
              <a:latin typeface="Times New Roman"/>
              <a:ea typeface="Times New Roman"/>
            </a:endParaRPr>
          </a:p>
        </p:txBody>
      </p:sp>
      <p:sp>
        <p:nvSpPr>
          <p:cNvPr id="38" name="Rounded Rectangle 37"/>
          <p:cNvSpPr>
            <a:spLocks/>
          </p:cNvSpPr>
          <p:nvPr/>
        </p:nvSpPr>
        <p:spPr>
          <a:xfrm>
            <a:off x="8384190" y="304187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Pivotal Sidelining</a:t>
            </a:r>
            <a:endParaRPr lang="en-IN" sz="1400" dirty="0">
              <a:effectLst/>
              <a:latin typeface="Times New Roman"/>
              <a:ea typeface="Times New Roman"/>
            </a:endParaRPr>
          </a:p>
        </p:txBody>
      </p:sp>
      <p:sp>
        <p:nvSpPr>
          <p:cNvPr id="39" name="Rounded Rectangle 38"/>
          <p:cNvSpPr>
            <a:spLocks/>
          </p:cNvSpPr>
          <p:nvPr/>
        </p:nvSpPr>
        <p:spPr>
          <a:xfrm>
            <a:off x="6898569" y="301468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dirty="0" smtClean="0">
                <a:latin typeface="Times New Roman"/>
                <a:ea typeface="Times New Roman"/>
              </a:rPr>
              <a:t>Grouping Trends</a:t>
            </a:r>
            <a:endParaRPr lang="en-IN" sz="1400" dirty="0">
              <a:effectLst/>
              <a:latin typeface="Times New Roman"/>
              <a:ea typeface="Times New Roman"/>
            </a:endParaRPr>
          </a:p>
        </p:txBody>
      </p:sp>
      <p:sp>
        <p:nvSpPr>
          <p:cNvPr id="40" name="Rounded Rectangle 39"/>
          <p:cNvSpPr>
            <a:spLocks/>
          </p:cNvSpPr>
          <p:nvPr/>
        </p:nvSpPr>
        <p:spPr>
          <a:xfrm>
            <a:off x="8306275" y="945724"/>
            <a:ext cx="1211390"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Pre-Processing</a:t>
            </a:r>
            <a:endParaRPr lang="en-IN" sz="1400" dirty="0">
              <a:effectLst/>
              <a:latin typeface="Times New Roman"/>
              <a:ea typeface="Times New Roman"/>
            </a:endParaRPr>
          </a:p>
        </p:txBody>
      </p:sp>
      <p:sp>
        <p:nvSpPr>
          <p:cNvPr id="41" name="Rounded Rectangle 40"/>
          <p:cNvSpPr>
            <a:spLocks/>
          </p:cNvSpPr>
          <p:nvPr/>
        </p:nvSpPr>
        <p:spPr>
          <a:xfrm>
            <a:off x="5354761" y="199454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Insight</a:t>
            </a:r>
            <a:r>
              <a:rPr lang="en-IN" sz="1400" dirty="0" smtClean="0">
                <a:effectLst/>
                <a:latin typeface="Times New Roman"/>
                <a:ea typeface="Times New Roman"/>
              </a:rPr>
              <a:t> Building</a:t>
            </a:r>
            <a:endParaRPr lang="en-IN" sz="1400" dirty="0">
              <a:effectLst/>
              <a:latin typeface="Times New Roman"/>
              <a:ea typeface="Times New Roman"/>
            </a:endParaRPr>
          </a:p>
        </p:txBody>
      </p:sp>
      <p:sp>
        <p:nvSpPr>
          <p:cNvPr id="42" name="Rounded Rectangle 41"/>
          <p:cNvSpPr>
            <a:spLocks/>
          </p:cNvSpPr>
          <p:nvPr/>
        </p:nvSpPr>
        <p:spPr>
          <a:xfrm>
            <a:off x="3809383" y="1994545"/>
            <a:ext cx="1051763"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Patter n Evaluation</a:t>
            </a:r>
            <a:endParaRPr lang="en-IN" sz="1400" dirty="0">
              <a:effectLst/>
              <a:latin typeface="Times New Roman"/>
              <a:ea typeface="Times New Roman"/>
            </a:endParaRPr>
          </a:p>
        </p:txBody>
      </p:sp>
      <p:sp>
        <p:nvSpPr>
          <p:cNvPr id="43" name="Rounded Rectangle 42"/>
          <p:cNvSpPr>
            <a:spLocks/>
          </p:cNvSpPr>
          <p:nvPr/>
        </p:nvSpPr>
        <p:spPr>
          <a:xfrm>
            <a:off x="6898567" y="945724"/>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Get From DB</a:t>
            </a:r>
            <a:endParaRPr lang="en-IN" sz="1400" dirty="0">
              <a:effectLst/>
              <a:latin typeface="Times New Roman"/>
              <a:ea typeface="Times New Roman"/>
            </a:endParaRPr>
          </a:p>
        </p:txBody>
      </p:sp>
      <p:sp>
        <p:nvSpPr>
          <p:cNvPr id="44" name="Rounded Rectangle 43"/>
          <p:cNvSpPr>
            <a:spLocks/>
          </p:cNvSpPr>
          <p:nvPr/>
        </p:nvSpPr>
        <p:spPr>
          <a:xfrm>
            <a:off x="5428043" y="936780"/>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Insert In DB</a:t>
            </a:r>
            <a:endParaRPr lang="en-IN" sz="1400" dirty="0">
              <a:effectLst/>
              <a:latin typeface="Times New Roman"/>
              <a:ea typeface="Times New Roman"/>
            </a:endParaRPr>
          </a:p>
        </p:txBody>
      </p:sp>
      <p:sp>
        <p:nvSpPr>
          <p:cNvPr id="45" name="Rounded Rectangle 44"/>
          <p:cNvSpPr>
            <a:spLocks/>
          </p:cNvSpPr>
          <p:nvPr/>
        </p:nvSpPr>
        <p:spPr>
          <a:xfrm>
            <a:off x="3727671" y="945724"/>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From Client</a:t>
            </a:r>
            <a:endParaRPr lang="en-IN" sz="1400" dirty="0">
              <a:effectLst/>
              <a:latin typeface="Times New Roman"/>
              <a:ea typeface="Times New Roman"/>
            </a:endParaRPr>
          </a:p>
        </p:txBody>
      </p:sp>
      <p:sp>
        <p:nvSpPr>
          <p:cNvPr id="46" name="Rounded Rectangle 45"/>
          <p:cNvSpPr>
            <a:spLocks/>
          </p:cNvSpPr>
          <p:nvPr/>
        </p:nvSpPr>
        <p:spPr>
          <a:xfrm>
            <a:off x="2299580" y="924192"/>
            <a:ext cx="92403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Start</a:t>
            </a:r>
            <a:endParaRPr lang="en-IN" sz="1400" dirty="0">
              <a:effectLst/>
              <a:latin typeface="Times New Roman"/>
              <a:ea typeface="Times New Roman"/>
            </a:endParaRPr>
          </a:p>
        </p:txBody>
      </p:sp>
      <p:sp>
        <p:nvSpPr>
          <p:cNvPr id="47" name="Rounded Rectangle 46"/>
          <p:cNvSpPr>
            <a:spLocks/>
          </p:cNvSpPr>
          <p:nvPr/>
        </p:nvSpPr>
        <p:spPr>
          <a:xfrm>
            <a:off x="5354761" y="3012423"/>
            <a:ext cx="1244501" cy="5375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Interpretation  Setup</a:t>
            </a:r>
            <a:endParaRPr lang="en-IN" sz="1400" dirty="0">
              <a:effectLst/>
              <a:latin typeface="Times New Roman"/>
              <a:ea typeface="Times New Roman"/>
            </a:endParaRPr>
          </a:p>
        </p:txBody>
      </p:sp>
      <p:sp>
        <p:nvSpPr>
          <p:cNvPr id="55" name="Rounded Rectangle 54"/>
          <p:cNvSpPr>
            <a:spLocks/>
          </p:cNvSpPr>
          <p:nvPr/>
        </p:nvSpPr>
        <p:spPr>
          <a:xfrm>
            <a:off x="5357302" y="4051274"/>
            <a:ext cx="113093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END</a:t>
            </a:r>
            <a:endParaRPr lang="en-IN" sz="1400" dirty="0">
              <a:effectLst/>
              <a:latin typeface="Times New Roman"/>
              <a:ea typeface="Times New Roman"/>
            </a:endParaRPr>
          </a:p>
        </p:txBody>
      </p:sp>
      <p:sp>
        <p:nvSpPr>
          <p:cNvPr id="60" name="Rounded Rectangle 59"/>
          <p:cNvSpPr>
            <a:spLocks/>
          </p:cNvSpPr>
          <p:nvPr/>
        </p:nvSpPr>
        <p:spPr>
          <a:xfrm>
            <a:off x="2265807" y="1987154"/>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Filtering</a:t>
            </a:r>
            <a:endParaRPr lang="en-IN" sz="1400" dirty="0">
              <a:effectLst/>
              <a:latin typeface="Times New Roman"/>
              <a:ea typeface="Times New Roman"/>
            </a:endParaRPr>
          </a:p>
        </p:txBody>
      </p:sp>
      <p:sp>
        <p:nvSpPr>
          <p:cNvPr id="61" name="Rounded Rectangle 60"/>
          <p:cNvSpPr>
            <a:spLocks/>
          </p:cNvSpPr>
          <p:nvPr/>
        </p:nvSpPr>
        <p:spPr>
          <a:xfrm>
            <a:off x="8384190" y="1987156"/>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Feature Scaling</a:t>
            </a:r>
            <a:endParaRPr lang="en-IN" sz="1400" dirty="0">
              <a:effectLst/>
              <a:latin typeface="Times New Roman"/>
              <a:ea typeface="Times New Roman"/>
            </a:endParaRPr>
          </a:p>
        </p:txBody>
      </p:sp>
      <p:sp>
        <p:nvSpPr>
          <p:cNvPr id="62" name="Rounded Rectangle 61"/>
          <p:cNvSpPr>
            <a:spLocks/>
          </p:cNvSpPr>
          <p:nvPr/>
        </p:nvSpPr>
        <p:spPr>
          <a:xfrm>
            <a:off x="6898567" y="198715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Parameter Checking</a:t>
            </a:r>
            <a:endParaRPr lang="en-IN" sz="1400" dirty="0">
              <a:effectLst/>
              <a:latin typeface="Times New Roman"/>
              <a:ea typeface="Times New Roman"/>
            </a:endParaRPr>
          </a:p>
        </p:txBody>
      </p:sp>
      <p:sp>
        <p:nvSpPr>
          <p:cNvPr id="63" name="Rounded Rectangle 62"/>
          <p:cNvSpPr>
            <a:spLocks/>
          </p:cNvSpPr>
          <p:nvPr/>
        </p:nvSpPr>
        <p:spPr>
          <a:xfrm>
            <a:off x="2265807" y="3003092"/>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Labelling</a:t>
            </a:r>
            <a:endParaRPr lang="en-IN" sz="1400" dirty="0">
              <a:effectLst/>
              <a:latin typeface="Times New Roman"/>
              <a:ea typeface="Times New Roman"/>
            </a:endParaRPr>
          </a:p>
        </p:txBody>
      </p:sp>
      <p:sp>
        <p:nvSpPr>
          <p:cNvPr id="64" name="Rounded Rectangle 63"/>
          <p:cNvSpPr>
            <a:spLocks/>
          </p:cNvSpPr>
          <p:nvPr/>
        </p:nvSpPr>
        <p:spPr>
          <a:xfrm>
            <a:off x="3809383" y="3014685"/>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Graphical Models</a:t>
            </a:r>
            <a:endParaRPr lang="en-IN" sz="1400" dirty="0">
              <a:effectLst/>
              <a:latin typeface="Times New Roman"/>
              <a:ea typeface="Times New Roman"/>
            </a:endParaRPr>
          </a:p>
        </p:txBody>
      </p:sp>
      <p:sp>
        <p:nvSpPr>
          <p:cNvPr id="65" name="Rounded Rectangle 64"/>
          <p:cNvSpPr>
            <a:spLocks/>
          </p:cNvSpPr>
          <p:nvPr/>
        </p:nvSpPr>
        <p:spPr>
          <a:xfrm>
            <a:off x="6905430"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err="1" smtClean="0">
                <a:effectLst/>
                <a:latin typeface="Times New Roman"/>
                <a:ea typeface="Times New Roman"/>
              </a:rPr>
              <a:t>Onboarding</a:t>
            </a:r>
            <a:endParaRPr lang="en-IN" sz="1400" dirty="0">
              <a:effectLst/>
              <a:latin typeface="Times New Roman"/>
              <a:ea typeface="Times New Roman"/>
            </a:endParaRPr>
          </a:p>
        </p:txBody>
      </p:sp>
      <p:cxnSp>
        <p:nvCxnSpPr>
          <p:cNvPr id="66" name="Straight Arrow Connector 65"/>
          <p:cNvCxnSpPr/>
          <p:nvPr/>
        </p:nvCxnSpPr>
        <p:spPr>
          <a:xfrm>
            <a:off x="3223615" y="1201308"/>
            <a:ext cx="504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44" idx="1"/>
          </p:cNvCxnSpPr>
          <p:nvPr/>
        </p:nvCxnSpPr>
        <p:spPr>
          <a:xfrm flipV="1">
            <a:off x="4861146"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414957"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0" idx="1"/>
          </p:cNvCxnSpPr>
          <p:nvPr/>
        </p:nvCxnSpPr>
        <p:spPr>
          <a:xfrm>
            <a:off x="7840088" y="1199904"/>
            <a:ext cx="466190" cy="1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911970" y="145949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99870" y="251833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911970" y="3566519"/>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1"/>
          </p:cNvCxnSpPr>
          <p:nvPr/>
        </p:nvCxnSpPr>
        <p:spPr>
          <a:xfrm flipH="1">
            <a:off x="7840086" y="2254808"/>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840086" y="328120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937637" y="431892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1"/>
            <a:endCxn id="41" idx="3"/>
          </p:cNvCxnSpPr>
          <p:nvPr/>
        </p:nvCxnSpPr>
        <p:spPr>
          <a:xfrm flipH="1">
            <a:off x="6488238" y="2254807"/>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509599" y="3263353"/>
            <a:ext cx="367602"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7" idx="1"/>
          </p:cNvCxnSpPr>
          <p:nvPr/>
        </p:nvCxnSpPr>
        <p:spPr>
          <a:xfrm>
            <a:off x="4877510" y="326335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1" idx="1"/>
          </p:cNvCxnSpPr>
          <p:nvPr/>
        </p:nvCxnSpPr>
        <p:spPr>
          <a:xfrm flipH="1">
            <a:off x="4861145" y="2262197"/>
            <a:ext cx="4936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2" idx="1"/>
          </p:cNvCxnSpPr>
          <p:nvPr/>
        </p:nvCxnSpPr>
        <p:spPr>
          <a:xfrm flipH="1" flipV="1">
            <a:off x="3317340" y="2254805"/>
            <a:ext cx="492043" cy="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311406" y="327597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462395" y="4310542"/>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18667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5"/>
            <a:ext cx="11259367" cy="5897989"/>
          </a:xfrm>
        </p:spPr>
        <p:txBody>
          <a:bodyPr>
            <a:normAutofit/>
          </a:bodyPr>
          <a:lstStyle/>
          <a:p>
            <a:pPr marL="131728" indent="0" algn="just">
              <a:lnSpc>
                <a:spcPct val="150000"/>
              </a:lnSpc>
              <a:buNone/>
            </a:pPr>
            <a:r>
              <a:rPr lang="en-US" sz="2400" b="1" dirty="0" smtClean="0">
                <a:latin typeface="Times New Roman" pitchFamily="18" charset="0"/>
                <a:cs typeface="Times New Roman" pitchFamily="18" charset="0"/>
              </a:rPr>
              <a:t>Data Insertion in Database:            Using Tableau</a:t>
            </a:r>
            <a:endParaRPr lang="en-US" sz="2600" b="1"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Sheets Creation :</a:t>
            </a: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Sheet name “Name" is created in the key space having name “</a:t>
            </a:r>
            <a:r>
              <a:rPr lang="en-US" sz="2000" dirty="0" err="1" smtClean="0">
                <a:latin typeface="Times New Roman" pitchFamily="18" charset="0"/>
                <a:cs typeface="Times New Roman" pitchFamily="18" charset="0"/>
              </a:rPr>
              <a:t>organisations</a:t>
            </a:r>
            <a:r>
              <a:rPr lang="en-US" sz="2000" dirty="0" smtClean="0">
                <a:latin typeface="Times New Roman" pitchFamily="18" charset="0"/>
                <a:cs typeface="Times New Roman" pitchFamily="18" charset="0"/>
              </a:rPr>
              <a:t> in India” for inserting the files. If the sheets are  already present then new files are inserted in the same table.</a:t>
            </a: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Insertion of files in the table : </a:t>
            </a:r>
            <a:r>
              <a:rPr lang="en-US" sz="2000" dirty="0" smtClean="0">
                <a:latin typeface="Times New Roman" pitchFamily="18" charset="0"/>
                <a:cs typeface="Times New Roman" pitchFamily="18" charset="0"/>
              </a:rPr>
              <a:t>All the  graphical sheets `are inserted in the concern areas. If any sheets has invalid data format in any of the columns, the file is not loaded in the table </a:t>
            </a:r>
          </a:p>
          <a:p>
            <a:pPr marL="131728"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125699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558" y="0"/>
            <a:ext cx="11259367" cy="5897989"/>
          </a:xfrm>
        </p:spPr>
        <p:txBody>
          <a:bodyPr>
            <a:normAutofit/>
          </a:bodyPr>
          <a:lstStyle/>
          <a:p>
            <a:pPr marL="131728" indent="0" algn="ctr">
              <a:lnSpc>
                <a:spcPct val="150000"/>
              </a:lnSpc>
              <a:buNone/>
            </a:pPr>
            <a:r>
              <a:rPr lang="en-US" sz="2400" b="1" dirty="0" smtClean="0">
                <a:latin typeface="Times New Roman" pitchFamily="18" charset="0"/>
                <a:cs typeface="Times New Roman" pitchFamily="18" charset="0"/>
              </a:rPr>
              <a:t>Understanding     data     interpretation  Format :</a:t>
            </a:r>
            <a:endParaRPr lang="en-US" sz="2400" b="1" dirty="0">
              <a:latin typeface="Times New Roman" pitchFamily="18" charset="0"/>
              <a:cs typeface="Times New Roman" pitchFamily="18" charset="0"/>
            </a:endParaRPr>
          </a:p>
          <a:p>
            <a:pPr marL="131728" indent="0" algn="just">
              <a:lnSpc>
                <a:spcPct val="150000"/>
              </a:lnSpc>
              <a:buNone/>
            </a:pP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data </a:t>
            </a:r>
            <a:r>
              <a:rPr lang="en-US" sz="2000" dirty="0" smtClean="0">
                <a:latin typeface="Times New Roman" pitchFamily="18" charset="0"/>
                <a:cs typeface="Times New Roman" pitchFamily="18" charset="0"/>
              </a:rPr>
              <a:t>interpretation lots of </a:t>
            </a:r>
            <a:r>
              <a:rPr lang="en-US" sz="2000" dirty="0">
                <a:latin typeface="Times New Roman" pitchFamily="18" charset="0"/>
                <a:cs typeface="Times New Roman" pitchFamily="18" charset="0"/>
              </a:rPr>
              <a:t>step’s are included, but in that we use some of them. The reason behind that we </a:t>
            </a:r>
            <a:r>
              <a:rPr lang="en-US" sz="2000" dirty="0" smtClean="0">
                <a:latin typeface="Times New Roman" pitchFamily="18" charset="0"/>
                <a:cs typeface="Times New Roman" pitchFamily="18" charset="0"/>
              </a:rPr>
              <a:t>avoid any ` irrelevant value </a:t>
            </a:r>
            <a:r>
              <a:rPr lang="en-US" sz="2000" dirty="0">
                <a:latin typeface="Times New Roman" pitchFamily="18" charset="0"/>
                <a:cs typeface="Times New Roman" pitchFamily="18" charset="0"/>
              </a:rPr>
              <a:t>or categorical column.</a:t>
            </a:r>
          </a:p>
          <a:p>
            <a:pPr algn="just">
              <a:lnSpc>
                <a:spcPct val="150000"/>
              </a:lnSpc>
              <a:buFont typeface="Wingdings" pitchFamily="2" charset="2"/>
              <a:buChar char="q"/>
            </a:pPr>
            <a:r>
              <a:rPr lang="en-US" sz="2600" b="1" dirty="0">
                <a:latin typeface="Times New Roman" pitchFamily="18" charset="0"/>
                <a:cs typeface="Times New Roman" pitchFamily="18" charset="0"/>
              </a:rPr>
              <a:t> </a:t>
            </a:r>
            <a:r>
              <a:rPr lang="en-US" sz="2000" b="1" dirty="0">
                <a:latin typeface="Times New Roman" pitchFamily="18" charset="0"/>
                <a:cs typeface="Times New Roman" pitchFamily="18" charset="0"/>
              </a:rPr>
              <a:t>Column Name </a:t>
            </a: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that case we just name the column name </a:t>
            </a:r>
            <a:r>
              <a:rPr lang="en-US" sz="2000" dirty="0" smtClean="0">
                <a:latin typeface="Times New Roman" pitchFamily="18" charset="0"/>
                <a:cs typeface="Times New Roman" pitchFamily="18" charset="0"/>
              </a:rPr>
              <a:t>as their </a:t>
            </a:r>
            <a:r>
              <a:rPr lang="en-US" sz="2000" dirty="0">
                <a:latin typeface="Times New Roman" pitchFamily="18" charset="0"/>
                <a:cs typeface="Times New Roman" pitchFamily="18" charset="0"/>
              </a:rPr>
              <a:t>original name such </a:t>
            </a:r>
            <a:r>
              <a:rPr lang="en-US" sz="2000" dirty="0" smtClean="0">
                <a:latin typeface="Times New Roman" pitchFamily="18" charset="0"/>
                <a:cs typeface="Times New Roman" pitchFamily="18" charset="0"/>
              </a:rPr>
              <a:t>as</a:t>
            </a:r>
          </a:p>
          <a:p>
            <a:pPr algn="just">
              <a:lnSpc>
                <a:spcPct val="150000"/>
              </a:lnSpc>
              <a:buFont typeface="Wingdings" pitchFamily="2" charset="2"/>
              <a:buChar char="q"/>
            </a:pPr>
            <a:r>
              <a:rPr lang="en-US" sz="2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Rows  Name </a:t>
            </a:r>
            <a:r>
              <a:rPr lang="en-US" sz="26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that case we just name the column name as their original name such as</a:t>
            </a:r>
          </a:p>
          <a:p>
            <a:pPr algn="just">
              <a:lnSpc>
                <a:spcPct val="150000"/>
              </a:lnSpc>
              <a:buFont typeface="Wingdings" pitchFamily="2" charset="2"/>
              <a:buChar char="q"/>
            </a:pPr>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815578659"/>
              </p:ext>
            </p:extLst>
          </p:nvPr>
        </p:nvGraphicFramePr>
        <p:xfrm>
          <a:off x="982638" y="2934692"/>
          <a:ext cx="10441160" cy="2808311"/>
        </p:xfrm>
        <a:graphic>
          <a:graphicData uri="http://schemas.openxmlformats.org/drawingml/2006/table">
            <a:tbl>
              <a:tblPr firstRow="1" bandRow="1">
                <a:tableStyleId>{9D7B26C5-4107-4FEC-AEDC-1716B250A1EF}</a:tableStyleId>
              </a:tblPr>
              <a:tblGrid>
                <a:gridCol w="1368152"/>
                <a:gridCol w="3852428"/>
                <a:gridCol w="1332148"/>
                <a:gridCol w="3888432"/>
              </a:tblGrid>
              <a:tr h="540314">
                <a:tc>
                  <a:txBody>
                    <a:bodyPr/>
                    <a:lstStyle/>
                    <a:p>
                      <a:r>
                        <a:rPr lang="en-IN" sz="2400" b="0" dirty="0" smtClean="0">
                          <a:latin typeface="Times New Roman" pitchFamily="18" charset="0"/>
                          <a:cs typeface="Times New Roman" pitchFamily="18" charset="0"/>
                        </a:rPr>
                        <a:t>Columns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pPr algn="ctr"/>
                      <a:r>
                        <a:rPr lang="en-IN" sz="2400" b="0" dirty="0" smtClean="0">
                          <a:solidFill>
                            <a:schemeClr val="tx1"/>
                          </a:solidFill>
                          <a:latin typeface="Times New Roman" pitchFamily="18" charset="0"/>
                          <a:cs typeface="Times New Roman" pitchFamily="18" charset="0"/>
                        </a:rPr>
                        <a:t>Quarter Sales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solidFill>
                            <a:schemeClr val="tx1"/>
                          </a:solidFill>
                          <a:latin typeface="Times New Roman" pitchFamily="18" charset="0"/>
                          <a:cs typeface="Times New Roman" pitchFamily="18" charset="0"/>
                        </a:rPr>
                        <a:t>Mktcapt</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endParaRPr lang="en-IN" sz="2400" b="0" dirty="0">
                        <a:solidFill>
                          <a:schemeClr val="tx1"/>
                        </a:solidFill>
                        <a:latin typeface="Times New Roman" pitchFamily="18" charset="0"/>
                        <a:cs typeface="Times New Roman" pitchFamily="18" charset="0"/>
                      </a:endParaRPr>
                    </a:p>
                  </a:txBody>
                  <a:tcPr marL="121904" marR="121904" marT="46810" marB="46810"/>
                </a:tc>
              </a:tr>
              <a:tr h="575242">
                <a:tc>
                  <a:txBody>
                    <a:bodyPr/>
                    <a:lstStyle/>
                    <a:p>
                      <a:pPr algn="ctr"/>
                      <a:r>
                        <a:rPr lang="en-IN" sz="2400" dirty="0" smtClean="0">
                          <a:latin typeface="Times New Roman" pitchFamily="18" charset="0"/>
                          <a:cs typeface="Times New Roman" pitchFamily="18" charset="0"/>
                        </a:rPr>
                        <a:t>Rows</a:t>
                      </a:r>
                      <a:endParaRPr lang="en-IN" sz="2400" dirty="0">
                        <a:latin typeface="Times New Roman" pitchFamily="18" charset="0"/>
                        <a:cs typeface="Times New Roman" pitchFamily="18" charset="0"/>
                      </a:endParaRPr>
                    </a:p>
                  </a:txBody>
                  <a:tcPr marL="121904" marR="121904" marT="46810" marB="46810"/>
                </a:tc>
                <a:tc>
                  <a:txBody>
                    <a:bodyPr/>
                    <a:lstStyle/>
                    <a:p>
                      <a:pPr algn="ctr"/>
                      <a:r>
                        <a:rPr lang="en-IN" sz="2400" dirty="0" smtClean="0">
                          <a:latin typeface="Times New Roman" pitchFamily="18" charset="0"/>
                          <a:cs typeface="Times New Roman" pitchFamily="18" charset="0"/>
                        </a:rPr>
                        <a:t>Names</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Series</a:t>
                      </a:r>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42271">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bl>
          </a:graphicData>
        </a:graphic>
      </p:graphicFrame>
    </p:spTree>
    <p:extLst>
      <p:ext uri="{BB962C8B-B14F-4D97-AF65-F5344CB8AC3E}">
        <p14:creationId xmlns:p14="http://schemas.microsoft.com/office/powerpoint/2010/main" xmlns="" val="42377941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736553" cy="6045439"/>
          </a:xfrm>
        </p:spPr>
        <p:txBody>
          <a:bodyPr>
            <a:normAutofit/>
          </a:bodyPr>
          <a:lstStyle/>
          <a:p>
            <a:pPr marL="131728" indent="0" algn="just">
              <a:lnSpc>
                <a:spcPct val="150000"/>
              </a:lnSpc>
              <a:buNone/>
            </a:pPr>
            <a:r>
              <a:rPr lang="en-IN" sz="2600" b="1" dirty="0">
                <a:latin typeface="Times New Roman" pitchFamily="18" charset="0"/>
                <a:cs typeface="Times New Roman" pitchFamily="18" charset="0"/>
              </a:rPr>
              <a:t>Model Building :-</a:t>
            </a:r>
          </a:p>
          <a:p>
            <a:pPr algn="just">
              <a:lnSpc>
                <a:spcPct val="150000"/>
              </a:lnSpc>
              <a:buFont typeface="Wingdings" pitchFamily="2" charset="2"/>
              <a:buChar char="q"/>
            </a:pPr>
            <a:r>
              <a:rPr lang="en-IN" sz="2200" b="1" dirty="0">
                <a:latin typeface="Times New Roman" pitchFamily="18" charset="0"/>
                <a:cs typeface="Times New Roman" pitchFamily="18" charset="0"/>
              </a:rPr>
              <a:t>Normalization :</a:t>
            </a:r>
            <a:r>
              <a:rPr lang="en-IN" sz="2200" dirty="0">
                <a:latin typeface="Times New Roman" pitchFamily="18" charset="0"/>
                <a:cs typeface="Times New Roman" pitchFamily="18" charset="0"/>
              </a:rPr>
              <a:t> In these case we normalize all feature value except the target value. So that all </a:t>
            </a:r>
            <a:r>
              <a:rPr lang="en-IN" sz="2200" dirty="0" smtClean="0">
                <a:latin typeface="Times New Roman" pitchFamily="18" charset="0"/>
                <a:cs typeface="Times New Roman" pitchFamily="18" charset="0"/>
              </a:rPr>
              <a:t>     the </a:t>
            </a:r>
            <a:r>
              <a:rPr lang="en-IN" sz="2200" dirty="0">
                <a:latin typeface="Times New Roman" pitchFamily="18" charset="0"/>
                <a:cs typeface="Times New Roman" pitchFamily="18" charset="0"/>
              </a:rPr>
              <a:t>feature value come in one </a:t>
            </a:r>
            <a:r>
              <a:rPr lang="en-IN" sz="2200" dirty="0" smtClean="0">
                <a:latin typeface="Times New Roman" pitchFamily="18" charset="0"/>
                <a:cs typeface="Times New Roman" pitchFamily="18" charset="0"/>
              </a:rPr>
              <a:t>range Move  Sheets to visualisation purpose</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Preprocessing: </a:t>
            </a:r>
            <a:r>
              <a:rPr lang="en-IN" sz="2200" i="1" dirty="0" err="1" smtClean="0">
                <a:latin typeface="Times New Roman" pitchFamily="18" charset="0"/>
                <a:cs typeface="Times New Roman" pitchFamily="18" charset="0"/>
              </a:rPr>
              <a:t>Unpivoting</a:t>
            </a:r>
            <a:r>
              <a:rPr lang="en-IN" sz="2200" i="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 data from converting wide format to long format</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Splitting Data : </a:t>
            </a:r>
            <a:r>
              <a:rPr lang="en-US" sz="2200" dirty="0">
                <a:latin typeface="Times New Roman" pitchFamily="18" charset="0"/>
                <a:cs typeface="Times New Roman" pitchFamily="18" charset="0"/>
              </a:rPr>
              <a:t>In these case we split up the data into train and test </a:t>
            </a:r>
            <a:r>
              <a:rPr lang="en-US" sz="2200" dirty="0" smtClean="0">
                <a:latin typeface="Times New Roman" pitchFamily="18" charset="0"/>
                <a:cs typeface="Times New Roman" pitchFamily="18" charset="0"/>
              </a:rPr>
              <a:t>to get graphical patterns</a:t>
            </a:r>
          </a:p>
          <a:p>
            <a:pPr algn="just">
              <a:lnSpc>
                <a:spcPct val="150000"/>
              </a:lnSpc>
              <a:buFont typeface="Wingdings" pitchFamily="2" charset="2"/>
              <a:buChar char="q"/>
            </a:pPr>
            <a:endParaRPr lang="en-US"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Cleaning  Model </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In these case we use </a:t>
            </a:r>
            <a:r>
              <a:rPr lang="en-US" sz="2200" dirty="0" smtClean="0">
                <a:latin typeface="Times New Roman" pitchFamily="18" charset="0"/>
                <a:cs typeface="Times New Roman" pitchFamily="18" charset="0"/>
              </a:rPr>
              <a:t>` specific options as </a:t>
            </a:r>
            <a:r>
              <a:rPr lang="en-US" sz="2200" dirty="0">
                <a:latin typeface="Times New Roman" pitchFamily="18" charset="0"/>
                <a:cs typeface="Times New Roman" pitchFamily="18" charset="0"/>
              </a:rPr>
              <a:t>per our problem statement.</a:t>
            </a:r>
          </a:p>
          <a:p>
            <a:pPr marL="131728" indent="0" algn="just">
              <a:lnSpc>
                <a:spcPct val="150000"/>
              </a:lnSpc>
              <a:buNone/>
            </a:pP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199801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22598" y="436194"/>
            <a:ext cx="11017224" cy="6585319"/>
          </a:xfrm>
          <a:prstGeom prst="rect">
            <a:avLst/>
          </a:prstGeom>
          <a:noFill/>
          <a:ln w="9525">
            <a:noFill/>
            <a:miter lim="800000"/>
            <a:headEnd/>
            <a:tailEnd/>
          </a:ln>
        </p:spPr>
      </p:pic>
    </p:spTree>
    <p:extLst>
      <p:ext uri="{BB962C8B-B14F-4D97-AF65-F5344CB8AC3E}">
        <p14:creationId xmlns:p14="http://schemas.microsoft.com/office/powerpoint/2010/main" xmlns="" val="19035423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622598" y="0"/>
            <a:ext cx="11233247" cy="7021513"/>
          </a:xfrm>
          <a:prstGeom prst="rect">
            <a:avLst/>
          </a:prstGeom>
          <a:noFill/>
          <a:ln w="9525">
            <a:noFill/>
            <a:miter lim="800000"/>
            <a:headEnd/>
            <a:tailEnd/>
          </a:ln>
        </p:spPr>
      </p:pic>
    </p:spTree>
    <p:extLst>
      <p:ext uri="{BB962C8B-B14F-4D97-AF65-F5344CB8AC3E}">
        <p14:creationId xmlns:p14="http://schemas.microsoft.com/office/powerpoint/2010/main" xmlns="" val="39877250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563973" y="1446460"/>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63974" y="26276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5" name="Right Arrow 4"/>
          <p:cNvSpPr/>
          <p:nvPr/>
        </p:nvSpPr>
        <p:spPr>
          <a:xfrm>
            <a:off x="563973" y="50229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6" name="Right Arrow 5"/>
          <p:cNvSpPr/>
          <p:nvPr/>
        </p:nvSpPr>
        <p:spPr>
          <a:xfrm>
            <a:off x="563974" y="3775162"/>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pic>
        <p:nvPicPr>
          <p:cNvPr id="2" name="Picture 2"/>
          <p:cNvPicPr>
            <a:picLocks noGrp="1" noChangeAspect="1" noChangeArrowheads="1"/>
          </p:cNvPicPr>
          <p:nvPr>
            <p:ph idx="1"/>
          </p:nvPr>
        </p:nvPicPr>
        <p:blipFill>
          <a:blip r:embed="rId2" cstate="print"/>
          <a:srcRect/>
          <a:stretch>
            <a:fillRect/>
          </a:stretch>
        </p:blipFill>
        <p:spPr bwMode="auto">
          <a:xfrm>
            <a:off x="694606" y="342404"/>
            <a:ext cx="11305255" cy="6679109"/>
          </a:xfrm>
          <a:prstGeom prst="rect">
            <a:avLst/>
          </a:prstGeom>
          <a:noFill/>
          <a:ln w="9525">
            <a:noFill/>
            <a:miter lim="800000"/>
            <a:headEnd/>
            <a:tailEnd/>
          </a:ln>
        </p:spPr>
      </p:pic>
    </p:spTree>
    <p:extLst>
      <p:ext uri="{BB962C8B-B14F-4D97-AF65-F5344CB8AC3E}">
        <p14:creationId xmlns:p14="http://schemas.microsoft.com/office/powerpoint/2010/main" xmlns="" val="8002607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eDP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eeDPR</Template>
  <TotalTime>305</TotalTime>
  <Words>436</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eeDPR</vt:lpstr>
      <vt:lpstr>Slide 1</vt:lpstr>
      <vt:lpstr>Slide 2</vt:lpstr>
      <vt:lpstr>ARCHITECTURE</vt:lpstr>
      <vt:lpstr>Slide 4</vt:lpstr>
      <vt:lpstr>Slide 5</vt:lpstr>
      <vt:lpstr>Slide 6</vt:lpstr>
      <vt:lpstr>Slide 7</vt:lpstr>
      <vt:lpstr>Slide 8</vt:lpstr>
      <vt:lpstr>Slide 9</vt:lpstr>
      <vt:lpstr> Bottom  Variation In Contribution</vt:lpstr>
      <vt:lpstr>        Trending Sales Recognition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9</cp:revision>
  <dcterms:created xsi:type="dcterms:W3CDTF">2022-06-10T11:17:43Z</dcterms:created>
  <dcterms:modified xsi:type="dcterms:W3CDTF">2022-06-20T18:37:12Z</dcterms:modified>
</cp:coreProperties>
</file>