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2" r:id="rId5"/>
    <p:sldId id="264" r:id="rId6"/>
    <p:sldId id="265" r:id="rId7"/>
    <p:sldId id="270" r:id="rId8"/>
    <p:sldId id="271" r:id="rId9"/>
    <p:sldId id="267" r:id="rId10"/>
    <p:sldId id="272" r:id="rId11"/>
    <p:sldId id="273" r:id="rId12"/>
    <p:sldId id="269" r:id="rId13"/>
  </p:sldIdLst>
  <p:sldSz cx="12190413" cy="7021513"/>
  <p:notesSz cx="6858000" cy="9144000"/>
  <p:defaultTextStyle>
    <a:defPPr>
      <a:defRPr lang="en-US"/>
    </a:defPPr>
    <a:lvl1pPr marL="0" algn="l" defTabSz="1097737" rtl="0" eaLnBrk="1" latinLnBrk="0" hangingPunct="1">
      <a:defRPr sz="2200" kern="1200">
        <a:solidFill>
          <a:schemeClr val="tx1"/>
        </a:solidFill>
        <a:latin typeface="+mn-lt"/>
        <a:ea typeface="+mn-ea"/>
        <a:cs typeface="+mn-cs"/>
      </a:defRPr>
    </a:lvl1pPr>
    <a:lvl2pPr marL="548869" algn="l" defTabSz="1097737" rtl="0" eaLnBrk="1" latinLnBrk="0" hangingPunct="1">
      <a:defRPr sz="2200" kern="1200">
        <a:solidFill>
          <a:schemeClr val="tx1"/>
        </a:solidFill>
        <a:latin typeface="+mn-lt"/>
        <a:ea typeface="+mn-ea"/>
        <a:cs typeface="+mn-cs"/>
      </a:defRPr>
    </a:lvl2pPr>
    <a:lvl3pPr marL="1097737" algn="l" defTabSz="1097737" rtl="0" eaLnBrk="1" latinLnBrk="0" hangingPunct="1">
      <a:defRPr sz="2200" kern="1200">
        <a:solidFill>
          <a:schemeClr val="tx1"/>
        </a:solidFill>
        <a:latin typeface="+mn-lt"/>
        <a:ea typeface="+mn-ea"/>
        <a:cs typeface="+mn-cs"/>
      </a:defRPr>
    </a:lvl3pPr>
    <a:lvl4pPr marL="1646606" algn="l" defTabSz="1097737" rtl="0" eaLnBrk="1" latinLnBrk="0" hangingPunct="1">
      <a:defRPr sz="2200" kern="1200">
        <a:solidFill>
          <a:schemeClr val="tx1"/>
        </a:solidFill>
        <a:latin typeface="+mn-lt"/>
        <a:ea typeface="+mn-ea"/>
        <a:cs typeface="+mn-cs"/>
      </a:defRPr>
    </a:lvl4pPr>
    <a:lvl5pPr marL="2195474" algn="l" defTabSz="1097737" rtl="0" eaLnBrk="1" latinLnBrk="0" hangingPunct="1">
      <a:defRPr sz="2200" kern="1200">
        <a:solidFill>
          <a:schemeClr val="tx1"/>
        </a:solidFill>
        <a:latin typeface="+mn-lt"/>
        <a:ea typeface="+mn-ea"/>
        <a:cs typeface="+mn-cs"/>
      </a:defRPr>
    </a:lvl5pPr>
    <a:lvl6pPr marL="2744343" algn="l" defTabSz="1097737" rtl="0" eaLnBrk="1" latinLnBrk="0" hangingPunct="1">
      <a:defRPr sz="2200" kern="1200">
        <a:solidFill>
          <a:schemeClr val="tx1"/>
        </a:solidFill>
        <a:latin typeface="+mn-lt"/>
        <a:ea typeface="+mn-ea"/>
        <a:cs typeface="+mn-cs"/>
      </a:defRPr>
    </a:lvl6pPr>
    <a:lvl7pPr marL="3293212" algn="l" defTabSz="1097737" rtl="0" eaLnBrk="1" latinLnBrk="0" hangingPunct="1">
      <a:defRPr sz="2200" kern="1200">
        <a:solidFill>
          <a:schemeClr val="tx1"/>
        </a:solidFill>
        <a:latin typeface="+mn-lt"/>
        <a:ea typeface="+mn-ea"/>
        <a:cs typeface="+mn-cs"/>
      </a:defRPr>
    </a:lvl7pPr>
    <a:lvl8pPr marL="3842080" algn="l" defTabSz="1097737" rtl="0" eaLnBrk="1" latinLnBrk="0" hangingPunct="1">
      <a:defRPr sz="2200" kern="1200">
        <a:solidFill>
          <a:schemeClr val="tx1"/>
        </a:solidFill>
        <a:latin typeface="+mn-lt"/>
        <a:ea typeface="+mn-ea"/>
        <a:cs typeface="+mn-cs"/>
      </a:defRPr>
    </a:lvl8pPr>
    <a:lvl9pPr marL="4390949" algn="l" defTabSz="1097737"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4660" autoAdjust="0"/>
  </p:normalViewPr>
  <p:slideViewPr>
    <p:cSldViewPr>
      <p:cViewPr>
        <p:scale>
          <a:sx n="75" d="100"/>
          <a:sy n="75" d="100"/>
        </p:scale>
        <p:origin x="-612" y="60"/>
      </p:cViewPr>
      <p:guideLst>
        <p:guide orient="horz" pos="2212"/>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775353"/>
            <a:ext cx="1219986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9774" tIns="54887" rIns="109774" bIns="54887" anchor="ctr"/>
          <a:lstStyle>
            <a:extLst/>
          </a:lstStyle>
          <a:p>
            <a:pPr algn="ctr" eaLnBrk="1" latinLnBrk="0" hangingPunct="1"/>
            <a:endParaRPr kumimoji="0" lang="en-US"/>
          </a:p>
        </p:txBody>
      </p:sp>
      <p:sp>
        <p:nvSpPr>
          <p:cNvPr id="9" name="Title 8"/>
          <p:cNvSpPr>
            <a:spLocks noGrp="1"/>
          </p:cNvSpPr>
          <p:nvPr>
            <p:ph type="ctrTitle"/>
          </p:nvPr>
        </p:nvSpPr>
        <p:spPr>
          <a:xfrm>
            <a:off x="914282" y="1794390"/>
            <a:ext cx="10361851" cy="1873387"/>
          </a:xfrm>
        </p:spPr>
        <p:txBody>
          <a:bodyPr vert="horz" anchor="b">
            <a:normAutofit/>
            <a:scene3d>
              <a:camera prst="orthographicFront"/>
              <a:lightRig rig="soft" dir="t"/>
            </a:scene3d>
            <a:sp3d prstMaterial="softEdge">
              <a:bevelT w="25400" h="25400"/>
            </a:sp3d>
          </a:bodyPr>
          <a:lstStyle>
            <a:lvl1pPr algn="r">
              <a:defRPr sz="5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2" y="3697717"/>
            <a:ext cx="10361851" cy="1228308"/>
          </a:xfrm>
        </p:spPr>
        <p:txBody>
          <a:bodyPr lIns="54887" rIns="54887"/>
          <a:lstStyle>
            <a:lvl1pPr marL="0" marR="76842" indent="0" algn="r">
              <a:buNone/>
              <a:defRPr>
                <a:solidFill>
                  <a:schemeClr val="tx2"/>
                </a:solidFill>
              </a:defRPr>
            </a:lvl1pPr>
            <a:lvl2pPr marL="548869" indent="0" algn="ctr">
              <a:buNone/>
            </a:lvl2pPr>
            <a:lvl3pPr marL="1097737" indent="0" algn="ctr">
              <a:buNone/>
            </a:lvl3pPr>
            <a:lvl4pPr marL="1646606" indent="0" algn="ctr">
              <a:buNone/>
            </a:lvl4pPr>
            <a:lvl5pPr marL="2195474" indent="0" algn="ctr">
              <a:buNone/>
            </a:lvl5pPr>
            <a:lvl6pPr marL="2744343" indent="0" algn="ctr">
              <a:buNone/>
            </a:lvl6pPr>
            <a:lvl7pPr marL="3293212" indent="0" algn="ctr">
              <a:buNone/>
            </a:lvl7pPr>
            <a:lvl8pPr marL="3842080" indent="0" algn="ctr">
              <a:buNone/>
            </a:lvl8pPr>
            <a:lvl9pPr marL="4390949" indent="0" algn="ctr">
              <a:buNone/>
            </a:lvl9pPr>
            <a:extLst/>
          </a:lstStyle>
          <a:p>
            <a:r>
              <a:rPr kumimoji="0" lang="en-US" smtClean="0"/>
              <a:t>Click to edit Master subtitle style</a:t>
            </a:r>
            <a:endParaRPr kumimoji="0" lang="en-US"/>
          </a:p>
        </p:txBody>
      </p:sp>
      <p:grpSp>
        <p:nvGrpSpPr>
          <p:cNvPr id="2" name="Group 1"/>
          <p:cNvGrpSpPr/>
          <p:nvPr/>
        </p:nvGrpSpPr>
        <p:grpSpPr>
          <a:xfrm>
            <a:off x="-5019" y="5071095"/>
            <a:ext cx="12195432" cy="195767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95C1F4-B8FC-4B56-BFE3-2501319E74DD}" type="datetimeFigureOut">
              <a:rPr lang="en-IN" smtClean="0"/>
              <a:pPr/>
              <a:t>25-06-2022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516650"/>
            <a:ext cx="10971372" cy="44906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6" y="281191"/>
            <a:ext cx="2369653" cy="5726107"/>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81189"/>
            <a:ext cx="8431701" cy="572610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84979"/>
            <a:ext cx="10361851" cy="1872403"/>
          </a:xfrm>
        </p:spPr>
        <p:txBody>
          <a:bodyPr vert="horz" anchor="b">
            <a:normAutofit/>
            <a:scene3d>
              <a:camera prst="orthographicFront"/>
              <a:lightRig rig="soft" dir="t"/>
            </a:scene3d>
            <a:sp3d prstMaterial="softEdge">
              <a:bevelT w="25400" h="25400"/>
            </a:sp3d>
          </a:bodyPr>
          <a:lstStyle>
            <a:lvl1pPr algn="r">
              <a:buNone/>
              <a:defRPr sz="5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5" y="3001612"/>
            <a:ext cx="6095207" cy="1489576"/>
          </a:xfrm>
        </p:spPr>
        <p:txBody>
          <a:bodyPr lIns="109774" rIns="109774"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Chevron 6"/>
          <p:cNvSpPr/>
          <p:nvPr/>
        </p:nvSpPr>
        <p:spPr>
          <a:xfrm>
            <a:off x="4848275"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8" name="Chevron 7"/>
          <p:cNvSpPr/>
          <p:nvPr/>
        </p:nvSpPr>
        <p:spPr>
          <a:xfrm>
            <a:off x="4599754"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9560"/>
            <a:ext cx="10971372" cy="1170252"/>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539194"/>
            <a:ext cx="5386217"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4" y="5539194"/>
            <a:ext cx="5388331"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78732"/>
            <a:ext cx="5386217" cy="4035745"/>
          </a:xfrm>
          <a:ln>
            <a:noFill/>
            <a:prstDash val="sysDash"/>
            <a:miter lim="800000"/>
          </a:ln>
        </p:spPr>
        <p:txBody>
          <a:bodyPr/>
          <a:lstStyle>
            <a:lvl1pPr>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2" y="1478732"/>
            <a:ext cx="5388331" cy="4035745"/>
          </a:xfrm>
          <a:ln>
            <a:noFill/>
            <a:prstDash val="sysDash"/>
            <a:miter lim="800000"/>
          </a:ln>
        </p:spPr>
        <p:txBody>
          <a:bodyPr/>
          <a:lstStyle>
            <a:lvl1pPr>
              <a:spcBef>
                <a:spcPts val="0"/>
              </a:spcBef>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95C1F4-B8FC-4B56-BFE3-2501319E74DD}" type="datetimeFigureOut">
              <a:rPr lang="en-IN" smtClean="0"/>
              <a:pPr/>
              <a:t>25-06-2022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3" y="4993076"/>
            <a:ext cx="9974403" cy="468101"/>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2" y="5482782"/>
            <a:ext cx="5298767" cy="93620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80861"/>
            <a:ext cx="9971758" cy="4681009"/>
          </a:xfrm>
        </p:spPr>
        <p:txBody>
          <a:bodyPr/>
          <a:lstStyle>
            <a:lvl1pPr>
              <a:defRPr sz="3800"/>
            </a:lvl1pPr>
            <a:lvl2pPr>
              <a:defRPr sz="34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9" y="6560727"/>
            <a:ext cx="2559987" cy="374481"/>
          </a:xfrm>
        </p:spPr>
        <p:txBody>
          <a:bodyPr/>
          <a:lstStyle>
            <a:extLst/>
          </a:lstStyle>
          <a:p>
            <a:fld id="{8795C1F4-B8FC-4B56-BFE3-2501319E74DD}" type="datetimeFigureOut">
              <a:rPr lang="en-IN" smtClean="0"/>
              <a:pPr/>
              <a:t>25-06-2022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6" y="5573188"/>
            <a:ext cx="9549157" cy="663688"/>
          </a:xfrm>
          <a:noFill/>
        </p:spPr>
        <p:txBody>
          <a:bodyPr lIns="109774" tIns="0" rIns="109774" anchor="t"/>
          <a:lstStyle>
            <a:lvl1pPr marL="0" marR="21955"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4498"/>
            <a:ext cx="11580892" cy="449376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95C1F4-B8FC-4B56-BFE3-2501319E74DD}" type="datetimeFigureOut">
              <a:rPr lang="en-IN" smtClean="0"/>
              <a:pPr/>
              <a:t>25-06-2022</a:t>
            </a:fld>
            <a:endParaRPr lang="en-IN"/>
          </a:p>
        </p:txBody>
      </p:sp>
      <p:sp>
        <p:nvSpPr>
          <p:cNvPr id="6" name="Footer Placeholder 5"/>
          <p:cNvSpPr>
            <a:spLocks noGrp="1"/>
          </p:cNvSpPr>
          <p:nvPr>
            <p:ph type="ftr" sz="quarter" idx="11"/>
          </p:nvPr>
        </p:nvSpPr>
        <p:spPr>
          <a:xfrm>
            <a:off x="5839340" y="6560729"/>
            <a:ext cx="3133832" cy="37383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A21A58-9A3A-4A13-B7FF-63DD29137DB8}" type="slidenum">
              <a:rPr lang="en-IN" smtClean="0"/>
              <a:pPr/>
              <a:t>‹#›</a:t>
            </a:fld>
            <a:endParaRPr lang="en-IN"/>
          </a:p>
        </p:txBody>
      </p:sp>
      <p:sp>
        <p:nvSpPr>
          <p:cNvPr id="2" name="Title 1"/>
          <p:cNvSpPr>
            <a:spLocks noGrp="1"/>
          </p:cNvSpPr>
          <p:nvPr>
            <p:ph type="title"/>
          </p:nvPr>
        </p:nvSpPr>
        <p:spPr>
          <a:xfrm>
            <a:off x="304762" y="4981120"/>
            <a:ext cx="10765841" cy="576088"/>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9" name="Freeform 8"/>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0" name="Right Triangle 9"/>
          <p:cNvSpPr>
            <a:spLocks/>
          </p:cNvSpPr>
          <p:nvPr/>
        </p:nvSpPr>
        <p:spPr bwMode="auto">
          <a:xfrm>
            <a:off x="-8055" y="5929334"/>
            <a:ext cx="4535830" cy="1106639"/>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1" name="Straight Connector 10"/>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13" name="Chevron 12"/>
          <p:cNvSpPr/>
          <p:nvPr/>
        </p:nvSpPr>
        <p:spPr>
          <a:xfrm>
            <a:off x="11302123"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2" name="Freeform 11"/>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4" name="Right Triangle 13"/>
          <p:cNvSpPr>
            <a:spLocks/>
          </p:cNvSpPr>
          <p:nvPr/>
        </p:nvSpPr>
        <p:spPr bwMode="auto">
          <a:xfrm>
            <a:off x="-8055" y="5929334"/>
            <a:ext cx="4535830" cy="1106639"/>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5" name="Straight Connector 14"/>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81186"/>
            <a:ext cx="10971372" cy="1170252"/>
          </a:xfrm>
          <a:prstGeom prst="rect">
            <a:avLst/>
          </a:prstGeom>
        </p:spPr>
        <p:txBody>
          <a:bodyPr vert="horz" lIns="109774" tIns="54887" rIns="109774" bIns="5488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516648"/>
            <a:ext cx="10971372" cy="4633874"/>
          </a:xfrm>
          <a:prstGeom prst="rect">
            <a:avLst/>
          </a:prstGeom>
        </p:spPr>
        <p:txBody>
          <a:bodyPr vert="horz" lIns="109774" tIns="54887" rIns="109774" bIns="5488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9" y="6560727"/>
            <a:ext cx="2559987" cy="374481"/>
          </a:xfrm>
          <a:prstGeom prst="rect">
            <a:avLst/>
          </a:prstGeom>
        </p:spPr>
        <p:txBody>
          <a:bodyPr vert="horz" lIns="109774" tIns="54887" rIns="109774" bIns="54887" anchor="b"/>
          <a:lstStyle>
            <a:lvl1pPr algn="l" eaLnBrk="1" latinLnBrk="0" hangingPunct="1">
              <a:defRPr kumimoji="0" sz="1200">
                <a:solidFill>
                  <a:schemeClr val="tx1"/>
                </a:solidFill>
              </a:defRPr>
            </a:lvl1pPr>
            <a:extLst/>
          </a:lstStyle>
          <a:p>
            <a:fld id="{8795C1F4-B8FC-4B56-BFE3-2501319E74DD}" type="datetimeFigureOut">
              <a:rPr lang="en-IN" smtClean="0"/>
              <a:pPr/>
              <a:t>25-06-2022</a:t>
            </a:fld>
            <a:endParaRPr lang="en-IN"/>
          </a:p>
        </p:txBody>
      </p:sp>
      <p:sp>
        <p:nvSpPr>
          <p:cNvPr id="22" name="Footer Placeholder 21"/>
          <p:cNvSpPr>
            <a:spLocks noGrp="1"/>
          </p:cNvSpPr>
          <p:nvPr>
            <p:ph type="ftr" sz="quarter" idx="3"/>
          </p:nvPr>
        </p:nvSpPr>
        <p:spPr>
          <a:xfrm>
            <a:off x="5839340" y="6560729"/>
            <a:ext cx="3133832" cy="373831"/>
          </a:xfrm>
          <a:prstGeom prst="rect">
            <a:avLst/>
          </a:prstGeom>
        </p:spPr>
        <p:txBody>
          <a:bodyPr vert="horz" lIns="109774" tIns="54887" rIns="109774" bIns="54887"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7" y="6560729"/>
            <a:ext cx="487617" cy="373831"/>
          </a:xfrm>
          <a:prstGeom prst="rect">
            <a:avLst/>
          </a:prstGeom>
        </p:spPr>
        <p:txBody>
          <a:bodyPr vert="horz" lIns="109774" tIns="54887" rIns="109774" bIns="54887" anchor="b"/>
          <a:lstStyle>
            <a:lvl1pPr algn="r" eaLnBrk="1" latinLnBrk="0" hangingPunct="1">
              <a:defRPr kumimoji="0" sz="1200" b="0">
                <a:solidFill>
                  <a:schemeClr val="tx1"/>
                </a:solidFill>
              </a:defRPr>
            </a:lvl1pPr>
            <a:extLst/>
          </a:lstStyle>
          <a:p>
            <a:fld id="{E9A21A58-9A3A-4A13-B7FF-63DD29137DB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9095" indent="-307366" algn="l" rtl="0" eaLnBrk="1" latinLnBrk="0" hangingPunct="1">
        <a:spcBef>
          <a:spcPts val="48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6461" indent="-274434" algn="l" rtl="0" eaLnBrk="1" latinLnBrk="0" hangingPunct="1">
        <a:spcBef>
          <a:spcPts val="389"/>
        </a:spcBef>
        <a:buClr>
          <a:schemeClr val="accent1"/>
        </a:buClr>
        <a:buFont typeface="Verdana"/>
        <a:buChar char="◦"/>
        <a:defRPr kumimoji="0" sz="2800" kern="1200">
          <a:solidFill>
            <a:schemeClr val="tx1"/>
          </a:solidFill>
          <a:latin typeface="+mn-lt"/>
          <a:ea typeface="+mn-ea"/>
          <a:cs typeface="+mn-cs"/>
        </a:defRPr>
      </a:lvl2pPr>
      <a:lvl3pPr marL="1031873" indent="-274434" algn="l" rtl="0" eaLnBrk="1" latinLnBrk="0" hangingPunct="1">
        <a:spcBef>
          <a:spcPts val="420"/>
        </a:spcBef>
        <a:buClr>
          <a:schemeClr val="accent2"/>
        </a:buClr>
        <a:buSzPct val="100000"/>
        <a:buFont typeface="Wingdings 2"/>
        <a:buChar char=""/>
        <a:defRPr kumimoji="0" sz="2500" kern="1200">
          <a:solidFill>
            <a:schemeClr val="tx1"/>
          </a:solidFill>
          <a:latin typeface="+mn-lt"/>
          <a:ea typeface="+mn-ea"/>
          <a:cs typeface="+mn-cs"/>
        </a:defRPr>
      </a:lvl3pPr>
      <a:lvl4pPr marL="1372172" indent="-274434" algn="l" rtl="0" eaLnBrk="1" latinLnBrk="0" hangingPunct="1">
        <a:spcBef>
          <a:spcPts val="420"/>
        </a:spcBef>
        <a:buClr>
          <a:schemeClr val="accent2"/>
        </a:buClr>
        <a:buFont typeface="Wingdings 2"/>
        <a:buChar char=""/>
        <a:defRPr kumimoji="0" sz="2300" kern="1200">
          <a:solidFill>
            <a:schemeClr val="tx1"/>
          </a:solidFill>
          <a:latin typeface="+mn-lt"/>
          <a:ea typeface="+mn-ea"/>
          <a:cs typeface="+mn-cs"/>
        </a:defRPr>
      </a:lvl4pPr>
      <a:lvl5pPr marL="1646606" indent="-274434" algn="l" rtl="0" eaLnBrk="1" latinLnBrk="0" hangingPunct="1">
        <a:spcBef>
          <a:spcPts val="420"/>
        </a:spcBef>
        <a:buClr>
          <a:schemeClr val="accent2"/>
        </a:buClr>
        <a:buFont typeface="Wingdings 2"/>
        <a:buChar char=""/>
        <a:defRPr kumimoji="0" sz="2200" kern="1200">
          <a:solidFill>
            <a:schemeClr val="tx1"/>
          </a:solidFill>
          <a:latin typeface="+mn-lt"/>
          <a:ea typeface="+mn-ea"/>
          <a:cs typeface="+mn-cs"/>
        </a:defRPr>
      </a:lvl5pPr>
      <a:lvl6pPr marL="1921040" indent="-274434" algn="l" rtl="0" eaLnBrk="1" latinLnBrk="0" hangingPunct="1">
        <a:spcBef>
          <a:spcPts val="420"/>
        </a:spcBef>
        <a:buClr>
          <a:schemeClr val="accent3"/>
        </a:buClr>
        <a:buFont typeface="Wingdings 2"/>
        <a:buChar char=""/>
        <a:defRPr kumimoji="0" sz="2200" kern="1200">
          <a:solidFill>
            <a:schemeClr val="tx1"/>
          </a:solidFill>
          <a:latin typeface="+mn-lt"/>
          <a:ea typeface="+mn-ea"/>
          <a:cs typeface="+mn-cs"/>
        </a:defRPr>
      </a:lvl6pPr>
      <a:lvl7pPr marL="2195474"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7pPr>
      <a:lvl8pPr marL="2469909"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8pPr>
      <a:lvl9pPr marL="2744343" indent="-274434" algn="l" rtl="0" eaLnBrk="1" latinLnBrk="0" hangingPunct="1">
        <a:spcBef>
          <a:spcPts val="420"/>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8869" algn="l" rtl="0" eaLnBrk="1" latinLnBrk="0" hangingPunct="1">
        <a:defRPr kumimoji="0" kern="1200">
          <a:solidFill>
            <a:schemeClr val="tx1"/>
          </a:solidFill>
          <a:latin typeface="+mn-lt"/>
          <a:ea typeface="+mn-ea"/>
          <a:cs typeface="+mn-cs"/>
        </a:defRPr>
      </a:lvl2pPr>
      <a:lvl3pPr marL="1097737" algn="l" rtl="0" eaLnBrk="1" latinLnBrk="0" hangingPunct="1">
        <a:defRPr kumimoji="0" kern="1200">
          <a:solidFill>
            <a:schemeClr val="tx1"/>
          </a:solidFill>
          <a:latin typeface="+mn-lt"/>
          <a:ea typeface="+mn-ea"/>
          <a:cs typeface="+mn-cs"/>
        </a:defRPr>
      </a:lvl3pPr>
      <a:lvl4pPr marL="1646606" algn="l" rtl="0" eaLnBrk="1" latinLnBrk="0" hangingPunct="1">
        <a:defRPr kumimoji="0" kern="1200">
          <a:solidFill>
            <a:schemeClr val="tx1"/>
          </a:solidFill>
          <a:latin typeface="+mn-lt"/>
          <a:ea typeface="+mn-ea"/>
          <a:cs typeface="+mn-cs"/>
        </a:defRPr>
      </a:lvl4pPr>
      <a:lvl5pPr marL="2195474" algn="l" rtl="0" eaLnBrk="1" latinLnBrk="0" hangingPunct="1">
        <a:defRPr kumimoji="0" kern="1200">
          <a:solidFill>
            <a:schemeClr val="tx1"/>
          </a:solidFill>
          <a:latin typeface="+mn-lt"/>
          <a:ea typeface="+mn-ea"/>
          <a:cs typeface="+mn-cs"/>
        </a:defRPr>
      </a:lvl5pPr>
      <a:lvl6pPr marL="2744343" algn="l" rtl="0" eaLnBrk="1" latinLnBrk="0" hangingPunct="1">
        <a:defRPr kumimoji="0" kern="1200">
          <a:solidFill>
            <a:schemeClr val="tx1"/>
          </a:solidFill>
          <a:latin typeface="+mn-lt"/>
          <a:ea typeface="+mn-ea"/>
          <a:cs typeface="+mn-cs"/>
        </a:defRPr>
      </a:lvl6pPr>
      <a:lvl7pPr marL="3293212" algn="l" rtl="0" eaLnBrk="1" latinLnBrk="0" hangingPunct="1">
        <a:defRPr kumimoji="0" kern="1200">
          <a:solidFill>
            <a:schemeClr val="tx1"/>
          </a:solidFill>
          <a:latin typeface="+mn-lt"/>
          <a:ea typeface="+mn-ea"/>
          <a:cs typeface="+mn-cs"/>
        </a:defRPr>
      </a:lvl7pPr>
      <a:lvl8pPr marL="3842080" algn="l" rtl="0" eaLnBrk="1" latinLnBrk="0" hangingPunct="1">
        <a:defRPr kumimoji="0" kern="1200">
          <a:solidFill>
            <a:schemeClr val="tx1"/>
          </a:solidFill>
          <a:latin typeface="+mn-lt"/>
          <a:ea typeface="+mn-ea"/>
          <a:cs typeface="+mn-cs"/>
        </a:defRPr>
      </a:lvl8pPr>
      <a:lvl9pPr marL="439094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5269" y="2131278"/>
            <a:ext cx="5567895" cy="1957505"/>
          </a:xfrm>
          <a:prstGeom prst="rect">
            <a:avLst/>
          </a:prstGeom>
          <a:noFill/>
        </p:spPr>
        <p:txBody>
          <a:bodyPr wrap="square" lIns="109774" tIns="54887" rIns="109774" bIns="54887" rtlCol="0" anchor="ctr">
            <a:spAutoFit/>
          </a:bodyPr>
          <a:lstStyle/>
          <a:p>
            <a:pPr algn="ctr"/>
            <a:r>
              <a:rPr lang="en-IN" sz="6000" dirty="0" smtClean="0">
                <a:solidFill>
                  <a:srgbClr val="FF0000"/>
                </a:solidFill>
                <a:latin typeface="Algerian" pitchFamily="82" charset="0"/>
              </a:rPr>
              <a:t>      International Debt        Analytics  BI</a:t>
            </a:r>
            <a:endParaRPr lang="en-IN" sz="6000" dirty="0" smtClean="0">
              <a:solidFill>
                <a:srgbClr val="FF0000"/>
              </a:solidFill>
              <a:latin typeface="Algerian" pitchFamily="82" charset="0"/>
            </a:endParaRPr>
          </a:p>
        </p:txBody>
      </p:sp>
    </p:spTree>
    <p:extLst>
      <p:ext uri="{BB962C8B-B14F-4D97-AF65-F5344CB8AC3E}">
        <p14:creationId xmlns="" xmlns:p14="http://schemas.microsoft.com/office/powerpoint/2010/main" val="1333591815"/>
      </p:ext>
    </p:extLst>
  </p:cSld>
  <p:clrMapOvr>
    <a:masterClrMapping/>
  </p:clrMapOvr>
  <mc:AlternateContent xmlns:mc="http://schemas.openxmlformats.org/markup-compatibility/2006">
    <mc:Choice xmlns=""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a:t>
            </a:r>
            <a:r>
              <a:rPr lang="en-IN" dirty="0" smtClean="0"/>
              <a:t>Debts </a:t>
            </a:r>
            <a:r>
              <a:rPr lang="en-IN" dirty="0" smtClean="0"/>
              <a:t>Variation In Contribution</a:t>
            </a:r>
            <a:endParaRPr lang="en-IN" dirty="0"/>
          </a:p>
        </p:txBody>
      </p:sp>
      <p:pic>
        <p:nvPicPr>
          <p:cNvPr id="5" name="Content Placeholder 4" descr="Chart: Debt-to-GDP Continues to Rise Around the World"/>
          <p:cNvPicPr>
            <a:picLocks noGrp="1"/>
          </p:cNvPicPr>
          <p:nvPr>
            <p:ph idx="1"/>
          </p:nvPr>
        </p:nvPicPr>
        <p:blipFill>
          <a:blip r:embed="rId2" cstate="print"/>
          <a:srcRect/>
          <a:stretch>
            <a:fillRect/>
          </a:stretch>
        </p:blipFill>
        <p:spPr bwMode="auto">
          <a:xfrm>
            <a:off x="550590" y="1516063"/>
            <a:ext cx="11089231" cy="5505450"/>
          </a:xfrm>
          <a:prstGeom prst="rect">
            <a:avLst/>
          </a:prstGeom>
          <a:noFill/>
          <a:ln w="9525">
            <a:noFill/>
            <a:miter lim="800000"/>
            <a:headEnd/>
            <a:tailEnd/>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Trending </a:t>
            </a:r>
            <a:r>
              <a:rPr lang="en-IN" dirty="0" smtClean="0"/>
              <a:t>Debts Recognition</a:t>
            </a:r>
            <a:endParaRPr lang="en-IN" dirty="0"/>
          </a:p>
        </p:txBody>
      </p:sp>
      <p:pic>
        <p:nvPicPr>
          <p:cNvPr id="5" name="Content Placeholder 4" descr="Global Debt Reaches a Record $226 Trillion – IMF Blog"/>
          <p:cNvPicPr>
            <a:picLocks noGrp="1"/>
          </p:cNvPicPr>
          <p:nvPr>
            <p:ph idx="1"/>
          </p:nvPr>
        </p:nvPicPr>
        <p:blipFill>
          <a:blip r:embed="rId2" cstate="print"/>
          <a:srcRect/>
          <a:stretch>
            <a:fillRect/>
          </a:stretch>
        </p:blipFill>
        <p:spPr bwMode="auto">
          <a:xfrm>
            <a:off x="622599" y="1516063"/>
            <a:ext cx="11567814" cy="4633912"/>
          </a:xfrm>
          <a:prstGeom prst="rect">
            <a:avLst/>
          </a:prstGeom>
          <a:noFill/>
          <a:ln w="9525">
            <a:noFill/>
            <a:miter lim="800000"/>
            <a:headEnd/>
            <a:tailEnd/>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956265">
            <a:off x="609521" y="1004113"/>
            <a:ext cx="10971372" cy="4633874"/>
          </a:xfrm>
        </p:spPr>
        <p:txBody>
          <a:bodyPr anchor="ctr">
            <a:normAutofit/>
          </a:bodyPr>
          <a:lstStyle/>
          <a:p>
            <a:pPr marL="131728" indent="0" algn="ctr">
              <a:buNone/>
            </a:pPr>
            <a:r>
              <a:rPr lang="en-IN" sz="6000" dirty="0">
                <a:latin typeface="Algerian" pitchFamily="82" charset="0"/>
              </a:rPr>
              <a:t>THANK YOU</a:t>
            </a:r>
          </a:p>
        </p:txBody>
      </p:sp>
    </p:spTree>
    <p:extLst>
      <p:ext uri="{BB962C8B-B14F-4D97-AF65-F5344CB8AC3E}">
        <p14:creationId xmlns="" xmlns:p14="http://schemas.microsoft.com/office/powerpoint/2010/main" val="4558884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13" y="266864"/>
            <a:ext cx="10971372" cy="5750539"/>
          </a:xfrm>
        </p:spPr>
        <p:txBody>
          <a:bodyPr>
            <a:normAutofit fontScale="92500" lnSpcReduction="10000"/>
          </a:bodyPr>
          <a:lstStyle/>
          <a:p>
            <a:pPr marL="131728" indent="0">
              <a:buNone/>
            </a:pPr>
            <a:r>
              <a:rPr lang="en-IN" sz="2600" b="1" dirty="0">
                <a:latin typeface="Times New Roman" pitchFamily="18" charset="0"/>
                <a:cs typeface="Times New Roman" pitchFamily="18" charset="0"/>
              </a:rPr>
              <a:t>Objective :- </a:t>
            </a:r>
            <a:endParaRPr lang="en-IN" sz="2600" b="1" dirty="0" smtClean="0">
              <a:latin typeface="Times New Roman" pitchFamily="18" charset="0"/>
              <a:cs typeface="Times New Roman" pitchFamily="18" charset="0"/>
            </a:endParaRPr>
          </a:p>
          <a:p>
            <a:pPr marL="131728" indent="0">
              <a:buNone/>
            </a:pPr>
            <a:endParaRPr lang="en-IN" sz="2600" b="1" dirty="0" smtClean="0">
              <a:latin typeface="Times New Roman" pitchFamily="18" charset="0"/>
              <a:cs typeface="Times New Roman" pitchFamily="18" charset="0"/>
            </a:endParaRPr>
          </a:p>
          <a:p>
            <a:pPr marL="131728" indent="0">
              <a:buNone/>
            </a:pPr>
            <a:endParaRPr lang="en-IN" sz="2600" b="1" dirty="0">
              <a:latin typeface="Times New Roman" pitchFamily="18" charset="0"/>
              <a:cs typeface="Times New Roman" pitchFamily="18" charset="0"/>
            </a:endParaRPr>
          </a:p>
          <a:p>
            <a:r>
              <a:rPr lang="en-IN" sz="2000" dirty="0" smtClean="0"/>
              <a:t>International Debt, a value, borrowed by a government, corporation or private household from another country's government or private lenders. Foreign debt also includes obligations to international organizations such as the World Bank Asian Development Bank (ADB), and the International Monetary Fund (IMF). Total foreign debt can be a combination of short-term and long-term liabilities.</a:t>
            </a:r>
          </a:p>
          <a:p>
            <a:r>
              <a:rPr lang="en-IN" sz="2000" dirty="0" smtClean="0"/>
              <a:t>Foreign debt, also known as external debt, has been rising steadily in recent decades, with unwelcome side-effects in some borrowing countries. These include slower economic growth, particularly in low-income countries, as well as crippling debt crises, financial market turmoil and even secondary effects such as a rise in human-rights abuses.</a:t>
            </a:r>
          </a:p>
          <a:p>
            <a:r>
              <a:rPr lang="en-US" sz="2000" dirty="0" smtClean="0"/>
              <a:t>The World Bank, in conjunction with the IMF and the Bank for International Settlements (BIS), gathers short-term foreign debt data from the Quarterly External Debt Statistics (QEDS) database. Long-term external debt data compilation is also collectively accomplished by the World Bank, individual countries that carry foreign debt, and multilateral banks and official lending agencies in major creditor countries.</a:t>
            </a:r>
            <a:endParaRPr lang="en-IN" sz="2000" dirty="0" smtClean="0"/>
          </a:p>
          <a:p>
            <a:r>
              <a:rPr lang="en-US" sz="2000" dirty="0" smtClean="0"/>
              <a:t> </a:t>
            </a:r>
            <a:endParaRPr lang="en-IN" sz="2000" dirty="0" smtClean="0"/>
          </a:p>
          <a:p>
            <a:pPr fontAlgn="base"/>
            <a:endParaRPr lang="en-IN" sz="2400" b="1" dirty="0">
              <a:latin typeface="Times New Roman" pitchFamily="18" charset="0"/>
              <a:cs typeface="Times New Roman" pitchFamily="18" charset="0"/>
            </a:endParaRPr>
          </a:p>
          <a:p>
            <a:pPr>
              <a:buFont typeface="Wingdings" pitchFamily="2" charset="2"/>
              <a:buChar char="q"/>
            </a:pPr>
            <a:endParaRPr lang="en-IN" sz="26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1498933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06975" y="126380"/>
            <a:ext cx="3906194" cy="700628"/>
          </a:xfrm>
        </p:spPr>
        <p:txBody>
          <a:bodyPr>
            <a:normAutofit/>
          </a:bodyPr>
          <a:lstStyle/>
          <a:p>
            <a:pPr algn="ctr"/>
            <a:r>
              <a:rPr lang="en-IN" sz="2600" dirty="0">
                <a:effectLst/>
                <a:latin typeface="Times New Roman" pitchFamily="18" charset="0"/>
                <a:cs typeface="Times New Roman" pitchFamily="18" charset="0"/>
              </a:rPr>
              <a:t>ARCHITECTURE</a:t>
            </a:r>
          </a:p>
        </p:txBody>
      </p:sp>
      <p:sp>
        <p:nvSpPr>
          <p:cNvPr id="33" name="Rectangle 30"/>
          <p:cNvSpPr>
            <a:spLocks noChangeArrowheads="1"/>
          </p:cNvSpPr>
          <p:nvPr/>
        </p:nvSpPr>
        <p:spPr bwMode="auto">
          <a:xfrm>
            <a:off x="203176" y="-825736"/>
            <a:ext cx="1000439" cy="2431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24903" tIns="1097391" rIns="365797" bIns="975459" numCol="1" anchor="ctr" anchorCtr="0" compatLnSpc="1">
            <a:prstTxWarp prst="textNoShape">
              <a:avLst/>
            </a:prstTxWarp>
            <a:spAutoFit/>
          </a:bodyPr>
          <a:lstStyle/>
          <a:p>
            <a:pPr fontAlgn="base">
              <a:spcBef>
                <a:spcPct val="0"/>
              </a:spcBef>
              <a:spcAft>
                <a:spcPct val="0"/>
              </a:spcAft>
              <a:tabLst>
                <a:tab pos="838549" algn="l"/>
              </a:tabLst>
            </a:pPr>
            <a:endParaRPr lang="en-US">
              <a:latin typeface="Arial" pitchFamily="34" charset="0"/>
              <a:cs typeface="Arial" pitchFamily="34" charset="0"/>
            </a:endParaRPr>
          </a:p>
        </p:txBody>
      </p:sp>
      <p:sp>
        <p:nvSpPr>
          <p:cNvPr id="34" name="Rectangle 31"/>
          <p:cNvSpPr>
            <a:spLocks noChangeArrowheads="1"/>
          </p:cNvSpPr>
          <p:nvPr/>
        </p:nvSpPr>
        <p:spPr bwMode="auto">
          <a:xfrm>
            <a:off x="203177" y="-223810"/>
            <a:ext cx="683357" cy="16958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r>
              <a:rPr lang="en-US" sz="1700">
                <a:solidFill>
                  <a:srgbClr val="FFFFFF"/>
                </a:solidFill>
                <a:latin typeface="Arial" pitchFamily="34" charset="0"/>
                <a:ea typeface="Times New Roman" pitchFamily="18" charset="0"/>
                <a:cs typeface="Arial" pitchFamily="34" charset="0"/>
              </a:rPr>
              <a:t>Start</a:t>
            </a:r>
            <a:endParaRPr lang="en-US" sz="1000">
              <a:latin typeface="Arial" pitchFamily="34" charset="0"/>
              <a:cs typeface="Arial" pitchFamily="34" charset="0"/>
            </a:endParaRPr>
          </a:p>
          <a:p>
            <a:pPr eaLnBrk="0" fontAlgn="base" hangingPunct="0">
              <a:spcBef>
                <a:spcPct val="0"/>
              </a:spcBef>
              <a:spcAft>
                <a:spcPct val="0"/>
              </a:spcAft>
            </a:pPr>
            <a:r>
              <a:rPr lang="en-US" sz="1400">
                <a:latin typeface="Arial" pitchFamily="34" charset="0"/>
                <a:ea typeface="Times New Roman" pitchFamily="18" charset="0"/>
                <a:cs typeface="Arial" pitchFamily="34" charset="0"/>
              </a:rPr>
              <a:t/>
            </a:r>
            <a:br>
              <a:rPr lang="en-US" sz="1400">
                <a:latin typeface="Arial" pitchFamily="34" charset="0"/>
                <a:ea typeface="Times New Roman" pitchFamily="18"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37" name="Rounded Rectangle 36"/>
          <p:cNvSpPr>
            <a:spLocks/>
          </p:cNvSpPr>
          <p:nvPr/>
        </p:nvSpPr>
        <p:spPr>
          <a:xfrm>
            <a:off x="8428427"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Report Generation</a:t>
            </a:r>
            <a:endParaRPr lang="en-IN" sz="1400" dirty="0">
              <a:effectLst/>
              <a:latin typeface="Times New Roman"/>
              <a:ea typeface="Times New Roman"/>
            </a:endParaRPr>
          </a:p>
        </p:txBody>
      </p:sp>
      <p:sp>
        <p:nvSpPr>
          <p:cNvPr id="38" name="Rounded Rectangle 37"/>
          <p:cNvSpPr>
            <a:spLocks/>
          </p:cNvSpPr>
          <p:nvPr/>
        </p:nvSpPr>
        <p:spPr>
          <a:xfrm>
            <a:off x="8384190" y="304187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Pivotal Sidelining</a:t>
            </a:r>
            <a:endParaRPr lang="en-IN" sz="1400" dirty="0">
              <a:effectLst/>
              <a:latin typeface="Times New Roman"/>
              <a:ea typeface="Times New Roman"/>
            </a:endParaRPr>
          </a:p>
        </p:txBody>
      </p:sp>
      <p:sp>
        <p:nvSpPr>
          <p:cNvPr id="39" name="Rounded Rectangle 38"/>
          <p:cNvSpPr>
            <a:spLocks/>
          </p:cNvSpPr>
          <p:nvPr/>
        </p:nvSpPr>
        <p:spPr>
          <a:xfrm>
            <a:off x="6898569" y="301468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dirty="0" smtClean="0">
                <a:latin typeface="Times New Roman"/>
                <a:ea typeface="Times New Roman"/>
              </a:rPr>
              <a:t>Grouping Trends</a:t>
            </a:r>
            <a:endParaRPr lang="en-IN" sz="1400" dirty="0">
              <a:effectLst/>
              <a:latin typeface="Times New Roman"/>
              <a:ea typeface="Times New Roman"/>
            </a:endParaRPr>
          </a:p>
        </p:txBody>
      </p:sp>
      <p:sp>
        <p:nvSpPr>
          <p:cNvPr id="40" name="Rounded Rectangle 39"/>
          <p:cNvSpPr>
            <a:spLocks/>
          </p:cNvSpPr>
          <p:nvPr/>
        </p:nvSpPr>
        <p:spPr>
          <a:xfrm>
            <a:off x="8306275" y="945724"/>
            <a:ext cx="1211390"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Pre-Processing</a:t>
            </a:r>
            <a:endParaRPr lang="en-IN" sz="1400" dirty="0">
              <a:effectLst/>
              <a:latin typeface="Times New Roman"/>
              <a:ea typeface="Times New Roman"/>
            </a:endParaRPr>
          </a:p>
        </p:txBody>
      </p:sp>
      <p:sp>
        <p:nvSpPr>
          <p:cNvPr id="41" name="Rounded Rectangle 40"/>
          <p:cNvSpPr>
            <a:spLocks/>
          </p:cNvSpPr>
          <p:nvPr/>
        </p:nvSpPr>
        <p:spPr>
          <a:xfrm>
            <a:off x="5354761" y="199454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Insight</a:t>
            </a:r>
            <a:r>
              <a:rPr lang="en-IN" sz="1400" dirty="0" smtClean="0">
                <a:effectLst/>
                <a:latin typeface="Times New Roman"/>
                <a:ea typeface="Times New Roman"/>
              </a:rPr>
              <a:t> Building</a:t>
            </a:r>
            <a:endParaRPr lang="en-IN" sz="1400" dirty="0">
              <a:effectLst/>
              <a:latin typeface="Times New Roman"/>
              <a:ea typeface="Times New Roman"/>
            </a:endParaRPr>
          </a:p>
        </p:txBody>
      </p:sp>
      <p:sp>
        <p:nvSpPr>
          <p:cNvPr id="42" name="Rounded Rectangle 41"/>
          <p:cNvSpPr>
            <a:spLocks/>
          </p:cNvSpPr>
          <p:nvPr/>
        </p:nvSpPr>
        <p:spPr>
          <a:xfrm>
            <a:off x="3809383" y="1994545"/>
            <a:ext cx="1051763"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Patter n Evaluation</a:t>
            </a:r>
            <a:endParaRPr lang="en-IN" sz="1400" dirty="0">
              <a:effectLst/>
              <a:latin typeface="Times New Roman"/>
              <a:ea typeface="Times New Roman"/>
            </a:endParaRPr>
          </a:p>
        </p:txBody>
      </p:sp>
      <p:sp>
        <p:nvSpPr>
          <p:cNvPr id="43" name="Rounded Rectangle 42"/>
          <p:cNvSpPr>
            <a:spLocks/>
          </p:cNvSpPr>
          <p:nvPr/>
        </p:nvSpPr>
        <p:spPr>
          <a:xfrm>
            <a:off x="6898567" y="945724"/>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Get From DB</a:t>
            </a:r>
            <a:endParaRPr lang="en-IN" sz="1400" dirty="0">
              <a:effectLst/>
              <a:latin typeface="Times New Roman"/>
              <a:ea typeface="Times New Roman"/>
            </a:endParaRPr>
          </a:p>
        </p:txBody>
      </p:sp>
      <p:sp>
        <p:nvSpPr>
          <p:cNvPr id="44" name="Rounded Rectangle 43"/>
          <p:cNvSpPr>
            <a:spLocks/>
          </p:cNvSpPr>
          <p:nvPr/>
        </p:nvSpPr>
        <p:spPr>
          <a:xfrm>
            <a:off x="5428043" y="936780"/>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Insert In DB</a:t>
            </a:r>
            <a:endParaRPr lang="en-IN" sz="1400" dirty="0">
              <a:effectLst/>
              <a:latin typeface="Times New Roman"/>
              <a:ea typeface="Times New Roman"/>
            </a:endParaRPr>
          </a:p>
        </p:txBody>
      </p:sp>
      <p:sp>
        <p:nvSpPr>
          <p:cNvPr id="45" name="Rounded Rectangle 44"/>
          <p:cNvSpPr>
            <a:spLocks/>
          </p:cNvSpPr>
          <p:nvPr/>
        </p:nvSpPr>
        <p:spPr>
          <a:xfrm>
            <a:off x="3727671" y="945724"/>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Data From Client</a:t>
            </a:r>
            <a:endParaRPr lang="en-IN" sz="1400" dirty="0">
              <a:effectLst/>
              <a:latin typeface="Times New Roman"/>
              <a:ea typeface="Times New Roman"/>
            </a:endParaRPr>
          </a:p>
        </p:txBody>
      </p:sp>
      <p:sp>
        <p:nvSpPr>
          <p:cNvPr id="46" name="Rounded Rectangle 45"/>
          <p:cNvSpPr>
            <a:spLocks/>
          </p:cNvSpPr>
          <p:nvPr/>
        </p:nvSpPr>
        <p:spPr>
          <a:xfrm>
            <a:off x="2299580" y="924192"/>
            <a:ext cx="92403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Start</a:t>
            </a:r>
            <a:endParaRPr lang="en-IN" sz="1400" dirty="0">
              <a:effectLst/>
              <a:latin typeface="Times New Roman"/>
              <a:ea typeface="Times New Roman"/>
            </a:endParaRPr>
          </a:p>
        </p:txBody>
      </p:sp>
      <p:sp>
        <p:nvSpPr>
          <p:cNvPr id="47" name="Rounded Rectangle 46"/>
          <p:cNvSpPr>
            <a:spLocks/>
          </p:cNvSpPr>
          <p:nvPr/>
        </p:nvSpPr>
        <p:spPr>
          <a:xfrm>
            <a:off x="5354761" y="3012423"/>
            <a:ext cx="1244501" cy="5375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Interpretation  Setup</a:t>
            </a:r>
            <a:endParaRPr lang="en-IN" sz="1400" dirty="0">
              <a:effectLst/>
              <a:latin typeface="Times New Roman"/>
              <a:ea typeface="Times New Roman"/>
            </a:endParaRPr>
          </a:p>
        </p:txBody>
      </p:sp>
      <p:sp>
        <p:nvSpPr>
          <p:cNvPr id="55" name="Rounded Rectangle 54"/>
          <p:cNvSpPr>
            <a:spLocks/>
          </p:cNvSpPr>
          <p:nvPr/>
        </p:nvSpPr>
        <p:spPr>
          <a:xfrm>
            <a:off x="5357302" y="4051274"/>
            <a:ext cx="113093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END</a:t>
            </a:r>
            <a:endParaRPr lang="en-IN" sz="1400" dirty="0">
              <a:effectLst/>
              <a:latin typeface="Times New Roman"/>
              <a:ea typeface="Times New Roman"/>
            </a:endParaRPr>
          </a:p>
        </p:txBody>
      </p:sp>
      <p:sp>
        <p:nvSpPr>
          <p:cNvPr id="60" name="Rounded Rectangle 59"/>
          <p:cNvSpPr>
            <a:spLocks/>
          </p:cNvSpPr>
          <p:nvPr/>
        </p:nvSpPr>
        <p:spPr>
          <a:xfrm>
            <a:off x="2265807" y="1987154"/>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Filtering</a:t>
            </a:r>
            <a:endParaRPr lang="en-IN" sz="1400" dirty="0">
              <a:effectLst/>
              <a:latin typeface="Times New Roman"/>
              <a:ea typeface="Times New Roman"/>
            </a:endParaRPr>
          </a:p>
        </p:txBody>
      </p:sp>
      <p:sp>
        <p:nvSpPr>
          <p:cNvPr id="61" name="Rounded Rectangle 60"/>
          <p:cNvSpPr>
            <a:spLocks/>
          </p:cNvSpPr>
          <p:nvPr/>
        </p:nvSpPr>
        <p:spPr>
          <a:xfrm>
            <a:off x="8384190" y="1987156"/>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Feature Scaling</a:t>
            </a:r>
            <a:endParaRPr lang="en-IN" sz="1400" dirty="0">
              <a:effectLst/>
              <a:latin typeface="Times New Roman"/>
              <a:ea typeface="Times New Roman"/>
            </a:endParaRPr>
          </a:p>
        </p:txBody>
      </p:sp>
      <p:sp>
        <p:nvSpPr>
          <p:cNvPr id="62" name="Rounded Rectangle 61"/>
          <p:cNvSpPr>
            <a:spLocks/>
          </p:cNvSpPr>
          <p:nvPr/>
        </p:nvSpPr>
        <p:spPr>
          <a:xfrm>
            <a:off x="6898567" y="198715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Parameter Checking</a:t>
            </a:r>
            <a:endParaRPr lang="en-IN" sz="1400" dirty="0">
              <a:effectLst/>
              <a:latin typeface="Times New Roman"/>
              <a:ea typeface="Times New Roman"/>
            </a:endParaRPr>
          </a:p>
        </p:txBody>
      </p:sp>
      <p:sp>
        <p:nvSpPr>
          <p:cNvPr id="63" name="Rounded Rectangle 62"/>
          <p:cNvSpPr>
            <a:spLocks/>
          </p:cNvSpPr>
          <p:nvPr/>
        </p:nvSpPr>
        <p:spPr>
          <a:xfrm>
            <a:off x="2265807" y="3003092"/>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Labelling</a:t>
            </a:r>
            <a:endParaRPr lang="en-IN" sz="1400" dirty="0">
              <a:effectLst/>
              <a:latin typeface="Times New Roman"/>
              <a:ea typeface="Times New Roman"/>
            </a:endParaRPr>
          </a:p>
        </p:txBody>
      </p:sp>
      <p:sp>
        <p:nvSpPr>
          <p:cNvPr id="64" name="Rounded Rectangle 63"/>
          <p:cNvSpPr>
            <a:spLocks/>
          </p:cNvSpPr>
          <p:nvPr/>
        </p:nvSpPr>
        <p:spPr>
          <a:xfrm>
            <a:off x="3809383" y="3014685"/>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Graphical Models</a:t>
            </a:r>
            <a:endParaRPr lang="en-IN" sz="1400" dirty="0">
              <a:effectLst/>
              <a:latin typeface="Times New Roman"/>
              <a:ea typeface="Times New Roman"/>
            </a:endParaRPr>
          </a:p>
        </p:txBody>
      </p:sp>
      <p:sp>
        <p:nvSpPr>
          <p:cNvPr id="65" name="Rounded Rectangle 64"/>
          <p:cNvSpPr>
            <a:spLocks/>
          </p:cNvSpPr>
          <p:nvPr/>
        </p:nvSpPr>
        <p:spPr>
          <a:xfrm>
            <a:off x="6905430"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Query </a:t>
            </a:r>
            <a:r>
              <a:rPr lang="en-IN" sz="1400" dirty="0" err="1" smtClean="0">
                <a:effectLst/>
                <a:latin typeface="Times New Roman"/>
                <a:ea typeface="Times New Roman"/>
              </a:rPr>
              <a:t>Modeling</a:t>
            </a:r>
            <a:endParaRPr lang="en-IN" sz="1400" dirty="0">
              <a:effectLst/>
              <a:latin typeface="Times New Roman"/>
              <a:ea typeface="Times New Roman"/>
            </a:endParaRPr>
          </a:p>
        </p:txBody>
      </p:sp>
      <p:cxnSp>
        <p:nvCxnSpPr>
          <p:cNvPr id="66" name="Straight Arrow Connector 65"/>
          <p:cNvCxnSpPr/>
          <p:nvPr/>
        </p:nvCxnSpPr>
        <p:spPr>
          <a:xfrm>
            <a:off x="3223615" y="1201308"/>
            <a:ext cx="504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44" idx="1"/>
          </p:cNvCxnSpPr>
          <p:nvPr/>
        </p:nvCxnSpPr>
        <p:spPr>
          <a:xfrm flipV="1">
            <a:off x="4861146"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414957"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0" idx="1"/>
          </p:cNvCxnSpPr>
          <p:nvPr/>
        </p:nvCxnSpPr>
        <p:spPr>
          <a:xfrm>
            <a:off x="7840088" y="1199904"/>
            <a:ext cx="466190" cy="13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911970" y="145949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99870" y="251833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911970" y="3566519"/>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1"/>
          </p:cNvCxnSpPr>
          <p:nvPr/>
        </p:nvCxnSpPr>
        <p:spPr>
          <a:xfrm flipH="1">
            <a:off x="7840086" y="2254808"/>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840086" y="328120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937637" y="431892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1"/>
            <a:endCxn id="41" idx="3"/>
          </p:cNvCxnSpPr>
          <p:nvPr/>
        </p:nvCxnSpPr>
        <p:spPr>
          <a:xfrm flipH="1">
            <a:off x="6488238" y="2254807"/>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509599" y="3263353"/>
            <a:ext cx="367602"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47" idx="1"/>
          </p:cNvCxnSpPr>
          <p:nvPr/>
        </p:nvCxnSpPr>
        <p:spPr>
          <a:xfrm>
            <a:off x="4877510" y="326335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1" idx="1"/>
          </p:cNvCxnSpPr>
          <p:nvPr/>
        </p:nvCxnSpPr>
        <p:spPr>
          <a:xfrm flipH="1">
            <a:off x="4861145" y="2262197"/>
            <a:ext cx="4936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2" idx="1"/>
          </p:cNvCxnSpPr>
          <p:nvPr/>
        </p:nvCxnSpPr>
        <p:spPr>
          <a:xfrm flipH="1" flipV="1">
            <a:off x="3317340" y="2254805"/>
            <a:ext cx="492043" cy="7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311406" y="327597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6462395" y="4310542"/>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18667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5"/>
            <a:ext cx="11259367" cy="5897989"/>
          </a:xfrm>
        </p:spPr>
        <p:txBody>
          <a:bodyPr>
            <a:normAutofit/>
          </a:bodyPr>
          <a:lstStyle/>
          <a:p>
            <a:pPr marL="131728" indent="0" algn="just">
              <a:lnSpc>
                <a:spcPct val="150000"/>
              </a:lnSpc>
              <a:buNone/>
            </a:pPr>
            <a:r>
              <a:rPr lang="en-US" sz="2400" b="1" dirty="0" smtClean="0">
                <a:latin typeface="Times New Roman" pitchFamily="18" charset="0"/>
                <a:cs typeface="Times New Roman" pitchFamily="18" charset="0"/>
              </a:rPr>
              <a:t>Data Insertion in Database:            Using </a:t>
            </a:r>
            <a:r>
              <a:rPr lang="en-US" sz="2400" b="1" dirty="0" err="1" smtClean="0">
                <a:latin typeface="Times New Roman" pitchFamily="18" charset="0"/>
                <a:cs typeface="Times New Roman" pitchFamily="18" charset="0"/>
              </a:rPr>
              <a:t>Jupyter</a:t>
            </a:r>
            <a:endParaRPr lang="en-US" sz="2600" b="1"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Sheets Creation :</a:t>
            </a: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Sheet name </a:t>
            </a:r>
            <a:r>
              <a:rPr lang="en-US" sz="2000" dirty="0" smtClean="0">
                <a:latin typeface="Times New Roman" pitchFamily="18" charset="0"/>
                <a:cs typeface="Times New Roman" pitchFamily="18" charset="0"/>
              </a:rPr>
              <a:t>“Country Name</a:t>
            </a:r>
            <a:r>
              <a:rPr lang="en-US" sz="2000" dirty="0" smtClean="0">
                <a:latin typeface="Times New Roman" pitchFamily="18" charset="0"/>
                <a:cs typeface="Times New Roman" pitchFamily="18" charset="0"/>
              </a:rPr>
              <a:t>" is created in the key space having name </a:t>
            </a:r>
            <a:r>
              <a:rPr lang="en-US" sz="2000" dirty="0" smtClean="0">
                <a:latin typeface="Times New Roman" pitchFamily="18" charset="0"/>
                <a:cs typeface="Times New Roman" pitchFamily="18" charset="0"/>
              </a:rPr>
              <a:t>“Series name” as well as “</a:t>
            </a:r>
            <a:r>
              <a:rPr lang="en-IN" sz="2000" dirty="0" smtClean="0"/>
              <a:t>Series </a:t>
            </a:r>
            <a:r>
              <a:rPr lang="en-IN" sz="2000" dirty="0" smtClean="0"/>
              <a:t>Code</a:t>
            </a:r>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inserting the files. If the sheets are  already present then new files are inserted in the same table.</a:t>
            </a: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400"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Insertion of files in the table : </a:t>
            </a:r>
            <a:r>
              <a:rPr lang="en-US" sz="2000" dirty="0" smtClean="0">
                <a:latin typeface="Times New Roman" pitchFamily="18" charset="0"/>
                <a:cs typeface="Times New Roman" pitchFamily="18" charset="0"/>
              </a:rPr>
              <a:t>All the  graphical sheets `are inserted in the concern areas. If any sheets has invalid data format in any of the columns, the file is not loaded in the table </a:t>
            </a:r>
          </a:p>
          <a:p>
            <a:pPr marL="131728"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125699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2558" y="0"/>
            <a:ext cx="11259367" cy="5897989"/>
          </a:xfrm>
        </p:spPr>
        <p:txBody>
          <a:bodyPr>
            <a:normAutofit/>
          </a:bodyPr>
          <a:lstStyle/>
          <a:p>
            <a:pPr marL="131728" indent="0" algn="ctr">
              <a:lnSpc>
                <a:spcPct val="150000"/>
              </a:lnSpc>
              <a:buNone/>
            </a:pPr>
            <a:r>
              <a:rPr lang="en-US" sz="2400" b="1" dirty="0" smtClean="0">
                <a:latin typeface="Times New Roman" pitchFamily="18" charset="0"/>
                <a:cs typeface="Times New Roman" pitchFamily="18" charset="0"/>
              </a:rPr>
              <a:t>Understanding     data     interpretation  Format :</a:t>
            </a:r>
            <a:endParaRPr lang="en-US" sz="2400" b="1" dirty="0">
              <a:latin typeface="Times New Roman" pitchFamily="18" charset="0"/>
              <a:cs typeface="Times New Roman" pitchFamily="18" charset="0"/>
            </a:endParaRPr>
          </a:p>
          <a:p>
            <a:pPr marL="131728" indent="0" algn="just">
              <a:lnSpc>
                <a:spcPct val="150000"/>
              </a:lnSpc>
              <a:buNone/>
            </a:pP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data </a:t>
            </a:r>
            <a:r>
              <a:rPr lang="en-US" sz="2000" dirty="0" smtClean="0">
                <a:latin typeface="Times New Roman" pitchFamily="18" charset="0"/>
                <a:cs typeface="Times New Roman" pitchFamily="18" charset="0"/>
              </a:rPr>
              <a:t>interpretation lots of </a:t>
            </a:r>
            <a:r>
              <a:rPr lang="en-US" sz="2000" dirty="0">
                <a:latin typeface="Times New Roman" pitchFamily="18" charset="0"/>
                <a:cs typeface="Times New Roman" pitchFamily="18" charset="0"/>
              </a:rPr>
              <a:t>step’s are included, but in that we use some of them. The reason behind that we </a:t>
            </a:r>
            <a:r>
              <a:rPr lang="en-US" sz="2000" dirty="0" smtClean="0">
                <a:latin typeface="Times New Roman" pitchFamily="18" charset="0"/>
                <a:cs typeface="Times New Roman" pitchFamily="18" charset="0"/>
              </a:rPr>
              <a:t>avoid any ` irrelevant value </a:t>
            </a:r>
            <a:r>
              <a:rPr lang="en-US" sz="2000" dirty="0">
                <a:latin typeface="Times New Roman" pitchFamily="18" charset="0"/>
                <a:cs typeface="Times New Roman" pitchFamily="18" charset="0"/>
              </a:rPr>
              <a:t>or categorical column.</a:t>
            </a:r>
          </a:p>
          <a:p>
            <a:pPr algn="just">
              <a:lnSpc>
                <a:spcPct val="150000"/>
              </a:lnSpc>
              <a:buFont typeface="Wingdings" pitchFamily="2" charset="2"/>
              <a:buChar char="q"/>
            </a:pPr>
            <a:r>
              <a:rPr lang="en-US" sz="2600" b="1" dirty="0">
                <a:latin typeface="Times New Roman" pitchFamily="18" charset="0"/>
                <a:cs typeface="Times New Roman" pitchFamily="18" charset="0"/>
              </a:rPr>
              <a:t> </a:t>
            </a:r>
            <a:r>
              <a:rPr lang="en-US" sz="2000" b="1" dirty="0">
                <a:latin typeface="Times New Roman" pitchFamily="18" charset="0"/>
                <a:cs typeface="Times New Roman" pitchFamily="18" charset="0"/>
              </a:rPr>
              <a:t>Column Name </a:t>
            </a: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that case we just name the column name </a:t>
            </a:r>
            <a:r>
              <a:rPr lang="en-US" sz="2000" dirty="0" smtClean="0">
                <a:latin typeface="Times New Roman" pitchFamily="18" charset="0"/>
                <a:cs typeface="Times New Roman" pitchFamily="18" charset="0"/>
              </a:rPr>
              <a:t>as their </a:t>
            </a:r>
            <a:r>
              <a:rPr lang="en-US" sz="2000" dirty="0">
                <a:latin typeface="Times New Roman" pitchFamily="18" charset="0"/>
                <a:cs typeface="Times New Roman" pitchFamily="18" charset="0"/>
              </a:rPr>
              <a:t>original name such </a:t>
            </a:r>
            <a:r>
              <a:rPr lang="en-US" sz="2000" dirty="0" smtClean="0">
                <a:latin typeface="Times New Roman" pitchFamily="18" charset="0"/>
                <a:cs typeface="Times New Roman" pitchFamily="18" charset="0"/>
              </a:rPr>
              <a:t>as</a:t>
            </a:r>
          </a:p>
          <a:p>
            <a:pPr algn="just">
              <a:lnSpc>
                <a:spcPct val="150000"/>
              </a:lnSpc>
              <a:buFont typeface="Wingdings" pitchFamily="2" charset="2"/>
              <a:buChar char="q"/>
            </a:pPr>
            <a:r>
              <a:rPr lang="en-US" sz="26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Rows  Name </a:t>
            </a:r>
            <a:r>
              <a:rPr lang="en-US" sz="26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that case we just name the column name as their original name such as</a:t>
            </a:r>
          </a:p>
          <a:p>
            <a:pPr algn="just">
              <a:lnSpc>
                <a:spcPct val="150000"/>
              </a:lnSpc>
              <a:buFont typeface="Wingdings" pitchFamily="2" charset="2"/>
              <a:buChar char="q"/>
            </a:pPr>
            <a:endParaRPr lang="en-US"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815578659"/>
              </p:ext>
            </p:extLst>
          </p:nvPr>
        </p:nvGraphicFramePr>
        <p:xfrm>
          <a:off x="982638" y="2934692"/>
          <a:ext cx="10441160" cy="3708795"/>
        </p:xfrm>
        <a:graphic>
          <a:graphicData uri="http://schemas.openxmlformats.org/drawingml/2006/table">
            <a:tbl>
              <a:tblPr firstRow="1" bandRow="1">
                <a:tableStyleId>{9D7B26C5-4107-4FEC-AEDC-1716B250A1EF}</a:tableStyleId>
              </a:tblPr>
              <a:tblGrid>
                <a:gridCol w="1368152"/>
                <a:gridCol w="3852428"/>
                <a:gridCol w="1332148"/>
                <a:gridCol w="3888432"/>
              </a:tblGrid>
              <a:tr h="540314">
                <a:tc>
                  <a:txBody>
                    <a:bodyPr/>
                    <a:lstStyle/>
                    <a:p>
                      <a:r>
                        <a:rPr lang="en-IN" sz="2400" b="0" dirty="0" smtClean="0">
                          <a:latin typeface="Times New Roman" pitchFamily="18" charset="0"/>
                          <a:cs typeface="Times New Roman" pitchFamily="18" charset="0"/>
                        </a:rPr>
                        <a:t>Columns</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pPr algn="ctr"/>
                      <a:r>
                        <a:rPr lang="en-IN" sz="2400" b="0" dirty="0" smtClean="0">
                          <a:solidFill>
                            <a:schemeClr val="tx1"/>
                          </a:solidFill>
                          <a:latin typeface="Times New Roman" pitchFamily="18" charset="0"/>
                          <a:cs typeface="Times New Roman" pitchFamily="18" charset="0"/>
                        </a:rPr>
                        <a:t>Countries Name</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solidFill>
                            <a:schemeClr val="tx1"/>
                          </a:solidFill>
                          <a:latin typeface="Times New Roman" pitchFamily="18" charset="0"/>
                          <a:cs typeface="Times New Roman" pitchFamily="18" charset="0"/>
                        </a:rPr>
                        <a:t>Counter Part Area</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solidFill>
                            <a:schemeClr val="tx1"/>
                          </a:solidFill>
                          <a:latin typeface="Times New Roman" pitchFamily="18" charset="0"/>
                          <a:cs typeface="Times New Roman" pitchFamily="18" charset="0"/>
                        </a:rPr>
                        <a:t>Debts</a:t>
                      </a:r>
                      <a:endParaRPr lang="en-IN" sz="2400" b="0" dirty="0">
                        <a:solidFill>
                          <a:schemeClr val="tx1"/>
                        </a:solidFill>
                        <a:latin typeface="Times New Roman" pitchFamily="18" charset="0"/>
                        <a:cs typeface="Times New Roman" pitchFamily="18" charset="0"/>
                      </a:endParaRPr>
                    </a:p>
                  </a:txBody>
                  <a:tcPr marL="121904" marR="121904" marT="46810" marB="46810"/>
                </a:tc>
              </a:tr>
              <a:tr h="575242">
                <a:tc>
                  <a:txBody>
                    <a:bodyPr/>
                    <a:lstStyle/>
                    <a:p>
                      <a:pPr algn="ctr"/>
                      <a:r>
                        <a:rPr lang="en-IN" sz="2400" dirty="0" smtClean="0">
                          <a:latin typeface="Times New Roman" pitchFamily="18" charset="0"/>
                          <a:cs typeface="Times New Roman" pitchFamily="18" charset="0"/>
                        </a:rPr>
                        <a:t>Rows</a:t>
                      </a:r>
                      <a:endParaRPr lang="en-IN" sz="2400" dirty="0">
                        <a:latin typeface="Times New Roman" pitchFamily="18" charset="0"/>
                        <a:cs typeface="Times New Roman" pitchFamily="18" charset="0"/>
                      </a:endParaRPr>
                    </a:p>
                  </a:txBody>
                  <a:tcPr marL="121904" marR="121904" marT="46810" marB="46810"/>
                </a:tc>
                <a:tc>
                  <a:txBody>
                    <a:bodyPr/>
                    <a:lstStyle/>
                    <a:p>
                      <a:pPr algn="ctr"/>
                      <a:r>
                        <a:rPr lang="en-IN" sz="2400" dirty="0" smtClean="0">
                          <a:latin typeface="Times New Roman" pitchFamily="18" charset="0"/>
                          <a:cs typeface="Times New Roman" pitchFamily="18" charset="0"/>
                        </a:rPr>
                        <a:t>Series Names</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Series Code</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Values</a:t>
                      </a:r>
                      <a:endParaRPr lang="en-IN" sz="2400" dirty="0">
                        <a:latin typeface="Times New Roman" pitchFamily="18" charset="0"/>
                        <a:cs typeface="Times New Roman" pitchFamily="18" charset="0"/>
                      </a:endParaRPr>
                    </a:p>
                  </a:txBody>
                  <a:tcPr marL="121904" marR="121904" marT="46810" marB="46810"/>
                </a:tc>
              </a:tr>
              <a:tr h="542271">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bl>
          </a:graphicData>
        </a:graphic>
      </p:graphicFrame>
    </p:spTree>
    <p:extLst>
      <p:ext uri="{BB962C8B-B14F-4D97-AF65-F5344CB8AC3E}">
        <p14:creationId xmlns="" xmlns:p14="http://schemas.microsoft.com/office/powerpoint/2010/main" val="4237794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7" y="266864"/>
            <a:ext cx="11736553" cy="6045439"/>
          </a:xfrm>
        </p:spPr>
        <p:txBody>
          <a:bodyPr>
            <a:normAutofit/>
          </a:bodyPr>
          <a:lstStyle/>
          <a:p>
            <a:pPr marL="131728" indent="0" algn="just">
              <a:lnSpc>
                <a:spcPct val="150000"/>
              </a:lnSpc>
              <a:buNone/>
            </a:pPr>
            <a:r>
              <a:rPr lang="en-IN" sz="2600" b="1" dirty="0" smtClean="0">
                <a:latin typeface="Times New Roman" pitchFamily="18" charset="0"/>
                <a:cs typeface="Times New Roman" pitchFamily="18" charset="0"/>
              </a:rPr>
              <a:t>                                                     Model </a:t>
            </a:r>
            <a:r>
              <a:rPr lang="en-IN" sz="2600" b="1" dirty="0">
                <a:latin typeface="Times New Roman" pitchFamily="18" charset="0"/>
                <a:cs typeface="Times New Roman" pitchFamily="18" charset="0"/>
              </a:rPr>
              <a:t>Building :-</a:t>
            </a:r>
          </a:p>
          <a:p>
            <a:pPr algn="just">
              <a:lnSpc>
                <a:spcPct val="150000"/>
              </a:lnSpc>
              <a:buFont typeface="Wingdings" pitchFamily="2" charset="2"/>
              <a:buChar char="q"/>
            </a:pPr>
            <a:r>
              <a:rPr lang="en-IN" sz="2200" b="1" dirty="0">
                <a:latin typeface="Times New Roman" pitchFamily="18" charset="0"/>
                <a:cs typeface="Times New Roman" pitchFamily="18" charset="0"/>
              </a:rPr>
              <a:t>Normalization :</a:t>
            </a:r>
            <a:r>
              <a:rPr lang="en-IN" sz="2200" dirty="0">
                <a:latin typeface="Times New Roman" pitchFamily="18" charset="0"/>
                <a:cs typeface="Times New Roman" pitchFamily="18" charset="0"/>
              </a:rPr>
              <a:t> In these case we normalize all feature value except the target value. So that all </a:t>
            </a:r>
            <a:r>
              <a:rPr lang="en-IN" sz="2200" dirty="0" smtClean="0">
                <a:latin typeface="Times New Roman" pitchFamily="18" charset="0"/>
                <a:cs typeface="Times New Roman" pitchFamily="18" charset="0"/>
              </a:rPr>
              <a:t>     the </a:t>
            </a:r>
            <a:r>
              <a:rPr lang="en-IN" sz="2200" dirty="0">
                <a:latin typeface="Times New Roman" pitchFamily="18" charset="0"/>
                <a:cs typeface="Times New Roman" pitchFamily="18" charset="0"/>
              </a:rPr>
              <a:t>feature value come in one </a:t>
            </a:r>
            <a:r>
              <a:rPr lang="en-IN" sz="2200" dirty="0" smtClean="0">
                <a:latin typeface="Times New Roman" pitchFamily="18" charset="0"/>
                <a:cs typeface="Times New Roman" pitchFamily="18" charset="0"/>
              </a:rPr>
              <a:t>range Move  Sheets to visualisation purpose</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Preprocessing: </a:t>
            </a:r>
            <a:r>
              <a:rPr lang="en-IN" sz="2200" i="1" dirty="0" err="1" smtClean="0">
                <a:latin typeface="Times New Roman" pitchFamily="18" charset="0"/>
                <a:cs typeface="Times New Roman" pitchFamily="18" charset="0"/>
              </a:rPr>
              <a:t>Unpivoting</a:t>
            </a:r>
            <a:r>
              <a:rPr lang="en-IN" sz="2200" i="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 data from converting wide format to long format</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a:latin typeface="Times New Roman" pitchFamily="18" charset="0"/>
                <a:cs typeface="Times New Roman" pitchFamily="18" charset="0"/>
              </a:rPr>
              <a:t>Splitting Data : </a:t>
            </a:r>
            <a:r>
              <a:rPr lang="en-US" sz="2200" dirty="0">
                <a:latin typeface="Times New Roman" pitchFamily="18" charset="0"/>
                <a:cs typeface="Times New Roman" pitchFamily="18" charset="0"/>
              </a:rPr>
              <a:t>In these case we split up the data into train and test </a:t>
            </a:r>
            <a:r>
              <a:rPr lang="en-US" sz="2200" dirty="0" smtClean="0">
                <a:latin typeface="Times New Roman" pitchFamily="18" charset="0"/>
                <a:cs typeface="Times New Roman" pitchFamily="18" charset="0"/>
              </a:rPr>
              <a:t>to get graphical patterns</a:t>
            </a:r>
          </a:p>
          <a:p>
            <a:pPr algn="just">
              <a:lnSpc>
                <a:spcPct val="150000"/>
              </a:lnSpc>
              <a:buFont typeface="Wingdings" pitchFamily="2" charset="2"/>
              <a:buChar char="q"/>
            </a:pPr>
            <a:endParaRPr lang="en-US"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Cleaning  Model </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In these case we use </a:t>
            </a:r>
            <a:r>
              <a:rPr lang="en-US" sz="2200" dirty="0" smtClean="0">
                <a:latin typeface="Times New Roman" pitchFamily="18" charset="0"/>
                <a:cs typeface="Times New Roman" pitchFamily="18" charset="0"/>
              </a:rPr>
              <a:t>` specific options as </a:t>
            </a:r>
            <a:r>
              <a:rPr lang="en-US" sz="2200" dirty="0">
                <a:latin typeface="Times New Roman" pitchFamily="18" charset="0"/>
                <a:cs typeface="Times New Roman" pitchFamily="18" charset="0"/>
              </a:rPr>
              <a:t>per our problem statement.</a:t>
            </a:r>
          </a:p>
          <a:p>
            <a:pPr marL="131728" indent="0" algn="just">
              <a:lnSpc>
                <a:spcPct val="150000"/>
              </a:lnSpc>
              <a:buNone/>
            </a:pP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199801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3" descr="Foreign debt, global liquidity, and fiscal sustainability - ScienceDirect"/>
          <p:cNvPicPr/>
          <p:nvPr/>
        </p:nvPicPr>
        <p:blipFill>
          <a:blip r:embed="rId2" cstate="print"/>
          <a:srcRect/>
          <a:stretch>
            <a:fillRect/>
          </a:stretch>
        </p:blipFill>
        <p:spPr bwMode="auto">
          <a:xfrm>
            <a:off x="550590" y="774452"/>
            <a:ext cx="11305256" cy="5544616"/>
          </a:xfrm>
          <a:prstGeom prst="rect">
            <a:avLst/>
          </a:prstGeom>
          <a:noFill/>
          <a:ln w="9525">
            <a:noFill/>
            <a:miter lim="800000"/>
            <a:headEnd/>
            <a:tailEnd/>
          </a:ln>
        </p:spPr>
      </p:pic>
    </p:spTree>
    <p:extLst>
      <p:ext uri="{BB962C8B-B14F-4D97-AF65-F5344CB8AC3E}">
        <p14:creationId xmlns="" xmlns:p14="http://schemas.microsoft.com/office/powerpoint/2010/main" val="19035423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bt tsunami of the pandemic"/>
          <p:cNvPicPr>
            <a:picLocks noGrp="1"/>
          </p:cNvPicPr>
          <p:nvPr>
            <p:ph idx="1"/>
          </p:nvPr>
        </p:nvPicPr>
        <p:blipFill>
          <a:blip r:embed="rId2" cstate="print"/>
          <a:srcRect/>
          <a:stretch>
            <a:fillRect/>
          </a:stretch>
        </p:blipFill>
        <p:spPr bwMode="auto">
          <a:xfrm>
            <a:off x="622598" y="0"/>
            <a:ext cx="11161240" cy="6679108"/>
          </a:xfrm>
          <a:prstGeom prst="rect">
            <a:avLst/>
          </a:prstGeom>
          <a:noFill/>
          <a:ln w="9525">
            <a:noFill/>
            <a:miter lim="800000"/>
            <a:headEnd/>
            <a:tailEnd/>
          </a:ln>
        </p:spPr>
      </p:pic>
    </p:spTree>
    <p:extLst>
      <p:ext uri="{BB962C8B-B14F-4D97-AF65-F5344CB8AC3E}">
        <p14:creationId xmlns="" xmlns:p14="http://schemas.microsoft.com/office/powerpoint/2010/main" val="39877250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563973" y="1446460"/>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63974" y="26276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5" name="Right Arrow 4"/>
          <p:cNvSpPr/>
          <p:nvPr/>
        </p:nvSpPr>
        <p:spPr>
          <a:xfrm>
            <a:off x="563973" y="50229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6" name="Right Arrow 5"/>
          <p:cNvSpPr/>
          <p:nvPr/>
        </p:nvSpPr>
        <p:spPr>
          <a:xfrm>
            <a:off x="563974" y="3775162"/>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pic>
        <p:nvPicPr>
          <p:cNvPr id="8" name="Content Placeholder 7" descr="The World is Drowning in Deficit as Debt-to-GDP Ratio Smashes Record of  Already Huge Global Load"/>
          <p:cNvPicPr>
            <a:picLocks noGrp="1"/>
          </p:cNvPicPr>
          <p:nvPr>
            <p:ph idx="1"/>
          </p:nvPr>
        </p:nvPicPr>
        <p:blipFill>
          <a:blip r:embed="rId2" cstate="print"/>
          <a:srcRect/>
          <a:stretch>
            <a:fillRect/>
          </a:stretch>
        </p:blipFill>
        <p:spPr bwMode="auto">
          <a:xfrm>
            <a:off x="1342678" y="0"/>
            <a:ext cx="10441159" cy="6142831"/>
          </a:xfrm>
          <a:prstGeom prst="rect">
            <a:avLst/>
          </a:prstGeom>
          <a:noFill/>
          <a:ln w="9525">
            <a:noFill/>
            <a:miter lim="800000"/>
            <a:headEnd/>
            <a:tailEnd/>
          </a:ln>
        </p:spPr>
      </p:pic>
    </p:spTree>
    <p:extLst>
      <p:ext uri="{BB962C8B-B14F-4D97-AF65-F5344CB8AC3E}">
        <p14:creationId xmlns="" xmlns:p14="http://schemas.microsoft.com/office/powerpoint/2010/main" val="8002607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eDP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eeDPR</Template>
  <TotalTime>319</TotalTime>
  <Words>354</Words>
  <Application>Microsoft Office PowerPoint</Application>
  <PresentationFormat>Custom</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eeDPR</vt:lpstr>
      <vt:lpstr>Slide 1</vt:lpstr>
      <vt:lpstr>Slide 2</vt:lpstr>
      <vt:lpstr>ARCHITECTURE</vt:lpstr>
      <vt:lpstr>Slide 4</vt:lpstr>
      <vt:lpstr>Slide 5</vt:lpstr>
      <vt:lpstr>Slide 6</vt:lpstr>
      <vt:lpstr>Slide 7</vt:lpstr>
      <vt:lpstr>Slide 8</vt:lpstr>
      <vt:lpstr>Slide 9</vt:lpstr>
      <vt:lpstr> Debts Variation In Contribution</vt:lpstr>
      <vt:lpstr>        Trending Debts Recognition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12</cp:revision>
  <dcterms:created xsi:type="dcterms:W3CDTF">2022-06-10T11:17:43Z</dcterms:created>
  <dcterms:modified xsi:type="dcterms:W3CDTF">2022-06-25T10:02:07Z</dcterms:modified>
</cp:coreProperties>
</file>