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2" r:id="rId5"/>
    <p:sldId id="264" r:id="rId6"/>
    <p:sldId id="265" r:id="rId7"/>
    <p:sldId id="270" r:id="rId8"/>
    <p:sldId id="271" r:id="rId9"/>
    <p:sldId id="267" r:id="rId10"/>
    <p:sldId id="268" r:id="rId11"/>
    <p:sldId id="269" r:id="rId12"/>
  </p:sldIdLst>
  <p:sldSz cx="12190413" cy="7021513"/>
  <p:notesSz cx="6858000" cy="9144000"/>
  <p:defaultTextStyle>
    <a:defPPr>
      <a:defRPr lang="en-US"/>
    </a:defPPr>
    <a:lvl1pPr marL="0" algn="l" defTabSz="1097737" rtl="0" eaLnBrk="1" latinLnBrk="0" hangingPunct="1">
      <a:defRPr sz="2200" kern="1200">
        <a:solidFill>
          <a:schemeClr val="tx1"/>
        </a:solidFill>
        <a:latin typeface="+mn-lt"/>
        <a:ea typeface="+mn-ea"/>
        <a:cs typeface="+mn-cs"/>
      </a:defRPr>
    </a:lvl1pPr>
    <a:lvl2pPr marL="548869" algn="l" defTabSz="1097737" rtl="0" eaLnBrk="1" latinLnBrk="0" hangingPunct="1">
      <a:defRPr sz="2200" kern="1200">
        <a:solidFill>
          <a:schemeClr val="tx1"/>
        </a:solidFill>
        <a:latin typeface="+mn-lt"/>
        <a:ea typeface="+mn-ea"/>
        <a:cs typeface="+mn-cs"/>
      </a:defRPr>
    </a:lvl2pPr>
    <a:lvl3pPr marL="1097737" algn="l" defTabSz="1097737" rtl="0" eaLnBrk="1" latinLnBrk="0" hangingPunct="1">
      <a:defRPr sz="2200" kern="1200">
        <a:solidFill>
          <a:schemeClr val="tx1"/>
        </a:solidFill>
        <a:latin typeface="+mn-lt"/>
        <a:ea typeface="+mn-ea"/>
        <a:cs typeface="+mn-cs"/>
      </a:defRPr>
    </a:lvl3pPr>
    <a:lvl4pPr marL="1646606" algn="l" defTabSz="1097737" rtl="0" eaLnBrk="1" latinLnBrk="0" hangingPunct="1">
      <a:defRPr sz="2200" kern="1200">
        <a:solidFill>
          <a:schemeClr val="tx1"/>
        </a:solidFill>
        <a:latin typeface="+mn-lt"/>
        <a:ea typeface="+mn-ea"/>
        <a:cs typeface="+mn-cs"/>
      </a:defRPr>
    </a:lvl4pPr>
    <a:lvl5pPr marL="2195474" algn="l" defTabSz="1097737" rtl="0" eaLnBrk="1" latinLnBrk="0" hangingPunct="1">
      <a:defRPr sz="2200" kern="1200">
        <a:solidFill>
          <a:schemeClr val="tx1"/>
        </a:solidFill>
        <a:latin typeface="+mn-lt"/>
        <a:ea typeface="+mn-ea"/>
        <a:cs typeface="+mn-cs"/>
      </a:defRPr>
    </a:lvl5pPr>
    <a:lvl6pPr marL="2744343" algn="l" defTabSz="1097737" rtl="0" eaLnBrk="1" latinLnBrk="0" hangingPunct="1">
      <a:defRPr sz="2200" kern="1200">
        <a:solidFill>
          <a:schemeClr val="tx1"/>
        </a:solidFill>
        <a:latin typeface="+mn-lt"/>
        <a:ea typeface="+mn-ea"/>
        <a:cs typeface="+mn-cs"/>
      </a:defRPr>
    </a:lvl6pPr>
    <a:lvl7pPr marL="3293212" algn="l" defTabSz="1097737" rtl="0" eaLnBrk="1" latinLnBrk="0" hangingPunct="1">
      <a:defRPr sz="2200" kern="1200">
        <a:solidFill>
          <a:schemeClr val="tx1"/>
        </a:solidFill>
        <a:latin typeface="+mn-lt"/>
        <a:ea typeface="+mn-ea"/>
        <a:cs typeface="+mn-cs"/>
      </a:defRPr>
    </a:lvl7pPr>
    <a:lvl8pPr marL="3842080" algn="l" defTabSz="1097737" rtl="0" eaLnBrk="1" latinLnBrk="0" hangingPunct="1">
      <a:defRPr sz="2200" kern="1200">
        <a:solidFill>
          <a:schemeClr val="tx1"/>
        </a:solidFill>
        <a:latin typeface="+mn-lt"/>
        <a:ea typeface="+mn-ea"/>
        <a:cs typeface="+mn-cs"/>
      </a:defRPr>
    </a:lvl8pPr>
    <a:lvl9pPr marL="4390949" algn="l" defTabSz="1097737" rtl="0" eaLnBrk="1" latinLnBrk="0" hangingPunct="1">
      <a:defRPr sz="2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35" autoAdjust="0"/>
    <p:restoredTop sz="94660" autoAdjust="0"/>
  </p:normalViewPr>
  <p:slideViewPr>
    <p:cSldViewPr>
      <p:cViewPr varScale="1">
        <p:scale>
          <a:sx n="71" d="100"/>
          <a:sy n="71" d="100"/>
        </p:scale>
        <p:origin x="-774" y="-108"/>
      </p:cViewPr>
      <p:guideLst>
        <p:guide orient="horz" pos="2212"/>
        <p:guide pos="384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1" y="4775353"/>
            <a:ext cx="12199865"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09774" tIns="54887" rIns="109774" bIns="54887" anchor="ctr"/>
          <a:lstStyle>
            <a:extLst/>
          </a:lstStyle>
          <a:p>
            <a:pPr algn="ctr" eaLnBrk="1" latinLnBrk="0" hangingPunct="1"/>
            <a:endParaRPr kumimoji="0" lang="en-US"/>
          </a:p>
        </p:txBody>
      </p:sp>
      <p:sp>
        <p:nvSpPr>
          <p:cNvPr id="9" name="Title 8"/>
          <p:cNvSpPr>
            <a:spLocks noGrp="1"/>
          </p:cNvSpPr>
          <p:nvPr>
            <p:ph type="ctrTitle"/>
          </p:nvPr>
        </p:nvSpPr>
        <p:spPr>
          <a:xfrm>
            <a:off x="914282" y="1794390"/>
            <a:ext cx="10361851" cy="1873387"/>
          </a:xfrm>
        </p:spPr>
        <p:txBody>
          <a:bodyPr vert="horz" anchor="b">
            <a:normAutofit/>
            <a:scene3d>
              <a:camera prst="orthographicFront"/>
              <a:lightRig rig="soft" dir="t"/>
            </a:scene3d>
            <a:sp3d prstMaterial="softEdge">
              <a:bevelT w="25400" h="25400"/>
            </a:sp3d>
          </a:bodyPr>
          <a:lstStyle>
            <a:lvl1pPr algn="r">
              <a:defRPr sz="5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282" y="3697717"/>
            <a:ext cx="10361851" cy="1228308"/>
          </a:xfrm>
        </p:spPr>
        <p:txBody>
          <a:bodyPr lIns="54887" rIns="54887"/>
          <a:lstStyle>
            <a:lvl1pPr marL="0" marR="76842" indent="0" algn="r">
              <a:buNone/>
              <a:defRPr>
                <a:solidFill>
                  <a:schemeClr val="tx2"/>
                </a:solidFill>
              </a:defRPr>
            </a:lvl1pPr>
            <a:lvl2pPr marL="548869" indent="0" algn="ctr">
              <a:buNone/>
            </a:lvl2pPr>
            <a:lvl3pPr marL="1097737" indent="0" algn="ctr">
              <a:buNone/>
            </a:lvl3pPr>
            <a:lvl4pPr marL="1646606" indent="0" algn="ctr">
              <a:buNone/>
            </a:lvl4pPr>
            <a:lvl5pPr marL="2195474" indent="0" algn="ctr">
              <a:buNone/>
            </a:lvl5pPr>
            <a:lvl6pPr marL="2744343" indent="0" algn="ctr">
              <a:buNone/>
            </a:lvl6pPr>
            <a:lvl7pPr marL="3293212" indent="0" algn="ctr">
              <a:buNone/>
            </a:lvl7pPr>
            <a:lvl8pPr marL="3842080" indent="0" algn="ctr">
              <a:buNone/>
            </a:lvl8pPr>
            <a:lvl9pPr marL="4390949" indent="0" algn="ctr">
              <a:buNone/>
            </a:lvl9pPr>
            <a:extLst/>
          </a:lstStyle>
          <a:p>
            <a:r>
              <a:rPr kumimoji="0" lang="en-US" smtClean="0"/>
              <a:t>Click to edit Master subtitle style</a:t>
            </a:r>
            <a:endParaRPr kumimoji="0" lang="en-US"/>
          </a:p>
        </p:txBody>
      </p:sp>
      <p:grpSp>
        <p:nvGrpSpPr>
          <p:cNvPr id="2" name="Group 1"/>
          <p:cNvGrpSpPr/>
          <p:nvPr/>
        </p:nvGrpSpPr>
        <p:grpSpPr>
          <a:xfrm>
            <a:off x="-5019" y="5071095"/>
            <a:ext cx="12195432" cy="1957677"/>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795C1F4-B8FC-4B56-BFE3-2501319E74DD}" type="datetimeFigureOut">
              <a:rPr lang="en-IN" smtClean="0"/>
              <a:pPr/>
              <a:t>21-08-2022</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9A21A58-9A3A-4A13-B7FF-63DD29137DB8}" type="slidenum">
              <a:rPr lang="en-IN" smtClean="0"/>
              <a:pPr/>
              <a:t>‹#›</a:t>
            </a:fld>
            <a:endParaRPr lang="en-IN"/>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521" y="1516650"/>
            <a:ext cx="10971372" cy="4490647"/>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795C1F4-B8FC-4B56-BFE3-2501319E74DD}" type="datetimeFigureOut">
              <a:rPr lang="en-IN" smtClean="0"/>
              <a:pPr/>
              <a:t>21-08-2022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9A21A58-9A3A-4A13-B7FF-63DD29137DB8}" type="slidenum">
              <a:rPr lang="en-IN" smtClean="0"/>
              <a:pPr/>
              <a:t>‹#›</a:t>
            </a:fld>
            <a:endParaRPr lang="en-IN"/>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166" y="281191"/>
            <a:ext cx="2369653" cy="5726107"/>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521" y="281189"/>
            <a:ext cx="8431701" cy="5726106"/>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795C1F4-B8FC-4B56-BFE3-2501319E74DD}" type="datetimeFigureOut">
              <a:rPr lang="en-IN" smtClean="0"/>
              <a:pPr/>
              <a:t>21-08-2022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9A21A58-9A3A-4A13-B7FF-63DD29137DB8}" type="slidenum">
              <a:rPr lang="en-IN" smtClean="0"/>
              <a:pPr/>
              <a:t>‹#›</a:t>
            </a:fld>
            <a:endParaRPr lang="en-IN"/>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795C1F4-B8FC-4B56-BFE3-2501319E74DD}" type="datetimeFigureOut">
              <a:rPr lang="en-IN" smtClean="0"/>
              <a:pPr/>
              <a:t>21-08-2022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9A21A58-9A3A-4A13-B7FF-63DD29137DB8}"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43" y="1084979"/>
            <a:ext cx="10361851" cy="1872403"/>
          </a:xfrm>
        </p:spPr>
        <p:txBody>
          <a:bodyPr vert="horz" anchor="b">
            <a:normAutofit/>
            <a:scene3d>
              <a:camera prst="orthographicFront"/>
              <a:lightRig rig="soft" dir="t"/>
            </a:scene3d>
            <a:sp3d prstMaterial="softEdge">
              <a:bevelT w="25400" h="25400"/>
            </a:sp3d>
          </a:bodyPr>
          <a:lstStyle>
            <a:lvl1pPr algn="r">
              <a:buNone/>
              <a:defRPr sz="5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29605" y="3001612"/>
            <a:ext cx="6095207" cy="1489576"/>
          </a:xfrm>
        </p:spPr>
        <p:txBody>
          <a:bodyPr lIns="109774" rIns="109774" anchor="t"/>
          <a:lstStyle>
            <a:lvl1pPr marL="0" indent="0" algn="l">
              <a:buNone/>
              <a:defRPr sz="2800">
                <a:solidFill>
                  <a:schemeClr val="tx1"/>
                </a:solidFill>
              </a:defRPr>
            </a:lvl1pPr>
            <a:lvl2pPr>
              <a:buNone/>
              <a:defRPr sz="2200">
                <a:solidFill>
                  <a:schemeClr val="tx1">
                    <a:tint val="75000"/>
                  </a:schemeClr>
                </a:solidFill>
              </a:defRPr>
            </a:lvl2pPr>
            <a:lvl3pPr>
              <a:buNone/>
              <a:defRPr sz="1900">
                <a:solidFill>
                  <a:schemeClr val="tx1">
                    <a:tint val="75000"/>
                  </a:schemeClr>
                </a:solidFill>
              </a:defRPr>
            </a:lvl3pPr>
            <a:lvl4pPr>
              <a:buNone/>
              <a:defRPr sz="1700">
                <a:solidFill>
                  <a:schemeClr val="tx1">
                    <a:tint val="75000"/>
                  </a:schemeClr>
                </a:solidFill>
              </a:defRPr>
            </a:lvl4pPr>
            <a:lvl5pPr>
              <a:buNone/>
              <a:defRPr sz="17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795C1F4-B8FC-4B56-BFE3-2501319E74DD}" type="datetimeFigureOut">
              <a:rPr lang="en-IN" smtClean="0"/>
              <a:pPr/>
              <a:t>21-08-2022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9A21A58-9A3A-4A13-B7FF-63DD29137DB8}" type="slidenum">
              <a:rPr lang="en-IN" smtClean="0"/>
              <a:pPr/>
              <a:t>‹#›</a:t>
            </a:fld>
            <a:endParaRPr lang="en-IN"/>
          </a:p>
        </p:txBody>
      </p:sp>
      <p:sp>
        <p:nvSpPr>
          <p:cNvPr id="7" name="Chevron 6"/>
          <p:cNvSpPr/>
          <p:nvPr/>
        </p:nvSpPr>
        <p:spPr>
          <a:xfrm>
            <a:off x="4848275" y="3077131"/>
            <a:ext cx="243808" cy="2340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9774" tIns="54887" rIns="109774" bIns="54887" anchor="ctr"/>
          <a:lstStyle>
            <a:extLst/>
          </a:lstStyle>
          <a:p>
            <a:pPr algn="l" eaLnBrk="1" latinLnBrk="0" hangingPunct="1"/>
            <a:endParaRPr kumimoji="0" lang="en-US"/>
          </a:p>
        </p:txBody>
      </p:sp>
      <p:sp>
        <p:nvSpPr>
          <p:cNvPr id="8" name="Chevron 7"/>
          <p:cNvSpPr/>
          <p:nvPr/>
        </p:nvSpPr>
        <p:spPr>
          <a:xfrm>
            <a:off x="4599754" y="3077131"/>
            <a:ext cx="243808" cy="2340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9774" tIns="54887" rIns="109774" bIns="54887"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521" y="1516648"/>
            <a:ext cx="5384099" cy="4633874"/>
          </a:xfrm>
        </p:spPr>
        <p:txBody>
          <a:bodyPr/>
          <a:lstStyle>
            <a:lvl1pPr>
              <a:defRPr sz="3400"/>
            </a:lvl1pPr>
            <a:lvl2pPr>
              <a:defRPr sz="2900"/>
            </a:lvl2pPr>
            <a:lvl3pPr>
              <a:defRPr sz="2400"/>
            </a:lvl3pPr>
            <a:lvl4pPr>
              <a:defRPr sz="2200"/>
            </a:lvl4pPr>
            <a:lvl5pPr>
              <a:defRPr sz="22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6793" y="1516648"/>
            <a:ext cx="5384099" cy="4633874"/>
          </a:xfrm>
        </p:spPr>
        <p:txBody>
          <a:bodyPr/>
          <a:lstStyle>
            <a:lvl1pPr>
              <a:defRPr sz="3400"/>
            </a:lvl1pPr>
            <a:lvl2pPr>
              <a:defRPr sz="2900"/>
            </a:lvl2pPr>
            <a:lvl3pPr>
              <a:defRPr sz="2400"/>
            </a:lvl3pPr>
            <a:lvl4pPr>
              <a:defRPr sz="2200"/>
            </a:lvl4pPr>
            <a:lvl5pPr>
              <a:defRPr sz="22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795C1F4-B8FC-4B56-BFE3-2501319E74DD}" type="datetimeFigureOut">
              <a:rPr lang="en-IN" smtClean="0"/>
              <a:pPr/>
              <a:t>21-08-2022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E9A21A58-9A3A-4A13-B7FF-63DD29137DB8}"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521" y="279560"/>
            <a:ext cx="10971372" cy="1170252"/>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521" y="5539194"/>
            <a:ext cx="5386217" cy="780168"/>
          </a:xfrm>
          <a:solidFill>
            <a:schemeClr val="accent1"/>
          </a:solidFill>
          <a:ln w="9652">
            <a:solidFill>
              <a:schemeClr val="accent1"/>
            </a:solidFill>
            <a:miter lim="800000"/>
          </a:ln>
        </p:spPr>
        <p:txBody>
          <a:bodyPr lIns="219547" anchor="ctr"/>
          <a:lstStyle>
            <a:lvl1pPr marL="0" indent="0">
              <a:buNone/>
              <a:defRPr sz="2900" b="0">
                <a:solidFill>
                  <a:schemeClr val="bg1"/>
                </a:solidFill>
              </a:defRPr>
            </a:lvl1pPr>
            <a:lvl2pPr>
              <a:buNone/>
              <a:defRPr sz="2400" b="1"/>
            </a:lvl2pPr>
            <a:lvl3pPr>
              <a:buNone/>
              <a:defRPr sz="2200" b="1"/>
            </a:lvl3pPr>
            <a:lvl4pPr>
              <a:buNone/>
              <a:defRPr sz="1900" b="1"/>
            </a:lvl4pPr>
            <a:lvl5pPr>
              <a:buNone/>
              <a:defRPr sz="19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2564" y="5539194"/>
            <a:ext cx="5388331" cy="780168"/>
          </a:xfrm>
          <a:solidFill>
            <a:schemeClr val="accent1"/>
          </a:solidFill>
          <a:ln w="9652">
            <a:solidFill>
              <a:schemeClr val="accent1"/>
            </a:solidFill>
            <a:miter lim="800000"/>
          </a:ln>
        </p:spPr>
        <p:txBody>
          <a:bodyPr lIns="219547" anchor="ctr"/>
          <a:lstStyle>
            <a:lvl1pPr marL="0" indent="0">
              <a:buNone/>
              <a:defRPr sz="2900" b="0">
                <a:solidFill>
                  <a:schemeClr val="bg1"/>
                </a:solidFill>
              </a:defRPr>
            </a:lvl1pPr>
            <a:lvl2pPr>
              <a:buNone/>
              <a:defRPr sz="2400" b="1"/>
            </a:lvl2pPr>
            <a:lvl3pPr>
              <a:buNone/>
              <a:defRPr sz="2200" b="1"/>
            </a:lvl3pPr>
            <a:lvl4pPr>
              <a:buNone/>
              <a:defRPr sz="1900" b="1"/>
            </a:lvl4pPr>
            <a:lvl5pPr>
              <a:buNone/>
              <a:defRPr sz="19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521" y="1478732"/>
            <a:ext cx="5386217" cy="4035745"/>
          </a:xfrm>
          <a:ln>
            <a:noFill/>
            <a:prstDash val="sysDash"/>
            <a:miter lim="800000"/>
          </a:ln>
        </p:spPr>
        <p:txBody>
          <a:bodyPr/>
          <a:lstStyle>
            <a:lvl1pPr>
              <a:defRPr sz="2900"/>
            </a:lvl1pPr>
            <a:lvl2pPr>
              <a:defRPr sz="2400"/>
            </a:lvl2pPr>
            <a:lvl3pPr>
              <a:defRPr sz="2200"/>
            </a:lvl3pPr>
            <a:lvl4pPr>
              <a:defRPr sz="1900"/>
            </a:lvl4pPr>
            <a:lvl5pPr>
              <a:defRPr sz="19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2562" y="1478732"/>
            <a:ext cx="5388331" cy="4035745"/>
          </a:xfrm>
          <a:ln>
            <a:noFill/>
            <a:prstDash val="sysDash"/>
            <a:miter lim="800000"/>
          </a:ln>
        </p:spPr>
        <p:txBody>
          <a:bodyPr/>
          <a:lstStyle>
            <a:lvl1pPr>
              <a:spcBef>
                <a:spcPts val="0"/>
              </a:spcBef>
              <a:defRPr sz="2900"/>
            </a:lvl1pPr>
            <a:lvl2pPr>
              <a:defRPr sz="2400"/>
            </a:lvl2pPr>
            <a:lvl3pPr>
              <a:defRPr sz="2200"/>
            </a:lvl3pPr>
            <a:lvl4pPr>
              <a:defRPr sz="1900"/>
            </a:lvl4pPr>
            <a:lvl5pPr>
              <a:defRPr sz="19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795C1F4-B8FC-4B56-BFE3-2501319E74DD}" type="datetimeFigureOut">
              <a:rPr lang="en-IN" smtClean="0"/>
              <a:pPr/>
              <a:t>21-08-2022</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E9A21A58-9A3A-4A13-B7FF-63DD29137DB8}"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8795C1F4-B8FC-4B56-BFE3-2501319E74DD}" type="datetimeFigureOut">
              <a:rPr lang="en-IN" smtClean="0"/>
              <a:pPr/>
              <a:t>21-08-2022</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E9A21A58-9A3A-4A13-B7FF-63DD29137DB8}"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795C1F4-B8FC-4B56-BFE3-2501319E74DD}" type="datetimeFigureOut">
              <a:rPr lang="en-IN" smtClean="0"/>
              <a:pPr/>
              <a:t>21-08-2022</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E9A21A58-9A3A-4A13-B7FF-63DD29137DB8}" type="slidenum">
              <a:rPr lang="en-IN" smtClean="0"/>
              <a:pPr/>
              <a:t>‹#›</a:t>
            </a:fld>
            <a:endParaRPr lang="en-IN"/>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043" y="4993076"/>
            <a:ext cx="9974403" cy="468101"/>
          </a:xfrm>
        </p:spPr>
        <p:txBody>
          <a:bodyPr vert="horz" anchor="t">
            <a:noAutofit/>
            <a:sp3d prstMaterial="softEdge">
              <a:bevelT w="0" h="0"/>
            </a:sp3d>
          </a:bodyPr>
          <a:lstStyle>
            <a:lvl1pPr algn="r">
              <a:buNone/>
              <a:defRPr sz="30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032" y="5482782"/>
            <a:ext cx="5298767" cy="936202"/>
          </a:xfrm>
        </p:spPr>
        <p:txBody>
          <a:bodyPr/>
          <a:lstStyle>
            <a:lvl1pPr marL="0" indent="0" algn="r">
              <a:buNone/>
              <a:defRPr sz="1900"/>
            </a:lvl1pPr>
            <a:lvl2pPr>
              <a:buNone/>
              <a:defRPr sz="1400"/>
            </a:lvl2pPr>
            <a:lvl3pPr>
              <a:buNone/>
              <a:defRPr sz="1200"/>
            </a:lvl3pPr>
            <a:lvl4pPr>
              <a:buNone/>
              <a:defRPr sz="1100"/>
            </a:lvl4pPr>
            <a:lvl5pPr>
              <a:buNone/>
              <a:defRPr sz="11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041" y="280861"/>
            <a:ext cx="9971758" cy="4681009"/>
          </a:xfrm>
        </p:spPr>
        <p:txBody>
          <a:bodyPr/>
          <a:lstStyle>
            <a:lvl1pPr>
              <a:defRPr sz="3800"/>
            </a:lvl1pPr>
            <a:lvl2pPr>
              <a:defRPr sz="3400"/>
            </a:lvl2pPr>
            <a:lvl3pPr>
              <a:defRPr sz="2900"/>
            </a:lvl3pPr>
            <a:lvl4pPr>
              <a:defRPr sz="2400"/>
            </a:lvl4pPr>
            <a:lvl5pPr>
              <a:defRPr sz="24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8209" y="6560727"/>
            <a:ext cx="2559987" cy="374481"/>
          </a:xfrm>
        </p:spPr>
        <p:txBody>
          <a:bodyPr/>
          <a:lstStyle>
            <a:extLst/>
          </a:lstStyle>
          <a:p>
            <a:fld id="{8795C1F4-B8FC-4B56-BFE3-2501319E74DD}" type="datetimeFigureOut">
              <a:rPr lang="en-IN" smtClean="0"/>
              <a:pPr/>
              <a:t>21-08-2022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E9A21A58-9A3A-4A13-B7FF-63DD29137DB8}"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446" y="5573188"/>
            <a:ext cx="9549157" cy="663688"/>
          </a:xfrm>
          <a:noFill/>
        </p:spPr>
        <p:txBody>
          <a:bodyPr lIns="109774" tIns="0" rIns="109774" anchor="t"/>
          <a:lstStyle>
            <a:lvl1pPr marL="0" marR="21955" indent="0" algn="r">
              <a:buNone/>
              <a:defRPr sz="1700"/>
            </a:lvl1pPr>
            <a:lvl2pPr>
              <a:defRPr sz="1400"/>
            </a:lvl2pPr>
            <a:lvl3pPr>
              <a:defRPr sz="1200"/>
            </a:lvl3pPr>
            <a:lvl4pPr>
              <a:defRPr sz="1100"/>
            </a:lvl4pPr>
            <a:lvl5pPr>
              <a:defRPr sz="11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761" y="194498"/>
            <a:ext cx="11580892" cy="4493768"/>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8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795C1F4-B8FC-4B56-BFE3-2501319E74DD}" type="datetimeFigureOut">
              <a:rPr lang="en-IN" smtClean="0"/>
              <a:pPr/>
              <a:t>21-08-2022</a:t>
            </a:fld>
            <a:endParaRPr lang="en-IN"/>
          </a:p>
        </p:txBody>
      </p:sp>
      <p:sp>
        <p:nvSpPr>
          <p:cNvPr id="6" name="Footer Placeholder 5"/>
          <p:cNvSpPr>
            <a:spLocks noGrp="1"/>
          </p:cNvSpPr>
          <p:nvPr>
            <p:ph type="ftr" sz="quarter" idx="11"/>
          </p:nvPr>
        </p:nvSpPr>
        <p:spPr>
          <a:xfrm>
            <a:off x="5839340" y="6560729"/>
            <a:ext cx="3133832" cy="373831"/>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9A21A58-9A3A-4A13-B7FF-63DD29137DB8}" type="slidenum">
              <a:rPr lang="en-IN" smtClean="0"/>
              <a:pPr/>
              <a:t>‹#›</a:t>
            </a:fld>
            <a:endParaRPr lang="en-IN"/>
          </a:p>
        </p:txBody>
      </p:sp>
      <p:sp>
        <p:nvSpPr>
          <p:cNvPr id="2" name="Title 1"/>
          <p:cNvSpPr>
            <a:spLocks noGrp="1"/>
          </p:cNvSpPr>
          <p:nvPr>
            <p:ph type="title"/>
          </p:nvPr>
        </p:nvSpPr>
        <p:spPr>
          <a:xfrm>
            <a:off x="304762" y="4981120"/>
            <a:ext cx="10765841" cy="576088"/>
          </a:xfrm>
          <a:noFill/>
        </p:spPr>
        <p:txBody>
          <a:bodyPr anchor="t">
            <a:sp3d prstMaterial="softEdge"/>
          </a:bodyPr>
          <a:lstStyle>
            <a:lvl1pPr marR="0" algn="r">
              <a:buNone/>
              <a:defRPr sz="36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65611" y="6086681"/>
            <a:ext cx="6586641" cy="9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09774" tIns="54887" rIns="109774" bIns="54887" anchor="t" compatLnSpc="1"/>
          <a:lstStyle>
            <a:extLst/>
          </a:lstStyle>
          <a:p>
            <a:endParaRPr kumimoji="0" lang="en-US"/>
          </a:p>
        </p:txBody>
      </p:sp>
      <p:sp>
        <p:nvSpPr>
          <p:cNvPr id="9" name="Freeform 8"/>
          <p:cNvSpPr>
            <a:spLocks/>
          </p:cNvSpPr>
          <p:nvPr/>
        </p:nvSpPr>
        <p:spPr bwMode="auto">
          <a:xfrm>
            <a:off x="647540" y="6080614"/>
            <a:ext cx="4919961" cy="95570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09774" tIns="54887" rIns="109774" bIns="54887" anchor="t" compatLnSpc="1"/>
          <a:lstStyle>
            <a:extLst/>
          </a:lstStyle>
          <a:p>
            <a:endParaRPr kumimoji="0" lang="en-US"/>
          </a:p>
        </p:txBody>
      </p:sp>
      <p:sp>
        <p:nvSpPr>
          <p:cNvPr id="10" name="Right Triangle 9"/>
          <p:cNvSpPr>
            <a:spLocks/>
          </p:cNvSpPr>
          <p:nvPr/>
        </p:nvSpPr>
        <p:spPr bwMode="auto">
          <a:xfrm>
            <a:off x="-8055" y="5929334"/>
            <a:ext cx="4535830" cy="1106639"/>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09774" tIns="54887" rIns="109774" bIns="54887" anchor="ctr" compatLnSpc="1"/>
          <a:lstStyle>
            <a:extLst/>
          </a:lstStyle>
          <a:p>
            <a:pPr algn="ctr" eaLnBrk="1" latinLnBrk="0" hangingPunct="1"/>
            <a:endParaRPr kumimoji="0" lang="en-US"/>
          </a:p>
        </p:txBody>
      </p:sp>
      <p:cxnSp>
        <p:nvCxnSpPr>
          <p:cNvPr id="11" name="Straight Connector 10"/>
          <p:cNvCxnSpPr/>
          <p:nvPr/>
        </p:nvCxnSpPr>
        <p:spPr>
          <a:xfrm>
            <a:off x="-12314" y="5925734"/>
            <a:ext cx="4540088" cy="1110238"/>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0646" y="5107378"/>
            <a:ext cx="243808" cy="2340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9774" tIns="54887" rIns="109774" bIns="54887" anchor="ctr"/>
          <a:lstStyle>
            <a:extLst/>
          </a:lstStyle>
          <a:p>
            <a:pPr algn="l" eaLnBrk="1" latinLnBrk="0" hangingPunct="1"/>
            <a:endParaRPr kumimoji="0" lang="en-US"/>
          </a:p>
        </p:txBody>
      </p:sp>
      <p:sp>
        <p:nvSpPr>
          <p:cNvPr id="13" name="Chevron 12"/>
          <p:cNvSpPr/>
          <p:nvPr/>
        </p:nvSpPr>
        <p:spPr>
          <a:xfrm>
            <a:off x="11302123" y="5107378"/>
            <a:ext cx="243808" cy="2340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9774" tIns="54887" rIns="109774" bIns="54887"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11" y="6086681"/>
            <a:ext cx="6586641" cy="9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09774" tIns="54887" rIns="109774" bIns="54887" anchor="t" compatLnSpc="1"/>
          <a:lstStyle>
            <a:extLst/>
          </a:lstStyle>
          <a:p>
            <a:endParaRPr kumimoji="0" lang="en-US"/>
          </a:p>
        </p:txBody>
      </p:sp>
      <p:sp>
        <p:nvSpPr>
          <p:cNvPr id="12" name="Freeform 11"/>
          <p:cNvSpPr>
            <a:spLocks/>
          </p:cNvSpPr>
          <p:nvPr/>
        </p:nvSpPr>
        <p:spPr bwMode="auto">
          <a:xfrm>
            <a:off x="647540" y="6080614"/>
            <a:ext cx="4919961" cy="95570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09774" tIns="54887" rIns="109774" bIns="54887" anchor="t" compatLnSpc="1"/>
          <a:lstStyle>
            <a:extLst/>
          </a:lstStyle>
          <a:p>
            <a:endParaRPr kumimoji="0" lang="en-US"/>
          </a:p>
        </p:txBody>
      </p:sp>
      <p:sp>
        <p:nvSpPr>
          <p:cNvPr id="14" name="Right Triangle 13"/>
          <p:cNvSpPr>
            <a:spLocks/>
          </p:cNvSpPr>
          <p:nvPr/>
        </p:nvSpPr>
        <p:spPr bwMode="auto">
          <a:xfrm>
            <a:off x="-8055" y="5929334"/>
            <a:ext cx="4535830" cy="1106639"/>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09774" tIns="54887" rIns="109774" bIns="54887" anchor="ctr" compatLnSpc="1"/>
          <a:lstStyle>
            <a:extLst/>
          </a:lstStyle>
          <a:p>
            <a:pPr algn="ctr" eaLnBrk="1" latinLnBrk="0" hangingPunct="1"/>
            <a:endParaRPr kumimoji="0" lang="en-US"/>
          </a:p>
        </p:txBody>
      </p:sp>
      <p:cxnSp>
        <p:nvCxnSpPr>
          <p:cNvPr id="15" name="Straight Connector 14"/>
          <p:cNvCxnSpPr/>
          <p:nvPr/>
        </p:nvCxnSpPr>
        <p:spPr>
          <a:xfrm>
            <a:off x="-12314" y="5925734"/>
            <a:ext cx="4540088" cy="1110238"/>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521" y="281186"/>
            <a:ext cx="10971372" cy="1170252"/>
          </a:xfrm>
          <a:prstGeom prst="rect">
            <a:avLst/>
          </a:prstGeom>
        </p:spPr>
        <p:txBody>
          <a:bodyPr vert="horz" lIns="109774" tIns="54887" rIns="109774" bIns="54887"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521" y="1516648"/>
            <a:ext cx="10971372" cy="4633874"/>
          </a:xfrm>
          <a:prstGeom prst="rect">
            <a:avLst/>
          </a:prstGeom>
        </p:spPr>
        <p:txBody>
          <a:bodyPr vert="horz" lIns="109774" tIns="54887" rIns="109774" bIns="54887">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8209" y="6560727"/>
            <a:ext cx="2559987" cy="374481"/>
          </a:xfrm>
          <a:prstGeom prst="rect">
            <a:avLst/>
          </a:prstGeom>
        </p:spPr>
        <p:txBody>
          <a:bodyPr vert="horz" lIns="109774" tIns="54887" rIns="109774" bIns="54887" anchor="b"/>
          <a:lstStyle>
            <a:lvl1pPr algn="l" eaLnBrk="1" latinLnBrk="0" hangingPunct="1">
              <a:defRPr kumimoji="0" sz="1200">
                <a:solidFill>
                  <a:schemeClr val="tx1"/>
                </a:solidFill>
              </a:defRPr>
            </a:lvl1pPr>
            <a:extLst/>
          </a:lstStyle>
          <a:p>
            <a:fld id="{8795C1F4-B8FC-4B56-BFE3-2501319E74DD}" type="datetimeFigureOut">
              <a:rPr lang="en-IN" smtClean="0"/>
              <a:pPr/>
              <a:t>21-08-2022</a:t>
            </a:fld>
            <a:endParaRPr lang="en-IN"/>
          </a:p>
        </p:txBody>
      </p:sp>
      <p:sp>
        <p:nvSpPr>
          <p:cNvPr id="22" name="Footer Placeholder 21"/>
          <p:cNvSpPr>
            <a:spLocks noGrp="1"/>
          </p:cNvSpPr>
          <p:nvPr>
            <p:ph type="ftr" sz="quarter" idx="3"/>
          </p:nvPr>
        </p:nvSpPr>
        <p:spPr>
          <a:xfrm>
            <a:off x="5839340" y="6560729"/>
            <a:ext cx="3133832" cy="373831"/>
          </a:xfrm>
          <a:prstGeom prst="rect">
            <a:avLst/>
          </a:prstGeom>
        </p:spPr>
        <p:txBody>
          <a:bodyPr vert="horz" lIns="109774" tIns="54887" rIns="109774" bIns="54887" anchor="b"/>
          <a:lstStyle>
            <a:lvl1pPr algn="r" eaLnBrk="1" latinLnBrk="0" hangingPunct="1">
              <a:defRPr kumimoji="0" sz="1200">
                <a:solidFill>
                  <a:schemeClr val="tx1"/>
                </a:solidFill>
              </a:defRPr>
            </a:lvl1pPr>
            <a:extLst/>
          </a:lstStyle>
          <a:p>
            <a:endParaRPr lang="en-IN"/>
          </a:p>
        </p:txBody>
      </p:sp>
      <p:sp>
        <p:nvSpPr>
          <p:cNvPr id="18" name="Slide Number Placeholder 17"/>
          <p:cNvSpPr>
            <a:spLocks noGrp="1"/>
          </p:cNvSpPr>
          <p:nvPr>
            <p:ph type="sldNum" sz="quarter" idx="4"/>
          </p:nvPr>
        </p:nvSpPr>
        <p:spPr>
          <a:xfrm>
            <a:off x="11528197" y="6560729"/>
            <a:ext cx="487617" cy="373831"/>
          </a:xfrm>
          <a:prstGeom prst="rect">
            <a:avLst/>
          </a:prstGeom>
        </p:spPr>
        <p:txBody>
          <a:bodyPr vert="horz" lIns="109774" tIns="54887" rIns="109774" bIns="54887" anchor="b"/>
          <a:lstStyle>
            <a:lvl1pPr algn="r" eaLnBrk="1" latinLnBrk="0" hangingPunct="1">
              <a:defRPr kumimoji="0" sz="1200" b="0">
                <a:solidFill>
                  <a:schemeClr val="tx1"/>
                </a:solidFill>
              </a:defRPr>
            </a:lvl1pPr>
            <a:extLst/>
          </a:lstStyle>
          <a:p>
            <a:fld id="{E9A21A58-9A3A-4A13-B7FF-63DD29137DB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push dir="u"/>
  </p:transition>
  <p:txStyles>
    <p:titleStyle>
      <a:lvl1pPr algn="l" rtl="0" eaLnBrk="1" latinLnBrk="0" hangingPunct="1">
        <a:spcBef>
          <a:spcPct val="0"/>
        </a:spcBef>
        <a:buNone/>
        <a:defRPr kumimoji="0" sz="49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439095" indent="-307366" algn="l" rtl="0" eaLnBrk="1" latinLnBrk="0" hangingPunct="1">
        <a:spcBef>
          <a:spcPts val="480"/>
        </a:spcBef>
        <a:spcAft>
          <a:spcPts val="0"/>
        </a:spcAft>
        <a:buClr>
          <a:schemeClr val="accent1"/>
        </a:buClr>
        <a:buSzPct val="68000"/>
        <a:buFont typeface="Wingdings 3"/>
        <a:buChar char=""/>
        <a:defRPr kumimoji="0" sz="3200" kern="1200">
          <a:solidFill>
            <a:schemeClr val="tx1"/>
          </a:solidFill>
          <a:latin typeface="+mn-lt"/>
          <a:ea typeface="+mn-ea"/>
          <a:cs typeface="+mn-cs"/>
        </a:defRPr>
      </a:lvl1pPr>
      <a:lvl2pPr marL="746461" indent="-274434" algn="l" rtl="0" eaLnBrk="1" latinLnBrk="0" hangingPunct="1">
        <a:spcBef>
          <a:spcPts val="389"/>
        </a:spcBef>
        <a:buClr>
          <a:schemeClr val="accent1"/>
        </a:buClr>
        <a:buFont typeface="Verdana"/>
        <a:buChar char="◦"/>
        <a:defRPr kumimoji="0" sz="2800" kern="1200">
          <a:solidFill>
            <a:schemeClr val="tx1"/>
          </a:solidFill>
          <a:latin typeface="+mn-lt"/>
          <a:ea typeface="+mn-ea"/>
          <a:cs typeface="+mn-cs"/>
        </a:defRPr>
      </a:lvl2pPr>
      <a:lvl3pPr marL="1031873" indent="-274434" algn="l" rtl="0" eaLnBrk="1" latinLnBrk="0" hangingPunct="1">
        <a:spcBef>
          <a:spcPts val="420"/>
        </a:spcBef>
        <a:buClr>
          <a:schemeClr val="accent2"/>
        </a:buClr>
        <a:buSzPct val="100000"/>
        <a:buFont typeface="Wingdings 2"/>
        <a:buChar char=""/>
        <a:defRPr kumimoji="0" sz="2500" kern="1200">
          <a:solidFill>
            <a:schemeClr val="tx1"/>
          </a:solidFill>
          <a:latin typeface="+mn-lt"/>
          <a:ea typeface="+mn-ea"/>
          <a:cs typeface="+mn-cs"/>
        </a:defRPr>
      </a:lvl3pPr>
      <a:lvl4pPr marL="1372172" indent="-274434" algn="l" rtl="0" eaLnBrk="1" latinLnBrk="0" hangingPunct="1">
        <a:spcBef>
          <a:spcPts val="420"/>
        </a:spcBef>
        <a:buClr>
          <a:schemeClr val="accent2"/>
        </a:buClr>
        <a:buFont typeface="Wingdings 2"/>
        <a:buChar char=""/>
        <a:defRPr kumimoji="0" sz="2300" kern="1200">
          <a:solidFill>
            <a:schemeClr val="tx1"/>
          </a:solidFill>
          <a:latin typeface="+mn-lt"/>
          <a:ea typeface="+mn-ea"/>
          <a:cs typeface="+mn-cs"/>
        </a:defRPr>
      </a:lvl4pPr>
      <a:lvl5pPr marL="1646606" indent="-274434" algn="l" rtl="0" eaLnBrk="1" latinLnBrk="0" hangingPunct="1">
        <a:spcBef>
          <a:spcPts val="420"/>
        </a:spcBef>
        <a:buClr>
          <a:schemeClr val="accent2"/>
        </a:buClr>
        <a:buFont typeface="Wingdings 2"/>
        <a:buChar char=""/>
        <a:defRPr kumimoji="0" sz="2200" kern="1200">
          <a:solidFill>
            <a:schemeClr val="tx1"/>
          </a:solidFill>
          <a:latin typeface="+mn-lt"/>
          <a:ea typeface="+mn-ea"/>
          <a:cs typeface="+mn-cs"/>
        </a:defRPr>
      </a:lvl5pPr>
      <a:lvl6pPr marL="1921040" indent="-274434" algn="l" rtl="0" eaLnBrk="1" latinLnBrk="0" hangingPunct="1">
        <a:spcBef>
          <a:spcPts val="420"/>
        </a:spcBef>
        <a:buClr>
          <a:schemeClr val="accent3"/>
        </a:buClr>
        <a:buFont typeface="Wingdings 2"/>
        <a:buChar char=""/>
        <a:defRPr kumimoji="0" sz="2200" kern="1200">
          <a:solidFill>
            <a:schemeClr val="tx1"/>
          </a:solidFill>
          <a:latin typeface="+mn-lt"/>
          <a:ea typeface="+mn-ea"/>
          <a:cs typeface="+mn-cs"/>
        </a:defRPr>
      </a:lvl6pPr>
      <a:lvl7pPr marL="2195474" indent="-274434" algn="l" rtl="0" eaLnBrk="1" latinLnBrk="0" hangingPunct="1">
        <a:spcBef>
          <a:spcPts val="420"/>
        </a:spcBef>
        <a:buClr>
          <a:schemeClr val="accent3"/>
        </a:buClr>
        <a:buFont typeface="Wingdings 2"/>
        <a:buChar char=""/>
        <a:defRPr kumimoji="0" sz="1900" kern="1200">
          <a:solidFill>
            <a:schemeClr val="tx1"/>
          </a:solidFill>
          <a:latin typeface="+mn-lt"/>
          <a:ea typeface="+mn-ea"/>
          <a:cs typeface="+mn-cs"/>
        </a:defRPr>
      </a:lvl7pPr>
      <a:lvl8pPr marL="2469909" indent="-274434" algn="l" rtl="0" eaLnBrk="1" latinLnBrk="0" hangingPunct="1">
        <a:spcBef>
          <a:spcPts val="420"/>
        </a:spcBef>
        <a:buClr>
          <a:schemeClr val="accent3"/>
        </a:buClr>
        <a:buFont typeface="Wingdings 2"/>
        <a:buChar char=""/>
        <a:defRPr kumimoji="0" sz="1900" kern="1200">
          <a:solidFill>
            <a:schemeClr val="tx1"/>
          </a:solidFill>
          <a:latin typeface="+mn-lt"/>
          <a:ea typeface="+mn-ea"/>
          <a:cs typeface="+mn-cs"/>
        </a:defRPr>
      </a:lvl8pPr>
      <a:lvl9pPr marL="2744343" indent="-274434" algn="l" rtl="0" eaLnBrk="1" latinLnBrk="0" hangingPunct="1">
        <a:spcBef>
          <a:spcPts val="420"/>
        </a:spcBef>
        <a:buClr>
          <a:schemeClr val="accent3"/>
        </a:buClr>
        <a:buFont typeface="Wingdings 2"/>
        <a:buChar char=""/>
        <a:defRPr kumimoji="0" sz="19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548869" algn="l" rtl="0" eaLnBrk="1" latinLnBrk="0" hangingPunct="1">
        <a:defRPr kumimoji="0" kern="1200">
          <a:solidFill>
            <a:schemeClr val="tx1"/>
          </a:solidFill>
          <a:latin typeface="+mn-lt"/>
          <a:ea typeface="+mn-ea"/>
          <a:cs typeface="+mn-cs"/>
        </a:defRPr>
      </a:lvl2pPr>
      <a:lvl3pPr marL="1097737" algn="l" rtl="0" eaLnBrk="1" latinLnBrk="0" hangingPunct="1">
        <a:defRPr kumimoji="0" kern="1200">
          <a:solidFill>
            <a:schemeClr val="tx1"/>
          </a:solidFill>
          <a:latin typeface="+mn-lt"/>
          <a:ea typeface="+mn-ea"/>
          <a:cs typeface="+mn-cs"/>
        </a:defRPr>
      </a:lvl3pPr>
      <a:lvl4pPr marL="1646606" algn="l" rtl="0" eaLnBrk="1" latinLnBrk="0" hangingPunct="1">
        <a:defRPr kumimoji="0" kern="1200">
          <a:solidFill>
            <a:schemeClr val="tx1"/>
          </a:solidFill>
          <a:latin typeface="+mn-lt"/>
          <a:ea typeface="+mn-ea"/>
          <a:cs typeface="+mn-cs"/>
        </a:defRPr>
      </a:lvl4pPr>
      <a:lvl5pPr marL="2195474" algn="l" rtl="0" eaLnBrk="1" latinLnBrk="0" hangingPunct="1">
        <a:defRPr kumimoji="0" kern="1200">
          <a:solidFill>
            <a:schemeClr val="tx1"/>
          </a:solidFill>
          <a:latin typeface="+mn-lt"/>
          <a:ea typeface="+mn-ea"/>
          <a:cs typeface="+mn-cs"/>
        </a:defRPr>
      </a:lvl5pPr>
      <a:lvl6pPr marL="2744343" algn="l" rtl="0" eaLnBrk="1" latinLnBrk="0" hangingPunct="1">
        <a:defRPr kumimoji="0" kern="1200">
          <a:solidFill>
            <a:schemeClr val="tx1"/>
          </a:solidFill>
          <a:latin typeface="+mn-lt"/>
          <a:ea typeface="+mn-ea"/>
          <a:cs typeface="+mn-cs"/>
        </a:defRPr>
      </a:lvl6pPr>
      <a:lvl7pPr marL="3293212" algn="l" rtl="0" eaLnBrk="1" latinLnBrk="0" hangingPunct="1">
        <a:defRPr kumimoji="0" kern="1200">
          <a:solidFill>
            <a:schemeClr val="tx1"/>
          </a:solidFill>
          <a:latin typeface="+mn-lt"/>
          <a:ea typeface="+mn-ea"/>
          <a:cs typeface="+mn-cs"/>
        </a:defRPr>
      </a:lvl7pPr>
      <a:lvl8pPr marL="3842080" algn="l" rtl="0" eaLnBrk="1" latinLnBrk="0" hangingPunct="1">
        <a:defRPr kumimoji="0" kern="1200">
          <a:solidFill>
            <a:schemeClr val="tx1"/>
          </a:solidFill>
          <a:latin typeface="+mn-lt"/>
          <a:ea typeface="+mn-ea"/>
          <a:cs typeface="+mn-cs"/>
        </a:defRPr>
      </a:lvl8pPr>
      <a:lvl9pPr marL="4390949"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35269" y="2592942"/>
            <a:ext cx="5567895" cy="1034176"/>
          </a:xfrm>
          <a:prstGeom prst="rect">
            <a:avLst/>
          </a:prstGeom>
          <a:noFill/>
        </p:spPr>
        <p:txBody>
          <a:bodyPr wrap="square" lIns="109774" tIns="54887" rIns="109774" bIns="54887" rtlCol="0" anchor="ctr">
            <a:spAutoFit/>
          </a:bodyPr>
          <a:lstStyle/>
          <a:p>
            <a:pPr algn="ctr"/>
            <a:r>
              <a:rPr lang="en-IN" sz="6000" dirty="0" smtClean="0">
                <a:solidFill>
                  <a:srgbClr val="FF0000"/>
                </a:solidFill>
                <a:latin typeface="Algerian" pitchFamily="82" charset="0"/>
              </a:rPr>
              <a:t>Movielens Ratings</a:t>
            </a:r>
            <a:endParaRPr lang="en-IN" sz="6000" dirty="0">
              <a:solidFill>
                <a:srgbClr val="FF0000"/>
              </a:solidFill>
              <a:latin typeface="Algerian" pitchFamily="82" charset="0"/>
            </a:endParaRPr>
          </a:p>
        </p:txBody>
      </p:sp>
    </p:spTree>
    <p:extLst>
      <p:ext uri="{BB962C8B-B14F-4D97-AF65-F5344CB8AC3E}">
        <p14:creationId xmlns="" xmlns:p14="http://schemas.microsoft.com/office/powerpoint/2010/main" val="1333591815"/>
      </p:ext>
    </p:extLst>
  </p:cSld>
  <p:clrMapOvr>
    <a:masterClrMapping/>
  </p:clrMapOvr>
  <mc:AlternateContent xmlns:mc="http://schemas.openxmlformats.org/markup-compatibility/2006">
    <mc:Choice xmlns="" xmlns:p14="http://schemas.microsoft.com/office/powerpoint/2010/main" Requires="p14">
      <p:transition p14:dur="0" advClick="0"/>
    </mc:Choice>
    <mc:Fallback>
      <p:transition advClick="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18" y="266865"/>
            <a:ext cx="11615778" cy="5676814"/>
          </a:xfrm>
        </p:spPr>
        <p:txBody>
          <a:bodyPr>
            <a:normAutofit/>
          </a:bodyPr>
          <a:lstStyle/>
          <a:p>
            <a:pPr marL="131728" indent="0" algn="just">
              <a:buNone/>
            </a:pPr>
            <a:r>
              <a:rPr lang="en-US" sz="2400" dirty="0">
                <a:latin typeface="Times New Roman" pitchFamily="18" charset="0"/>
                <a:cs typeface="Times New Roman" pitchFamily="18" charset="0"/>
              </a:rPr>
              <a:t>Q 6) What techniques were you using for data pre-processing?</a:t>
            </a:r>
          </a:p>
          <a:p>
            <a:pPr marL="131728" indent="0" algn="just">
              <a:buNone/>
            </a:pPr>
            <a:r>
              <a:rPr lang="en-US" sz="2400" dirty="0">
                <a:latin typeface="Times New Roman" pitchFamily="18" charset="0"/>
                <a:cs typeface="Times New Roman" pitchFamily="18" charset="0"/>
              </a:rPr>
              <a:t>        We don’t use many technique because there is no need of that except the Normalization</a:t>
            </a:r>
          </a:p>
          <a:p>
            <a:pPr marL="131728" indent="0" algn="just">
              <a:buNone/>
            </a:pPr>
            <a:endParaRPr lang="en-US" sz="2400" dirty="0">
              <a:latin typeface="Times New Roman" pitchFamily="18" charset="0"/>
              <a:cs typeface="Times New Roman" pitchFamily="18" charset="0"/>
            </a:endParaRPr>
          </a:p>
          <a:p>
            <a:pPr marL="131728" indent="0" algn="just">
              <a:buNone/>
            </a:pPr>
            <a:r>
              <a:rPr lang="en-US" sz="2400" dirty="0">
                <a:latin typeface="Times New Roman" pitchFamily="18" charset="0"/>
                <a:cs typeface="Times New Roman" pitchFamily="18" charset="0"/>
              </a:rPr>
              <a:t>Q 7) How training was done or what models were used?</a:t>
            </a:r>
          </a:p>
          <a:p>
            <a:pPr marL="131728" indent="0" algn="just">
              <a:buNone/>
            </a:pPr>
            <a:r>
              <a:rPr lang="en-US" sz="2400" dirty="0">
                <a:latin typeface="Times New Roman" pitchFamily="18" charset="0"/>
                <a:cs typeface="Times New Roman" pitchFamily="18" charset="0"/>
              </a:rPr>
              <a:t>       1] Before diving the data in training and testing set we performed scaling                       operation on the training and testing set.</a:t>
            </a:r>
          </a:p>
          <a:p>
            <a:pPr marL="131728" indent="0" algn="just">
              <a:buNone/>
            </a:pPr>
            <a:r>
              <a:rPr lang="en-US" sz="2400" dirty="0">
                <a:latin typeface="Times New Roman" pitchFamily="18" charset="0"/>
                <a:cs typeface="Times New Roman" pitchFamily="18" charset="0"/>
              </a:rPr>
              <a:t>        2] Algorithms like Linear Regression &amp; RF were used to find out the accuracy.</a:t>
            </a:r>
          </a:p>
          <a:p>
            <a:pPr marL="131728" indent="0" algn="just">
              <a:buNone/>
            </a:pPr>
            <a:endParaRPr lang="en-US" sz="2400" dirty="0">
              <a:latin typeface="Times New Roman" pitchFamily="18" charset="0"/>
              <a:cs typeface="Times New Roman" pitchFamily="18" charset="0"/>
            </a:endParaRPr>
          </a:p>
          <a:p>
            <a:pPr marL="131728" indent="0" algn="just">
              <a:buNone/>
            </a:pPr>
            <a:r>
              <a:rPr lang="en-US" sz="2400" dirty="0">
                <a:latin typeface="Times New Roman" pitchFamily="18" charset="0"/>
                <a:cs typeface="Times New Roman" pitchFamily="18" charset="0"/>
              </a:rPr>
              <a:t>Q 8) What are stage for deployment?</a:t>
            </a:r>
          </a:p>
          <a:p>
            <a:pPr marL="131728" indent="0" algn="just">
              <a:buNone/>
            </a:pPr>
            <a:r>
              <a:rPr lang="en-US" sz="2400" dirty="0">
                <a:latin typeface="Times New Roman" pitchFamily="18" charset="0"/>
                <a:cs typeface="Times New Roman" pitchFamily="18" charset="0"/>
              </a:rPr>
              <a:t>      1] The 1</a:t>
            </a:r>
            <a:r>
              <a:rPr lang="en-US" sz="2400" baseline="30000" dirty="0">
                <a:latin typeface="Times New Roman" pitchFamily="18" charset="0"/>
                <a:cs typeface="Times New Roman" pitchFamily="18" charset="0"/>
              </a:rPr>
              <a:t>st</a:t>
            </a:r>
            <a:r>
              <a:rPr lang="en-US" sz="2400" dirty="0">
                <a:latin typeface="Times New Roman" pitchFamily="18" charset="0"/>
                <a:cs typeface="Times New Roman" pitchFamily="18" charset="0"/>
              </a:rPr>
              <a:t> stage is to create your app.py file so that we can see our model.</a:t>
            </a:r>
          </a:p>
          <a:p>
            <a:pPr marL="131728" indent="0" algn="just">
              <a:buNone/>
            </a:pPr>
            <a:r>
              <a:rPr lang="en-US" sz="2400" dirty="0">
                <a:latin typeface="Times New Roman" pitchFamily="18" charset="0"/>
                <a:cs typeface="Times New Roman" pitchFamily="18" charset="0"/>
              </a:rPr>
              <a:t>      2] The 2</a:t>
            </a:r>
            <a:r>
              <a:rPr lang="en-US" sz="2400" baseline="30000" dirty="0">
                <a:latin typeface="Times New Roman" pitchFamily="18" charset="0"/>
                <a:cs typeface="Times New Roman" pitchFamily="18" charset="0"/>
              </a:rPr>
              <a:t>nd</a:t>
            </a:r>
            <a:r>
              <a:rPr lang="en-US" sz="2400" dirty="0">
                <a:latin typeface="Times New Roman" pitchFamily="18" charset="0"/>
                <a:cs typeface="Times New Roman" pitchFamily="18" charset="0"/>
              </a:rPr>
              <a:t> stage is to update your project on GitHub.</a:t>
            </a:r>
          </a:p>
          <a:p>
            <a:pPr marL="131728" indent="0" algn="just">
              <a:buNone/>
            </a:pPr>
            <a:r>
              <a:rPr lang="en-US" sz="2400" dirty="0">
                <a:latin typeface="Times New Roman" pitchFamily="18" charset="0"/>
                <a:cs typeface="Times New Roman" pitchFamily="18" charset="0"/>
              </a:rPr>
              <a:t>      3] The 3</a:t>
            </a:r>
            <a:r>
              <a:rPr lang="en-US" sz="2400" baseline="30000" dirty="0">
                <a:latin typeface="Times New Roman" pitchFamily="18" charset="0"/>
                <a:cs typeface="Times New Roman" pitchFamily="18" charset="0"/>
              </a:rPr>
              <a:t>rd</a:t>
            </a:r>
            <a:r>
              <a:rPr lang="en-US" sz="2400" dirty="0">
                <a:latin typeface="Times New Roman" pitchFamily="18" charset="0"/>
                <a:cs typeface="Times New Roman" pitchFamily="18" charset="0"/>
              </a:rPr>
              <a:t> stage in which you can deploy your model on any server such as   </a:t>
            </a:r>
            <a:r>
              <a:rPr lang="en-US" sz="2400" dirty="0" smtClean="0">
                <a:latin typeface="Times New Roman" pitchFamily="18" charset="0"/>
                <a:cs typeface="Times New Roman" pitchFamily="18" charset="0"/>
              </a:rPr>
              <a:t>GCP</a:t>
            </a:r>
            <a:r>
              <a:rPr lang="en-US" sz="2400" dirty="0">
                <a:latin typeface="Times New Roman" pitchFamily="18" charset="0"/>
                <a:cs typeface="Times New Roman" pitchFamily="18" charset="0"/>
              </a:rPr>
              <a:t>, AWS, Azure</a:t>
            </a:r>
          </a:p>
          <a:p>
            <a:pPr algn="just">
              <a:buFont typeface="Wingdings" pitchFamily="2" charset="2"/>
              <a:buChar char="q"/>
            </a:pPr>
            <a:endParaRPr lang="en-US" sz="2400" dirty="0">
              <a:latin typeface="Times New Roman" pitchFamily="18" charset="0"/>
              <a:cs typeface="Times New Roman" pitchFamily="18" charset="0"/>
            </a:endParaRPr>
          </a:p>
        </p:txBody>
      </p:sp>
      <p:sp>
        <p:nvSpPr>
          <p:cNvPr id="3" name="Right Arrow 2"/>
          <p:cNvSpPr/>
          <p:nvPr/>
        </p:nvSpPr>
        <p:spPr>
          <a:xfrm>
            <a:off x="576971" y="825428"/>
            <a:ext cx="383993" cy="147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09774" tIns="54887" rIns="109774" bIns="54887" rtlCol="0" anchor="ctr"/>
          <a:lstStyle/>
          <a:p>
            <a:pPr algn="ctr"/>
            <a:endParaRPr lang="en-IN"/>
          </a:p>
        </p:txBody>
      </p:sp>
      <p:sp>
        <p:nvSpPr>
          <p:cNvPr id="4" name="Right Arrow 3"/>
          <p:cNvSpPr/>
          <p:nvPr/>
        </p:nvSpPr>
        <p:spPr>
          <a:xfrm>
            <a:off x="576971" y="2101431"/>
            <a:ext cx="383993" cy="147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09774" tIns="54887" rIns="109774" bIns="54887" rtlCol="0" anchor="ctr"/>
          <a:lstStyle/>
          <a:p>
            <a:pPr algn="ctr"/>
            <a:endParaRPr lang="en-IN"/>
          </a:p>
        </p:txBody>
      </p:sp>
      <p:sp>
        <p:nvSpPr>
          <p:cNvPr id="7" name="Right Arrow 6"/>
          <p:cNvSpPr/>
          <p:nvPr/>
        </p:nvSpPr>
        <p:spPr>
          <a:xfrm>
            <a:off x="576969" y="4248006"/>
            <a:ext cx="383993" cy="147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09774" tIns="54887" rIns="109774" bIns="54887" rtlCol="0" anchor="ctr"/>
          <a:lstStyle/>
          <a:p>
            <a:pPr algn="ctr"/>
            <a:endParaRPr lang="en-IN"/>
          </a:p>
        </p:txBody>
      </p:sp>
    </p:spTree>
    <p:extLst>
      <p:ext uri="{BB962C8B-B14F-4D97-AF65-F5344CB8AC3E}">
        <p14:creationId xmlns="" xmlns:p14="http://schemas.microsoft.com/office/powerpoint/2010/main" val="227010137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rot="956265">
            <a:off x="609521" y="1004113"/>
            <a:ext cx="10971372" cy="4633874"/>
          </a:xfrm>
        </p:spPr>
        <p:txBody>
          <a:bodyPr anchor="ctr">
            <a:normAutofit/>
          </a:bodyPr>
          <a:lstStyle/>
          <a:p>
            <a:pPr marL="131728" indent="0" algn="ctr">
              <a:buNone/>
            </a:pPr>
            <a:r>
              <a:rPr lang="en-IN" sz="6000" dirty="0">
                <a:latin typeface="Algerian" pitchFamily="82" charset="0"/>
              </a:rPr>
              <a:t>THANK YOU</a:t>
            </a:r>
          </a:p>
        </p:txBody>
      </p:sp>
    </p:spTree>
    <p:extLst>
      <p:ext uri="{BB962C8B-B14F-4D97-AF65-F5344CB8AC3E}">
        <p14:creationId xmlns="" xmlns:p14="http://schemas.microsoft.com/office/powerpoint/2010/main" val="45588846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7313" y="266864"/>
            <a:ext cx="10971372" cy="6412244"/>
          </a:xfrm>
        </p:spPr>
        <p:txBody>
          <a:bodyPr>
            <a:normAutofit/>
          </a:bodyPr>
          <a:lstStyle/>
          <a:p>
            <a:pPr marL="131728" indent="0">
              <a:buNone/>
            </a:pPr>
            <a:r>
              <a:rPr lang="en-IN" sz="2600" b="1" dirty="0">
                <a:latin typeface="Times New Roman" pitchFamily="18" charset="0"/>
                <a:cs typeface="Times New Roman" pitchFamily="18" charset="0"/>
              </a:rPr>
              <a:t>Objective :- </a:t>
            </a:r>
            <a:endParaRPr lang="en-IN" sz="2600" b="1" dirty="0" smtClean="0">
              <a:latin typeface="Times New Roman" pitchFamily="18" charset="0"/>
              <a:cs typeface="Times New Roman" pitchFamily="18" charset="0"/>
            </a:endParaRPr>
          </a:p>
          <a:p>
            <a:pPr marL="131728" indent="0">
              <a:buNone/>
            </a:pPr>
            <a:endParaRPr lang="en-IN" sz="2600" b="1" dirty="0" smtClean="0">
              <a:latin typeface="Times New Roman" pitchFamily="18" charset="0"/>
              <a:cs typeface="Times New Roman" pitchFamily="18" charset="0"/>
            </a:endParaRPr>
          </a:p>
          <a:p>
            <a:pPr>
              <a:buNone/>
            </a:pPr>
            <a:r>
              <a:rPr lang="en-US" sz="2000" dirty="0" smtClean="0"/>
              <a:t>    The </a:t>
            </a:r>
            <a:r>
              <a:rPr lang="en-US" sz="2000" dirty="0" smtClean="0"/>
              <a:t>movielens scala solution system is machine learning model which helps   to find out the co-relation between the input variable and output variable of model building. Each row of dataset represents feedback trend parameter. So our task is to predict the output on the basis of given input </a:t>
            </a:r>
            <a:r>
              <a:rPr lang="en-US" sz="2000" dirty="0" smtClean="0"/>
              <a:t>variable</a:t>
            </a:r>
          </a:p>
          <a:p>
            <a:pPr>
              <a:buNone/>
            </a:pPr>
            <a:endParaRPr lang="en-US" sz="2000" b="1" dirty="0" smtClean="0">
              <a:latin typeface="Arial Narrow" pitchFamily="34" charset="0"/>
              <a:cs typeface="Times New Roman" pitchFamily="18" charset="0"/>
            </a:endParaRPr>
          </a:p>
          <a:p>
            <a:pPr>
              <a:buNone/>
            </a:pPr>
            <a:r>
              <a:rPr lang="en-US" sz="2000" dirty="0" smtClean="0"/>
              <a:t>    The </a:t>
            </a:r>
            <a:r>
              <a:rPr lang="en-US" sz="2000" dirty="0" smtClean="0"/>
              <a:t>effect of input variables on output variables, namely feedback and ratings of sampling is investigated using a statistical machine learning framework. We have to use a number of classical and non-parametric statistical analytic tools to carefully analyze the strength of each input variable's correlation with each of the output variables in order to discover the most strongly associated input variables. We need to estimate parameters; we can compare a traditional linear regression approach to a sophisticated state-of-the-art nonlinear non- parametric method, etc.</a:t>
            </a:r>
            <a:endParaRPr lang="en-IN" sz="2000" dirty="0" smtClean="0"/>
          </a:p>
          <a:p>
            <a:pPr>
              <a:buNone/>
            </a:pPr>
            <a:endParaRPr lang="en-IN" sz="2000" b="1" dirty="0" smtClean="0">
              <a:latin typeface="Arial Narrow" pitchFamily="34" charset="0"/>
              <a:cs typeface="Times New Roman" pitchFamily="18" charset="0"/>
            </a:endParaRPr>
          </a:p>
          <a:p>
            <a:pPr>
              <a:buFont typeface="Wingdings" pitchFamily="2" charset="2"/>
              <a:buChar char="q"/>
            </a:pPr>
            <a:endParaRPr lang="en-IN" sz="26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114989337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006975" y="126380"/>
            <a:ext cx="3906194" cy="700628"/>
          </a:xfrm>
        </p:spPr>
        <p:txBody>
          <a:bodyPr>
            <a:normAutofit/>
          </a:bodyPr>
          <a:lstStyle/>
          <a:p>
            <a:pPr algn="ctr"/>
            <a:r>
              <a:rPr lang="en-IN" sz="2600" dirty="0" smtClean="0">
                <a:effectLst/>
                <a:latin typeface="Times New Roman" pitchFamily="18" charset="0"/>
                <a:cs typeface="Times New Roman" pitchFamily="18" charset="0"/>
              </a:rPr>
              <a:t>EE  ARCHITECTURE</a:t>
            </a:r>
            <a:endParaRPr lang="en-IN" sz="2600" dirty="0">
              <a:effectLst/>
              <a:latin typeface="Times New Roman" pitchFamily="18" charset="0"/>
              <a:cs typeface="Times New Roman" pitchFamily="18" charset="0"/>
            </a:endParaRPr>
          </a:p>
        </p:txBody>
      </p:sp>
      <p:sp>
        <p:nvSpPr>
          <p:cNvPr id="33" name="Rectangle 30"/>
          <p:cNvSpPr>
            <a:spLocks noChangeArrowheads="1"/>
          </p:cNvSpPr>
          <p:nvPr/>
        </p:nvSpPr>
        <p:spPr bwMode="auto">
          <a:xfrm>
            <a:off x="203176" y="-825736"/>
            <a:ext cx="1000439" cy="243164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624903" tIns="1097391" rIns="365797" bIns="975459" numCol="1" anchor="ctr" anchorCtr="0" compatLnSpc="1">
            <a:prstTxWarp prst="textNoShape">
              <a:avLst/>
            </a:prstTxWarp>
            <a:spAutoFit/>
          </a:bodyPr>
          <a:lstStyle/>
          <a:p>
            <a:pPr fontAlgn="base">
              <a:spcBef>
                <a:spcPct val="0"/>
              </a:spcBef>
              <a:spcAft>
                <a:spcPct val="0"/>
              </a:spcAft>
              <a:tabLst>
                <a:tab pos="838549" algn="l"/>
              </a:tabLst>
            </a:pPr>
            <a:endParaRPr lang="en-US">
              <a:latin typeface="Arial" pitchFamily="34" charset="0"/>
              <a:cs typeface="Arial" pitchFamily="34" charset="0"/>
            </a:endParaRPr>
          </a:p>
        </p:txBody>
      </p:sp>
      <p:sp>
        <p:nvSpPr>
          <p:cNvPr id="34" name="Rectangle 31"/>
          <p:cNvSpPr>
            <a:spLocks noChangeArrowheads="1"/>
          </p:cNvSpPr>
          <p:nvPr/>
        </p:nvSpPr>
        <p:spPr bwMode="auto">
          <a:xfrm>
            <a:off x="203177" y="-223810"/>
            <a:ext cx="683357" cy="169589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109774" tIns="54887" rIns="109774" bIns="54887" numCol="1" anchor="ctr" anchorCtr="0" compatLnSpc="1">
            <a:prstTxWarp prst="textNoShape">
              <a:avLst/>
            </a:prstTxWarp>
            <a:spAutoFit/>
          </a:bodyPr>
          <a:lstStyle/>
          <a:p>
            <a:pPr fontAlgn="base">
              <a:spcBef>
                <a:spcPct val="0"/>
              </a:spcBef>
              <a:spcAft>
                <a:spcPct val="0"/>
              </a:spcAft>
            </a:pPr>
            <a:r>
              <a:rPr lang="en-US">
                <a:latin typeface="Arial" pitchFamily="34" charset="0"/>
                <a:cs typeface="Arial" pitchFamily="34" charset="0"/>
              </a:rPr>
              <a:t/>
            </a:r>
            <a:br>
              <a:rPr lang="en-US">
                <a:latin typeface="Arial" pitchFamily="34" charset="0"/>
                <a:cs typeface="Arial" pitchFamily="34" charset="0"/>
              </a:rPr>
            </a:br>
            <a:endParaRPr lang="en-US" sz="1400">
              <a:latin typeface="Arial" pitchFamily="34" charset="0"/>
              <a:ea typeface="Times New Roman" pitchFamily="18" charset="0"/>
              <a:cs typeface="Arial" pitchFamily="34" charset="0"/>
            </a:endParaRPr>
          </a:p>
          <a:p>
            <a:pPr eaLnBrk="0" fontAlgn="base" hangingPunct="0">
              <a:spcBef>
                <a:spcPct val="0"/>
              </a:spcBef>
              <a:spcAft>
                <a:spcPct val="0"/>
              </a:spcAft>
            </a:pPr>
            <a:r>
              <a:rPr lang="en-US" sz="1700">
                <a:solidFill>
                  <a:srgbClr val="FFFFFF"/>
                </a:solidFill>
                <a:latin typeface="Arial" pitchFamily="34" charset="0"/>
                <a:ea typeface="Times New Roman" pitchFamily="18" charset="0"/>
                <a:cs typeface="Arial" pitchFamily="34" charset="0"/>
              </a:rPr>
              <a:t>Start</a:t>
            </a:r>
            <a:endParaRPr lang="en-US" sz="1000">
              <a:latin typeface="Arial" pitchFamily="34" charset="0"/>
              <a:cs typeface="Arial" pitchFamily="34" charset="0"/>
            </a:endParaRPr>
          </a:p>
          <a:p>
            <a:pPr eaLnBrk="0" fontAlgn="base" hangingPunct="0">
              <a:spcBef>
                <a:spcPct val="0"/>
              </a:spcBef>
              <a:spcAft>
                <a:spcPct val="0"/>
              </a:spcAft>
            </a:pPr>
            <a:r>
              <a:rPr lang="en-US" sz="1400">
                <a:latin typeface="Arial" pitchFamily="34" charset="0"/>
                <a:ea typeface="Times New Roman" pitchFamily="18" charset="0"/>
                <a:cs typeface="Arial" pitchFamily="34" charset="0"/>
              </a:rPr>
              <a:t/>
            </a:r>
            <a:br>
              <a:rPr lang="en-US" sz="1400">
                <a:latin typeface="Arial" pitchFamily="34" charset="0"/>
                <a:ea typeface="Times New Roman" pitchFamily="18" charset="0"/>
                <a:cs typeface="Arial" pitchFamily="34" charset="0"/>
              </a:rPr>
            </a:br>
            <a:endParaRPr lang="en-US" sz="1400">
              <a:latin typeface="Arial" pitchFamily="34" charset="0"/>
              <a:ea typeface="Times New Roman" pitchFamily="18" charset="0"/>
              <a:cs typeface="Arial" pitchFamily="34" charset="0"/>
            </a:endParaRPr>
          </a:p>
          <a:p>
            <a:pPr eaLnBrk="0" fontAlgn="base" hangingPunct="0">
              <a:spcBef>
                <a:spcPct val="0"/>
              </a:spcBef>
              <a:spcAft>
                <a:spcPct val="0"/>
              </a:spcAft>
            </a:pPr>
            <a:endParaRPr lang="en-US">
              <a:latin typeface="Arial" pitchFamily="34" charset="0"/>
              <a:cs typeface="Arial" pitchFamily="34" charset="0"/>
            </a:endParaRPr>
          </a:p>
        </p:txBody>
      </p:sp>
      <p:sp>
        <p:nvSpPr>
          <p:cNvPr id="37" name="Rounded Rectangle 36"/>
          <p:cNvSpPr>
            <a:spLocks/>
          </p:cNvSpPr>
          <p:nvPr/>
        </p:nvSpPr>
        <p:spPr>
          <a:xfrm>
            <a:off x="8428427" y="4051274"/>
            <a:ext cx="1089237"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effectLst/>
                <a:latin typeface="Times New Roman"/>
                <a:ea typeface="Times New Roman"/>
              </a:rPr>
              <a:t>Data Validation</a:t>
            </a:r>
            <a:endParaRPr lang="en-IN" sz="1400" dirty="0">
              <a:effectLst/>
              <a:latin typeface="Times New Roman"/>
              <a:ea typeface="Times New Roman"/>
            </a:endParaRPr>
          </a:p>
        </p:txBody>
      </p:sp>
      <p:sp>
        <p:nvSpPr>
          <p:cNvPr id="38" name="Rounded Rectangle 37"/>
          <p:cNvSpPr>
            <a:spLocks/>
          </p:cNvSpPr>
          <p:nvPr/>
        </p:nvSpPr>
        <p:spPr>
          <a:xfrm>
            <a:off x="8384190" y="3041875"/>
            <a:ext cx="1133475"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effectLst/>
                <a:latin typeface="Times New Roman"/>
                <a:ea typeface="Times New Roman"/>
              </a:rPr>
              <a:t>Data From User</a:t>
            </a:r>
            <a:endParaRPr lang="en-IN" sz="1400" dirty="0">
              <a:effectLst/>
              <a:latin typeface="Times New Roman"/>
              <a:ea typeface="Times New Roman"/>
            </a:endParaRPr>
          </a:p>
        </p:txBody>
      </p:sp>
      <p:sp>
        <p:nvSpPr>
          <p:cNvPr id="39" name="Rounded Rectangle 38"/>
          <p:cNvSpPr>
            <a:spLocks/>
          </p:cNvSpPr>
          <p:nvPr/>
        </p:nvSpPr>
        <p:spPr>
          <a:xfrm>
            <a:off x="6898569" y="3014685"/>
            <a:ext cx="986914"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effectLst/>
                <a:latin typeface="Times New Roman"/>
                <a:ea typeface="Times New Roman"/>
              </a:rPr>
              <a:t>Application Start</a:t>
            </a:r>
            <a:endParaRPr lang="en-IN" sz="1400" dirty="0">
              <a:effectLst/>
              <a:latin typeface="Times New Roman"/>
              <a:ea typeface="Times New Roman"/>
            </a:endParaRPr>
          </a:p>
        </p:txBody>
      </p:sp>
      <p:sp>
        <p:nvSpPr>
          <p:cNvPr id="40" name="Rounded Rectangle 39"/>
          <p:cNvSpPr>
            <a:spLocks/>
          </p:cNvSpPr>
          <p:nvPr/>
        </p:nvSpPr>
        <p:spPr>
          <a:xfrm>
            <a:off x="8306275" y="945724"/>
            <a:ext cx="1211390"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effectLst/>
                <a:latin typeface="Times New Roman"/>
                <a:ea typeface="Times New Roman"/>
              </a:rPr>
              <a:t>Pre-Processing</a:t>
            </a:r>
            <a:endParaRPr lang="en-IN" sz="1400" dirty="0">
              <a:effectLst/>
              <a:latin typeface="Times New Roman"/>
              <a:ea typeface="Times New Roman"/>
            </a:endParaRPr>
          </a:p>
        </p:txBody>
      </p:sp>
      <p:sp>
        <p:nvSpPr>
          <p:cNvPr id="41" name="Rounded Rectangle 40"/>
          <p:cNvSpPr>
            <a:spLocks/>
          </p:cNvSpPr>
          <p:nvPr/>
        </p:nvSpPr>
        <p:spPr>
          <a:xfrm>
            <a:off x="5354761" y="1994545"/>
            <a:ext cx="1133475"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effectLst/>
                <a:latin typeface="Times New Roman"/>
                <a:ea typeface="Times New Roman"/>
              </a:rPr>
              <a:t>Model Building</a:t>
            </a:r>
            <a:endParaRPr lang="en-IN" sz="1400" dirty="0">
              <a:effectLst/>
              <a:latin typeface="Times New Roman"/>
              <a:ea typeface="Times New Roman"/>
            </a:endParaRPr>
          </a:p>
        </p:txBody>
      </p:sp>
      <p:sp>
        <p:nvSpPr>
          <p:cNvPr id="42" name="Rounded Rectangle 41"/>
          <p:cNvSpPr>
            <a:spLocks/>
          </p:cNvSpPr>
          <p:nvPr/>
        </p:nvSpPr>
        <p:spPr>
          <a:xfrm>
            <a:off x="3809383" y="1994545"/>
            <a:ext cx="1051763"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effectLst/>
                <a:latin typeface="Times New Roman"/>
                <a:ea typeface="Times New Roman"/>
              </a:rPr>
              <a:t>Prediction</a:t>
            </a:r>
            <a:endParaRPr lang="en-IN" sz="1400" dirty="0">
              <a:effectLst/>
              <a:latin typeface="Times New Roman"/>
              <a:ea typeface="Times New Roman"/>
            </a:endParaRPr>
          </a:p>
        </p:txBody>
      </p:sp>
      <p:sp>
        <p:nvSpPr>
          <p:cNvPr id="43" name="Rounded Rectangle 42"/>
          <p:cNvSpPr>
            <a:spLocks/>
          </p:cNvSpPr>
          <p:nvPr/>
        </p:nvSpPr>
        <p:spPr>
          <a:xfrm>
            <a:off x="6898567" y="945724"/>
            <a:ext cx="986914"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effectLst/>
                <a:latin typeface="Times New Roman"/>
                <a:ea typeface="Times New Roman"/>
              </a:rPr>
              <a:t>Get From DB</a:t>
            </a:r>
            <a:endParaRPr lang="en-IN" sz="1400" dirty="0">
              <a:effectLst/>
              <a:latin typeface="Times New Roman"/>
              <a:ea typeface="Times New Roman"/>
            </a:endParaRPr>
          </a:p>
        </p:txBody>
      </p:sp>
      <p:sp>
        <p:nvSpPr>
          <p:cNvPr id="44" name="Rounded Rectangle 43"/>
          <p:cNvSpPr>
            <a:spLocks/>
          </p:cNvSpPr>
          <p:nvPr/>
        </p:nvSpPr>
        <p:spPr>
          <a:xfrm>
            <a:off x="5428043" y="936780"/>
            <a:ext cx="986914"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effectLst/>
                <a:latin typeface="Times New Roman"/>
                <a:ea typeface="Times New Roman"/>
              </a:rPr>
              <a:t>Insert In DB</a:t>
            </a:r>
            <a:endParaRPr lang="en-IN" sz="1400" dirty="0">
              <a:effectLst/>
              <a:latin typeface="Times New Roman"/>
              <a:ea typeface="Times New Roman"/>
            </a:endParaRPr>
          </a:p>
        </p:txBody>
      </p:sp>
      <p:sp>
        <p:nvSpPr>
          <p:cNvPr id="45" name="Rounded Rectangle 44"/>
          <p:cNvSpPr>
            <a:spLocks/>
          </p:cNvSpPr>
          <p:nvPr/>
        </p:nvSpPr>
        <p:spPr>
          <a:xfrm>
            <a:off x="3727671" y="945724"/>
            <a:ext cx="1133475"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effectLst/>
                <a:latin typeface="Times New Roman"/>
                <a:ea typeface="Times New Roman"/>
              </a:rPr>
              <a:t>Data From Client</a:t>
            </a:r>
            <a:endParaRPr lang="en-IN" sz="1400" dirty="0">
              <a:effectLst/>
              <a:latin typeface="Times New Roman"/>
              <a:ea typeface="Times New Roman"/>
            </a:endParaRPr>
          </a:p>
        </p:txBody>
      </p:sp>
      <p:sp>
        <p:nvSpPr>
          <p:cNvPr id="46" name="Rounded Rectangle 45"/>
          <p:cNvSpPr>
            <a:spLocks/>
          </p:cNvSpPr>
          <p:nvPr/>
        </p:nvSpPr>
        <p:spPr>
          <a:xfrm>
            <a:off x="2299580" y="924192"/>
            <a:ext cx="924036"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effectLst/>
                <a:latin typeface="Times New Roman"/>
                <a:ea typeface="Times New Roman"/>
              </a:rPr>
              <a:t>Start</a:t>
            </a:r>
            <a:endParaRPr lang="en-IN" sz="1400" dirty="0">
              <a:effectLst/>
              <a:latin typeface="Times New Roman"/>
              <a:ea typeface="Times New Roman"/>
            </a:endParaRPr>
          </a:p>
        </p:txBody>
      </p:sp>
      <p:sp>
        <p:nvSpPr>
          <p:cNvPr id="47" name="Rounded Rectangle 46"/>
          <p:cNvSpPr>
            <a:spLocks/>
          </p:cNvSpPr>
          <p:nvPr/>
        </p:nvSpPr>
        <p:spPr>
          <a:xfrm>
            <a:off x="5354761" y="3012423"/>
            <a:ext cx="1133475" cy="537566"/>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effectLst/>
                <a:latin typeface="Times New Roman"/>
                <a:ea typeface="Times New Roman"/>
              </a:rPr>
              <a:t>Cloud Setup</a:t>
            </a:r>
            <a:endParaRPr lang="en-IN" sz="1400" dirty="0">
              <a:effectLst/>
              <a:latin typeface="Times New Roman"/>
              <a:ea typeface="Times New Roman"/>
            </a:endParaRPr>
          </a:p>
        </p:txBody>
      </p:sp>
      <p:sp>
        <p:nvSpPr>
          <p:cNvPr id="55" name="Rounded Rectangle 54"/>
          <p:cNvSpPr>
            <a:spLocks/>
          </p:cNvSpPr>
          <p:nvPr/>
        </p:nvSpPr>
        <p:spPr>
          <a:xfrm>
            <a:off x="5357302" y="4051274"/>
            <a:ext cx="1130935"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effectLst/>
                <a:latin typeface="Times New Roman"/>
                <a:ea typeface="Times New Roman"/>
              </a:rPr>
              <a:t>END</a:t>
            </a:r>
            <a:endParaRPr lang="en-IN" sz="1400" dirty="0">
              <a:effectLst/>
              <a:latin typeface="Times New Roman"/>
              <a:ea typeface="Times New Roman"/>
            </a:endParaRPr>
          </a:p>
        </p:txBody>
      </p:sp>
      <p:sp>
        <p:nvSpPr>
          <p:cNvPr id="60" name="Rounded Rectangle 59"/>
          <p:cNvSpPr>
            <a:spLocks/>
          </p:cNvSpPr>
          <p:nvPr/>
        </p:nvSpPr>
        <p:spPr>
          <a:xfrm>
            <a:off x="2265807" y="1987154"/>
            <a:ext cx="1068126"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latin typeface="Times New Roman"/>
                <a:ea typeface="Times New Roman"/>
              </a:rPr>
              <a:t>Hyper-Parameter</a:t>
            </a:r>
            <a:endParaRPr lang="en-IN" sz="1400" dirty="0">
              <a:effectLst/>
              <a:latin typeface="Times New Roman"/>
              <a:ea typeface="Times New Roman"/>
            </a:endParaRPr>
          </a:p>
        </p:txBody>
      </p:sp>
      <p:sp>
        <p:nvSpPr>
          <p:cNvPr id="61" name="Rounded Rectangle 60"/>
          <p:cNvSpPr>
            <a:spLocks/>
          </p:cNvSpPr>
          <p:nvPr/>
        </p:nvSpPr>
        <p:spPr>
          <a:xfrm>
            <a:off x="8384190" y="1987156"/>
            <a:ext cx="1133475"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latin typeface="Times New Roman"/>
                <a:ea typeface="Times New Roman"/>
              </a:rPr>
              <a:t>Feature Scaling</a:t>
            </a:r>
            <a:endParaRPr lang="en-IN" sz="1400" dirty="0">
              <a:effectLst/>
              <a:latin typeface="Times New Roman"/>
              <a:ea typeface="Times New Roman"/>
            </a:endParaRPr>
          </a:p>
        </p:txBody>
      </p:sp>
      <p:sp>
        <p:nvSpPr>
          <p:cNvPr id="62" name="Rounded Rectangle 61"/>
          <p:cNvSpPr>
            <a:spLocks/>
          </p:cNvSpPr>
          <p:nvPr/>
        </p:nvSpPr>
        <p:spPr>
          <a:xfrm>
            <a:off x="6898567" y="1987155"/>
            <a:ext cx="986914"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latin typeface="Times New Roman"/>
                <a:ea typeface="Times New Roman"/>
              </a:rPr>
              <a:t>PCA</a:t>
            </a:r>
            <a:endParaRPr lang="en-IN" sz="1400" dirty="0">
              <a:effectLst/>
              <a:latin typeface="Times New Roman"/>
              <a:ea typeface="Times New Roman"/>
            </a:endParaRPr>
          </a:p>
        </p:txBody>
      </p:sp>
      <p:sp>
        <p:nvSpPr>
          <p:cNvPr id="63" name="Rounded Rectangle 62"/>
          <p:cNvSpPr>
            <a:spLocks/>
          </p:cNvSpPr>
          <p:nvPr/>
        </p:nvSpPr>
        <p:spPr>
          <a:xfrm>
            <a:off x="2265807" y="3003092"/>
            <a:ext cx="1068126"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latin typeface="Times New Roman"/>
                <a:ea typeface="Times New Roman"/>
              </a:rPr>
              <a:t>Model Testing</a:t>
            </a:r>
            <a:endParaRPr lang="en-IN" sz="1400" dirty="0">
              <a:effectLst/>
              <a:latin typeface="Times New Roman"/>
              <a:ea typeface="Times New Roman"/>
            </a:endParaRPr>
          </a:p>
        </p:txBody>
      </p:sp>
      <p:sp>
        <p:nvSpPr>
          <p:cNvPr id="64" name="Rounded Rectangle 63"/>
          <p:cNvSpPr>
            <a:spLocks/>
          </p:cNvSpPr>
          <p:nvPr/>
        </p:nvSpPr>
        <p:spPr>
          <a:xfrm>
            <a:off x="3809383" y="3014685"/>
            <a:ext cx="1068126"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latin typeface="Times New Roman"/>
                <a:ea typeface="Times New Roman"/>
              </a:rPr>
              <a:t>Model Dump</a:t>
            </a:r>
            <a:endParaRPr lang="en-IN" sz="1400" dirty="0">
              <a:effectLst/>
              <a:latin typeface="Times New Roman"/>
              <a:ea typeface="Times New Roman"/>
            </a:endParaRPr>
          </a:p>
        </p:txBody>
      </p:sp>
      <p:sp>
        <p:nvSpPr>
          <p:cNvPr id="65" name="Rounded Rectangle 64"/>
          <p:cNvSpPr>
            <a:spLocks/>
          </p:cNvSpPr>
          <p:nvPr/>
        </p:nvSpPr>
        <p:spPr>
          <a:xfrm>
            <a:off x="6905430" y="4051274"/>
            <a:ext cx="1089237"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effectLst/>
                <a:latin typeface="Times New Roman"/>
                <a:ea typeface="Times New Roman"/>
              </a:rPr>
              <a:t>Prediction</a:t>
            </a:r>
            <a:endParaRPr lang="en-IN" sz="1400" dirty="0">
              <a:effectLst/>
              <a:latin typeface="Times New Roman"/>
              <a:ea typeface="Times New Roman"/>
            </a:endParaRPr>
          </a:p>
        </p:txBody>
      </p:sp>
      <p:cxnSp>
        <p:nvCxnSpPr>
          <p:cNvPr id="66" name="Straight Arrow Connector 65"/>
          <p:cNvCxnSpPr/>
          <p:nvPr/>
        </p:nvCxnSpPr>
        <p:spPr>
          <a:xfrm>
            <a:off x="3223615" y="1201308"/>
            <a:ext cx="5040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5" idx="3"/>
            <a:endCxn id="44" idx="1"/>
          </p:cNvCxnSpPr>
          <p:nvPr/>
        </p:nvCxnSpPr>
        <p:spPr>
          <a:xfrm flipV="1">
            <a:off x="4861146" y="1204432"/>
            <a:ext cx="566897" cy="89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6414957" y="1204432"/>
            <a:ext cx="566897" cy="89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40" idx="1"/>
          </p:cNvCxnSpPr>
          <p:nvPr/>
        </p:nvCxnSpPr>
        <p:spPr>
          <a:xfrm>
            <a:off x="7840088" y="1199904"/>
            <a:ext cx="466190" cy="134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8911970" y="1459497"/>
            <a:ext cx="0" cy="4847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2799870" y="2518337"/>
            <a:ext cx="0" cy="4847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8911970" y="3566519"/>
            <a:ext cx="0" cy="4847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1" idx="1"/>
          </p:cNvCxnSpPr>
          <p:nvPr/>
        </p:nvCxnSpPr>
        <p:spPr>
          <a:xfrm flipH="1">
            <a:off x="7840086" y="2254808"/>
            <a:ext cx="544105" cy="73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840086" y="3281206"/>
            <a:ext cx="544105" cy="73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a:off x="7937637" y="4318926"/>
            <a:ext cx="544105" cy="73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62" idx="1"/>
            <a:endCxn id="41" idx="3"/>
          </p:cNvCxnSpPr>
          <p:nvPr/>
        </p:nvCxnSpPr>
        <p:spPr>
          <a:xfrm flipH="1">
            <a:off x="6488238" y="2254807"/>
            <a:ext cx="410331" cy="73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6509599" y="3263353"/>
            <a:ext cx="367602" cy="73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endCxn id="47" idx="1"/>
          </p:cNvCxnSpPr>
          <p:nvPr/>
        </p:nvCxnSpPr>
        <p:spPr>
          <a:xfrm>
            <a:off x="4877510" y="3263353"/>
            <a:ext cx="477251" cy="178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41" idx="1"/>
          </p:cNvCxnSpPr>
          <p:nvPr/>
        </p:nvCxnSpPr>
        <p:spPr>
          <a:xfrm flipH="1">
            <a:off x="4861145" y="2262197"/>
            <a:ext cx="4936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42" idx="1"/>
          </p:cNvCxnSpPr>
          <p:nvPr/>
        </p:nvCxnSpPr>
        <p:spPr>
          <a:xfrm flipH="1" flipV="1">
            <a:off x="3317340" y="2254805"/>
            <a:ext cx="492043" cy="73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3311406" y="3275973"/>
            <a:ext cx="477251" cy="178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flipH="1">
            <a:off x="6462395" y="4310542"/>
            <a:ext cx="410331" cy="73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18186672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16" y="266865"/>
            <a:ext cx="11259367" cy="5897989"/>
          </a:xfrm>
        </p:spPr>
        <p:txBody>
          <a:bodyPr>
            <a:normAutofit/>
          </a:bodyPr>
          <a:lstStyle/>
          <a:p>
            <a:pPr marL="131728" indent="0" algn="just">
              <a:lnSpc>
                <a:spcPct val="150000"/>
              </a:lnSpc>
              <a:buNone/>
            </a:pPr>
            <a:r>
              <a:rPr lang="en-US" sz="2400" b="1" dirty="0">
                <a:latin typeface="Times New Roman" pitchFamily="18" charset="0"/>
                <a:cs typeface="Times New Roman" pitchFamily="18" charset="0"/>
              </a:rPr>
              <a:t>Data Insertion in Database</a:t>
            </a:r>
            <a:r>
              <a:rPr lang="en-US" sz="2400" b="1" dirty="0" smtClean="0">
                <a:latin typeface="Times New Roman" pitchFamily="18" charset="0"/>
                <a:cs typeface="Times New Roman" pitchFamily="18" charset="0"/>
              </a:rPr>
              <a:t>:</a:t>
            </a:r>
            <a:endParaRPr lang="en-US" sz="2600" b="1" dirty="0">
              <a:latin typeface="Times New Roman" pitchFamily="18" charset="0"/>
              <a:cs typeface="Times New Roman" pitchFamily="18" charset="0"/>
            </a:endParaRPr>
          </a:p>
          <a:p>
            <a:pPr algn="just">
              <a:lnSpc>
                <a:spcPct val="150000"/>
              </a:lnSpc>
              <a:buFont typeface="Wingdings" pitchFamily="2" charset="2"/>
              <a:buChar char="q"/>
            </a:pPr>
            <a:r>
              <a:rPr lang="en-US" sz="2000" b="1" dirty="0" smtClean="0">
                <a:latin typeface="Times New Roman" pitchFamily="18" charset="0"/>
                <a:cs typeface="Times New Roman" pitchFamily="18" charset="0"/>
              </a:rPr>
              <a:t>Table creation :</a:t>
            </a:r>
            <a:r>
              <a:rPr lang="en-US" sz="2400" b="1"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Table name </a:t>
            </a:r>
            <a:r>
              <a:rPr lang="en-US" sz="2000" dirty="0" smtClean="0">
                <a:latin typeface="Times New Roman" pitchFamily="18" charset="0"/>
                <a:cs typeface="Times New Roman" pitchFamily="18" charset="0"/>
              </a:rPr>
              <a:t>datasets attributes</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is created in the key space </a:t>
            </a:r>
            <a:r>
              <a:rPr lang="en-US" sz="2000" dirty="0" smtClean="0">
                <a:latin typeface="Times New Roman" pitchFamily="18" charset="0"/>
                <a:cs typeface="Times New Roman" pitchFamily="18" charset="0"/>
              </a:rPr>
              <a:t>for </a:t>
            </a:r>
            <a:r>
              <a:rPr lang="en-US" sz="2000" dirty="0">
                <a:latin typeface="Times New Roman" pitchFamily="18" charset="0"/>
                <a:cs typeface="Times New Roman" pitchFamily="18" charset="0"/>
              </a:rPr>
              <a:t>inserting the files. If the table is already present then new files are inserted in the same table</a:t>
            </a:r>
            <a:r>
              <a:rPr lang="en-US" sz="2000" dirty="0" smtClean="0">
                <a:latin typeface="Times New Roman" pitchFamily="18" charset="0"/>
                <a:cs typeface="Times New Roman" pitchFamily="18" charset="0"/>
              </a:rPr>
              <a:t>.</a:t>
            </a:r>
          </a:p>
          <a:p>
            <a:pPr algn="just">
              <a:lnSpc>
                <a:spcPct val="150000"/>
              </a:lnSpc>
              <a:buFont typeface="Wingdings" pitchFamily="2" charset="2"/>
              <a:buChar char="q"/>
            </a:pPr>
            <a:endParaRPr lang="en-US" sz="2000" dirty="0" smtClean="0">
              <a:latin typeface="Times New Roman" pitchFamily="18" charset="0"/>
              <a:cs typeface="Times New Roman" pitchFamily="18" charset="0"/>
            </a:endParaRPr>
          </a:p>
          <a:p>
            <a:pPr algn="just">
              <a:lnSpc>
                <a:spcPct val="150000"/>
              </a:lnSpc>
              <a:buFont typeface="Wingdings" pitchFamily="2" charset="2"/>
              <a:buChar char="q"/>
            </a:pPr>
            <a:endParaRPr lang="en-US" sz="2000" dirty="0" smtClean="0">
              <a:latin typeface="Times New Roman" pitchFamily="18" charset="0"/>
              <a:cs typeface="Times New Roman" pitchFamily="18" charset="0"/>
            </a:endParaRPr>
          </a:p>
          <a:p>
            <a:pPr algn="just">
              <a:lnSpc>
                <a:spcPct val="150000"/>
              </a:lnSpc>
              <a:buNone/>
            </a:pPr>
            <a:endParaRPr lang="en-US" sz="2400" dirty="0">
              <a:latin typeface="Times New Roman" pitchFamily="18" charset="0"/>
              <a:cs typeface="Times New Roman" pitchFamily="18" charset="0"/>
            </a:endParaRPr>
          </a:p>
          <a:p>
            <a:pPr algn="just">
              <a:lnSpc>
                <a:spcPct val="150000"/>
              </a:lnSpc>
              <a:buFont typeface="Wingdings" pitchFamily="2" charset="2"/>
              <a:buChar char="q"/>
            </a:pPr>
            <a:r>
              <a:rPr lang="en-US" sz="2000" b="1" dirty="0" smtClean="0">
                <a:latin typeface="Times New Roman" pitchFamily="18" charset="0"/>
                <a:cs typeface="Times New Roman" pitchFamily="18" charset="0"/>
              </a:rPr>
              <a:t>Insertion of files in the table : </a:t>
            </a:r>
            <a:r>
              <a:rPr lang="en-US" sz="2000" dirty="0" smtClean="0">
                <a:latin typeface="Times New Roman" pitchFamily="18" charset="0"/>
                <a:cs typeface="Times New Roman" pitchFamily="18" charset="0"/>
              </a:rPr>
              <a:t>All </a:t>
            </a:r>
            <a:r>
              <a:rPr lang="en-US" sz="2000" dirty="0">
                <a:latin typeface="Times New Roman" pitchFamily="18" charset="0"/>
                <a:cs typeface="Times New Roman" pitchFamily="18" charset="0"/>
              </a:rPr>
              <a:t>the files in the are inserted in the above-created table. If any file has invalid data type in any of the columns, the file is not loaded in the table </a:t>
            </a:r>
          </a:p>
          <a:p>
            <a:pPr marL="131728" indent="0" algn="just">
              <a:lnSpc>
                <a:spcPct val="150000"/>
              </a:lnSpc>
              <a:buNone/>
            </a:pPr>
            <a:endParaRPr lang="en-IN"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37125699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alings.png"/>
          <p:cNvPicPr>
            <a:picLocks noGrp="1" noChangeAspect="1"/>
          </p:cNvPicPr>
          <p:nvPr>
            <p:ph idx="1"/>
          </p:nvPr>
        </p:nvPicPr>
        <p:blipFill>
          <a:blip r:embed="rId2" cstate="print"/>
          <a:stretch>
            <a:fillRect/>
          </a:stretch>
        </p:blipFill>
        <p:spPr>
          <a:xfrm>
            <a:off x="550590" y="266700"/>
            <a:ext cx="11377264" cy="5897563"/>
          </a:xfrm>
        </p:spPr>
      </p:pic>
    </p:spTree>
    <p:extLst>
      <p:ext uri="{BB962C8B-B14F-4D97-AF65-F5344CB8AC3E}">
        <p14:creationId xmlns="" xmlns:p14="http://schemas.microsoft.com/office/powerpoint/2010/main" val="423779410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17" y="266864"/>
            <a:ext cx="11736553" cy="6045439"/>
          </a:xfrm>
        </p:spPr>
        <p:txBody>
          <a:bodyPr>
            <a:normAutofit/>
          </a:bodyPr>
          <a:lstStyle/>
          <a:p>
            <a:pPr marL="131728" indent="0" algn="just">
              <a:lnSpc>
                <a:spcPct val="150000"/>
              </a:lnSpc>
              <a:buNone/>
            </a:pPr>
            <a:r>
              <a:rPr lang="en-IN" sz="2600" b="1" dirty="0" smtClean="0">
                <a:latin typeface="Times New Roman" pitchFamily="18" charset="0"/>
                <a:cs typeface="Times New Roman" pitchFamily="18" charset="0"/>
              </a:rPr>
              <a:t>                                                        Model </a:t>
            </a:r>
            <a:r>
              <a:rPr lang="en-IN" sz="2600" b="1" dirty="0">
                <a:latin typeface="Times New Roman" pitchFamily="18" charset="0"/>
                <a:cs typeface="Times New Roman" pitchFamily="18" charset="0"/>
              </a:rPr>
              <a:t>Building :-</a:t>
            </a:r>
          </a:p>
          <a:p>
            <a:pPr algn="just">
              <a:lnSpc>
                <a:spcPct val="150000"/>
              </a:lnSpc>
              <a:buFont typeface="Wingdings" pitchFamily="2" charset="2"/>
              <a:buChar char="q"/>
            </a:pPr>
            <a:r>
              <a:rPr lang="en-IN" sz="2200" b="1" dirty="0">
                <a:latin typeface="Times New Roman" pitchFamily="18" charset="0"/>
                <a:cs typeface="Times New Roman" pitchFamily="18" charset="0"/>
              </a:rPr>
              <a:t>Normalization :</a:t>
            </a:r>
            <a:r>
              <a:rPr lang="en-IN" sz="2200" dirty="0">
                <a:latin typeface="Times New Roman" pitchFamily="18" charset="0"/>
                <a:cs typeface="Times New Roman" pitchFamily="18" charset="0"/>
              </a:rPr>
              <a:t> </a:t>
            </a:r>
            <a:r>
              <a:rPr lang="en-IN" sz="2200" dirty="0" smtClean="0">
                <a:latin typeface="Times New Roman" pitchFamily="18" charset="0"/>
                <a:cs typeface="Times New Roman" pitchFamily="18" charset="0"/>
              </a:rPr>
              <a:t>We </a:t>
            </a:r>
            <a:r>
              <a:rPr lang="en-IN" sz="2200" dirty="0">
                <a:latin typeface="Times New Roman" pitchFamily="18" charset="0"/>
                <a:cs typeface="Times New Roman" pitchFamily="18" charset="0"/>
              </a:rPr>
              <a:t>normalize all </a:t>
            </a:r>
            <a:r>
              <a:rPr lang="en-IN" sz="2200" dirty="0" smtClean="0">
                <a:latin typeface="Times New Roman" pitchFamily="18" charset="0"/>
                <a:cs typeface="Times New Roman" pitchFamily="18" charset="0"/>
              </a:rPr>
              <a:t>features </a:t>
            </a:r>
            <a:r>
              <a:rPr lang="en-IN" sz="2200" dirty="0">
                <a:latin typeface="Times New Roman" pitchFamily="18" charset="0"/>
                <a:cs typeface="Times New Roman" pitchFamily="18" charset="0"/>
              </a:rPr>
              <a:t>value except the target value. So that all the feature value come in one range. In that case we use MinMax Scalar in which value vary between 0 to 1.</a:t>
            </a:r>
          </a:p>
          <a:p>
            <a:pPr algn="just">
              <a:lnSpc>
                <a:spcPct val="150000"/>
              </a:lnSpc>
              <a:buFont typeface="Wingdings" pitchFamily="2" charset="2"/>
              <a:buChar char="q"/>
            </a:pPr>
            <a:r>
              <a:rPr lang="en-US" sz="2200" b="1" dirty="0">
                <a:latin typeface="Times New Roman" pitchFamily="18" charset="0"/>
                <a:cs typeface="Times New Roman" pitchFamily="18" charset="0"/>
              </a:rPr>
              <a:t>PCA : </a:t>
            </a:r>
            <a:r>
              <a:rPr lang="en-US" sz="2200" dirty="0">
                <a:latin typeface="Times New Roman" pitchFamily="18" charset="0"/>
                <a:cs typeface="Times New Roman" pitchFamily="18" charset="0"/>
              </a:rPr>
              <a:t>Principal component analysis (PCA) is a technique for reducing the dimensionality of such datasets, increasing interpretability but at the same time minimizing information loss. It does so by creating new uncorrelated variables that successively maximize variance.</a:t>
            </a:r>
            <a:endParaRPr lang="en-IN" sz="2200" dirty="0">
              <a:latin typeface="Times New Roman" pitchFamily="18" charset="0"/>
              <a:cs typeface="Times New Roman" pitchFamily="18" charset="0"/>
            </a:endParaRPr>
          </a:p>
          <a:p>
            <a:pPr algn="just">
              <a:lnSpc>
                <a:spcPct val="150000"/>
              </a:lnSpc>
              <a:buFont typeface="Wingdings" pitchFamily="2" charset="2"/>
              <a:buChar char="q"/>
            </a:pPr>
            <a:r>
              <a:rPr lang="en-US" sz="2200" b="1" dirty="0">
                <a:latin typeface="Times New Roman" pitchFamily="18" charset="0"/>
                <a:cs typeface="Times New Roman" pitchFamily="18" charset="0"/>
              </a:rPr>
              <a:t>Splitting Data : </a:t>
            </a:r>
            <a:r>
              <a:rPr lang="en-US" sz="2200" dirty="0">
                <a:latin typeface="Times New Roman" pitchFamily="18" charset="0"/>
                <a:cs typeface="Times New Roman" pitchFamily="18" charset="0"/>
              </a:rPr>
              <a:t>In these case we split up the data into train and test </a:t>
            </a:r>
            <a:r>
              <a:rPr lang="en-US" sz="2200" dirty="0" smtClean="0">
                <a:latin typeface="Times New Roman" pitchFamily="18" charset="0"/>
                <a:cs typeface="Times New Roman" pitchFamily="18" charset="0"/>
              </a:rPr>
              <a:t>sets</a:t>
            </a:r>
            <a:endParaRPr lang="en-US" sz="2200" dirty="0">
              <a:latin typeface="Times New Roman" pitchFamily="18" charset="0"/>
              <a:cs typeface="Times New Roman" pitchFamily="18" charset="0"/>
            </a:endParaRPr>
          </a:p>
          <a:p>
            <a:pPr algn="just">
              <a:lnSpc>
                <a:spcPct val="150000"/>
              </a:lnSpc>
              <a:buFont typeface="Wingdings" pitchFamily="2" charset="2"/>
              <a:buChar char="q"/>
            </a:pPr>
            <a:r>
              <a:rPr lang="en-US" sz="2200" b="1" dirty="0">
                <a:latin typeface="Times New Roman" pitchFamily="18" charset="0"/>
                <a:cs typeface="Times New Roman" pitchFamily="18" charset="0"/>
              </a:rPr>
              <a:t>Build Model : </a:t>
            </a:r>
            <a:r>
              <a:rPr lang="en-US" sz="2200" dirty="0">
                <a:latin typeface="Times New Roman" pitchFamily="18" charset="0"/>
                <a:cs typeface="Times New Roman" pitchFamily="18" charset="0"/>
              </a:rPr>
              <a:t>In these case we use two model as per our problem statement.</a:t>
            </a:r>
          </a:p>
          <a:p>
            <a:pPr marL="131728" indent="0" algn="just">
              <a:lnSpc>
                <a:spcPct val="150000"/>
              </a:lnSpc>
              <a:buNone/>
            </a:pPr>
            <a:endParaRPr lang="en-US" sz="2200" dirty="0">
              <a:latin typeface="Times New Roman" pitchFamily="18" charset="0"/>
              <a:cs typeface="Times New Roman" pitchFamily="18" charset="0"/>
            </a:endParaRPr>
          </a:p>
          <a:p>
            <a:pPr algn="just">
              <a:lnSpc>
                <a:spcPct val="150000"/>
              </a:lnSpc>
              <a:buFont typeface="Wingdings" pitchFamily="2" charset="2"/>
              <a:buChar char="q"/>
            </a:pPr>
            <a:endParaRPr lang="en-US" sz="2400" dirty="0">
              <a:latin typeface="Times New Roman" pitchFamily="18" charset="0"/>
              <a:cs typeface="Times New Roman" pitchFamily="18" charset="0"/>
            </a:endParaRPr>
          </a:p>
          <a:p>
            <a:pPr algn="just">
              <a:buFont typeface="Wingdings" pitchFamily="2" charset="2"/>
              <a:buChar char="q"/>
            </a:pP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131998011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910630" y="1516063"/>
            <a:ext cx="10657184" cy="4633912"/>
          </a:xfrm>
          <a:prstGeom prst="rect">
            <a:avLst/>
          </a:prstGeom>
          <a:noFill/>
          <a:ln w="9525">
            <a:noFill/>
            <a:miter lim="800000"/>
            <a:headEnd/>
            <a:tailEnd/>
          </a:ln>
        </p:spPr>
      </p:pic>
    </p:spTree>
    <p:extLst>
      <p:ext uri="{BB962C8B-B14F-4D97-AF65-F5344CB8AC3E}">
        <p14:creationId xmlns="" xmlns:p14="http://schemas.microsoft.com/office/powerpoint/2010/main" val="190354239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8542" y="126380"/>
            <a:ext cx="11809312" cy="6264696"/>
          </a:xfrm>
        </p:spPr>
        <p:txBody>
          <a:bodyPr>
            <a:normAutofit/>
          </a:bodyPr>
          <a:lstStyle/>
          <a:p>
            <a:pPr>
              <a:buFont typeface="Wingdings" pitchFamily="2" charset="2"/>
              <a:buChar char="q"/>
            </a:pPr>
            <a:r>
              <a:rPr lang="en-IN" sz="2400" b="1" dirty="0" smtClean="0">
                <a:latin typeface="Times New Roman" pitchFamily="18" charset="0"/>
                <a:cs typeface="Times New Roman" pitchFamily="18" charset="0"/>
              </a:rPr>
              <a:t>Model Dump:  </a:t>
            </a:r>
            <a:r>
              <a:rPr lang="en-IN" sz="2000" dirty="0" smtClean="0">
                <a:latin typeface="Times New Roman" pitchFamily="18" charset="0"/>
                <a:cs typeface="Times New Roman" pitchFamily="18" charset="0"/>
              </a:rPr>
              <a:t>The Higher accuracy model is dump in pickle file </a:t>
            </a:r>
            <a:r>
              <a:rPr lang="en-IN" sz="2000" dirty="0" smtClean="0">
                <a:latin typeface="Times New Roman" pitchFamily="18" charset="0"/>
                <a:cs typeface="Times New Roman" pitchFamily="18" charset="0"/>
              </a:rPr>
              <a:t>).</a:t>
            </a:r>
            <a:endParaRPr lang="en-IN" sz="2000" dirty="0" smtClean="0">
              <a:latin typeface="Times New Roman" pitchFamily="18" charset="0"/>
              <a:cs typeface="Times New Roman" pitchFamily="18" charset="0"/>
            </a:endParaRPr>
          </a:p>
          <a:p>
            <a:pPr>
              <a:buFont typeface="Wingdings" pitchFamily="2" charset="2"/>
              <a:buChar char="q"/>
            </a:pPr>
            <a:r>
              <a:rPr lang="en-IN" sz="2400" b="1" dirty="0" smtClean="0">
                <a:latin typeface="Times New Roman" pitchFamily="18" charset="0"/>
                <a:cs typeface="Times New Roman" pitchFamily="18" charset="0"/>
              </a:rPr>
              <a:t>Cloud Setup:- </a:t>
            </a:r>
            <a:r>
              <a:rPr lang="en-IN" sz="2000" dirty="0" smtClean="0">
                <a:latin typeface="Times New Roman" pitchFamily="18" charset="0"/>
                <a:cs typeface="Times New Roman" pitchFamily="18" charset="0"/>
              </a:rPr>
              <a:t>In that we upload code on GitHub for deployment purpose. </a:t>
            </a:r>
            <a:r>
              <a:rPr lang="en-IN" sz="2000" dirty="0">
                <a:latin typeface="Times New Roman" pitchFamily="18" charset="0"/>
                <a:cs typeface="Times New Roman" pitchFamily="18" charset="0"/>
              </a:rPr>
              <a:t>T</a:t>
            </a:r>
            <a:r>
              <a:rPr lang="en-IN" sz="2000" dirty="0" smtClean="0">
                <a:latin typeface="Times New Roman" pitchFamily="18" charset="0"/>
                <a:cs typeface="Times New Roman" pitchFamily="18" charset="0"/>
              </a:rPr>
              <a:t>he HTML content to create the front page &amp; backend we will be using the flask python framework.</a:t>
            </a:r>
          </a:p>
          <a:p>
            <a:pPr>
              <a:buFont typeface="Wingdings" pitchFamily="2" charset="2"/>
              <a:buChar char="q"/>
            </a:pPr>
            <a:r>
              <a:rPr lang="en-IN" sz="2400" b="1" dirty="0" smtClean="0">
                <a:latin typeface="Times New Roman" pitchFamily="18" charset="0"/>
                <a:cs typeface="Times New Roman" pitchFamily="18" charset="0"/>
              </a:rPr>
              <a:t>User </a:t>
            </a:r>
            <a:r>
              <a:rPr lang="en-IN" sz="2400" b="1" dirty="0" smtClean="0">
                <a:latin typeface="Times New Roman" pitchFamily="18" charset="0"/>
                <a:cs typeface="Times New Roman" pitchFamily="18" charset="0"/>
              </a:rPr>
              <a:t>Interface</a:t>
            </a:r>
          </a:p>
          <a:p>
            <a:pPr>
              <a:buNone/>
            </a:pPr>
            <a:endParaRPr lang="en-IN" sz="2400" b="1" dirty="0">
              <a:latin typeface="Times New Roman" pitchFamily="18" charset="0"/>
              <a:cs typeface="Times New Roman" pitchFamily="18" charset="0"/>
            </a:endParaRPr>
          </a:p>
        </p:txBody>
      </p:sp>
      <p:pic>
        <p:nvPicPr>
          <p:cNvPr id="5" name="Picture 4" descr="Scala Programming Language Logo Vector - (.SVG + .PNG) - Logovtor.Com"/>
          <p:cNvPicPr/>
          <p:nvPr/>
        </p:nvPicPr>
        <p:blipFill>
          <a:blip r:embed="rId2" cstate="print"/>
          <a:srcRect/>
          <a:stretch>
            <a:fillRect/>
          </a:stretch>
        </p:blipFill>
        <p:spPr bwMode="auto">
          <a:xfrm>
            <a:off x="2485231" y="1504650"/>
            <a:ext cx="7219950" cy="4012213"/>
          </a:xfrm>
          <a:prstGeom prst="rect">
            <a:avLst/>
          </a:prstGeom>
          <a:noFill/>
          <a:ln w="9525">
            <a:noFill/>
            <a:miter lim="800000"/>
            <a:headEnd/>
            <a:tailEnd/>
          </a:ln>
        </p:spPr>
      </p:pic>
    </p:spTree>
    <p:extLst>
      <p:ext uri="{BB962C8B-B14F-4D97-AF65-F5344CB8AC3E}">
        <p14:creationId xmlns="" xmlns:p14="http://schemas.microsoft.com/office/powerpoint/2010/main" val="398772502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18" y="266865"/>
            <a:ext cx="11615778" cy="5676814"/>
          </a:xfrm>
        </p:spPr>
        <p:txBody>
          <a:bodyPr>
            <a:normAutofit lnSpcReduction="10000"/>
          </a:bodyPr>
          <a:lstStyle/>
          <a:p>
            <a:pPr marL="131728" indent="0" algn="just">
              <a:lnSpc>
                <a:spcPct val="150000"/>
              </a:lnSpc>
              <a:buNone/>
            </a:pPr>
            <a:r>
              <a:rPr lang="en-IN" sz="2600" b="1" dirty="0" smtClean="0">
                <a:latin typeface="Times New Roman" pitchFamily="18" charset="0"/>
                <a:cs typeface="Times New Roman" pitchFamily="18" charset="0"/>
              </a:rPr>
              <a:t>                                                               Q </a:t>
            </a:r>
            <a:r>
              <a:rPr lang="en-IN" sz="2600" b="1" dirty="0">
                <a:latin typeface="Times New Roman" pitchFamily="18" charset="0"/>
                <a:cs typeface="Times New Roman" pitchFamily="18" charset="0"/>
              </a:rPr>
              <a:t>&amp; A</a:t>
            </a:r>
          </a:p>
          <a:p>
            <a:pPr marL="131728" indent="0" algn="just">
              <a:buNone/>
            </a:pPr>
            <a:r>
              <a:rPr lang="en-US" sz="2400" dirty="0">
                <a:latin typeface="Times New Roman" pitchFamily="18" charset="0"/>
                <a:cs typeface="Times New Roman" pitchFamily="18" charset="0"/>
              </a:rPr>
              <a:t>Q1) What’s the source of data?</a:t>
            </a:r>
          </a:p>
          <a:p>
            <a:pPr marL="131728" indent="0" algn="just">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The data  for training is provided by the client .</a:t>
            </a:r>
          </a:p>
          <a:p>
            <a:pPr marL="131728" indent="0" algn="just">
              <a:buNone/>
            </a:pPr>
            <a:endParaRPr lang="en-US" sz="2400" dirty="0">
              <a:latin typeface="Times New Roman" pitchFamily="18" charset="0"/>
              <a:cs typeface="Times New Roman" pitchFamily="18" charset="0"/>
            </a:endParaRPr>
          </a:p>
          <a:p>
            <a:pPr marL="131728" indent="0" algn="just">
              <a:buNone/>
            </a:pPr>
            <a:r>
              <a:rPr lang="en-US" sz="2400" dirty="0">
                <a:latin typeface="Times New Roman" pitchFamily="18" charset="0"/>
                <a:cs typeface="Times New Roman" pitchFamily="18" charset="0"/>
              </a:rPr>
              <a:t>Q 2) What was the type of data?</a:t>
            </a:r>
          </a:p>
          <a:p>
            <a:pPr marL="131728" indent="0" algn="just">
              <a:buNone/>
            </a:pPr>
            <a:r>
              <a:rPr lang="en-US" sz="2400" dirty="0">
                <a:latin typeface="Times New Roman" pitchFamily="18" charset="0"/>
                <a:cs typeface="Times New Roman" pitchFamily="18" charset="0"/>
              </a:rPr>
              <a:t>       The data type is numerical in nature.</a:t>
            </a:r>
          </a:p>
          <a:p>
            <a:pPr marL="131728" indent="0" algn="just">
              <a:buNone/>
            </a:pPr>
            <a:endParaRPr lang="en-US" sz="2400" dirty="0">
              <a:latin typeface="Times New Roman" pitchFamily="18" charset="0"/>
              <a:cs typeface="Times New Roman" pitchFamily="18" charset="0"/>
            </a:endParaRPr>
          </a:p>
          <a:p>
            <a:pPr marL="131728" indent="0" algn="just">
              <a:buNone/>
            </a:pPr>
            <a:r>
              <a:rPr lang="en-US" sz="2400" dirty="0">
                <a:latin typeface="Times New Roman" pitchFamily="18" charset="0"/>
                <a:cs typeface="Times New Roman" pitchFamily="18" charset="0"/>
              </a:rPr>
              <a:t>Q 3) What’s the complete flow you followed in this Project?</a:t>
            </a:r>
          </a:p>
          <a:p>
            <a:pPr marL="131728" indent="0" algn="just">
              <a:buNone/>
            </a:pPr>
            <a:r>
              <a:rPr lang="en-US" sz="2400" dirty="0">
                <a:latin typeface="Times New Roman" pitchFamily="18" charset="0"/>
                <a:cs typeface="Times New Roman" pitchFamily="18" charset="0"/>
              </a:rPr>
              <a:t>       Refer slide 4th for better Understanding </a:t>
            </a:r>
          </a:p>
          <a:p>
            <a:pPr marL="131728" indent="0" algn="just">
              <a:buNone/>
            </a:pPr>
            <a:endParaRPr lang="en-US" sz="2400" dirty="0">
              <a:latin typeface="Times New Roman" pitchFamily="18" charset="0"/>
              <a:cs typeface="Times New Roman" pitchFamily="18" charset="0"/>
            </a:endParaRPr>
          </a:p>
          <a:p>
            <a:pPr marL="131728" indent="0" algn="just">
              <a:buNone/>
            </a:pPr>
            <a:r>
              <a:rPr lang="en-US" sz="2400" dirty="0">
                <a:latin typeface="Times New Roman" pitchFamily="18" charset="0"/>
                <a:cs typeface="Times New Roman" pitchFamily="18" charset="0"/>
              </a:rPr>
              <a:t>Q 4) How logs are managed?</a:t>
            </a:r>
          </a:p>
          <a:p>
            <a:pPr marL="131728" indent="0" algn="just">
              <a:buNone/>
            </a:pPr>
            <a:r>
              <a:rPr lang="en-US" sz="2900" dirty="0">
                <a:latin typeface="Times New Roman" pitchFamily="18" charset="0"/>
                <a:cs typeface="Times New Roman" pitchFamily="18" charset="0"/>
              </a:rPr>
              <a:t>      </a:t>
            </a:r>
            <a:r>
              <a:rPr lang="en-US" sz="2400" dirty="0">
                <a:latin typeface="Times New Roman" pitchFamily="18" charset="0"/>
                <a:cs typeface="Times New Roman" pitchFamily="18" charset="0"/>
              </a:rPr>
              <a:t>We are using different logs as per the steps that we follow in, Data Insertion,               Model Training log , prediction log etc.</a:t>
            </a:r>
          </a:p>
          <a:p>
            <a:pPr marL="131728" indent="0" algn="just">
              <a:lnSpc>
                <a:spcPct val="150000"/>
              </a:lnSpc>
              <a:buNone/>
            </a:pPr>
            <a:endParaRPr lang="en-IN" sz="2600" b="1" dirty="0">
              <a:latin typeface="Times New Roman" pitchFamily="18" charset="0"/>
              <a:cs typeface="Times New Roman" pitchFamily="18" charset="0"/>
            </a:endParaRPr>
          </a:p>
          <a:p>
            <a:pPr algn="just">
              <a:lnSpc>
                <a:spcPct val="150000"/>
              </a:lnSpc>
              <a:buFont typeface="Wingdings" pitchFamily="2" charset="2"/>
              <a:buChar char="q"/>
            </a:pPr>
            <a:endParaRPr lang="en-US" sz="2400" dirty="0">
              <a:latin typeface="Times New Roman" pitchFamily="18" charset="0"/>
              <a:cs typeface="Times New Roman" pitchFamily="18" charset="0"/>
            </a:endParaRPr>
          </a:p>
          <a:p>
            <a:pPr algn="just">
              <a:buFont typeface="Wingdings" pitchFamily="2" charset="2"/>
              <a:buChar char="q"/>
            </a:pPr>
            <a:endParaRPr lang="en-US" sz="2400" dirty="0">
              <a:latin typeface="Times New Roman" pitchFamily="18" charset="0"/>
              <a:cs typeface="Times New Roman" pitchFamily="18" charset="0"/>
            </a:endParaRPr>
          </a:p>
        </p:txBody>
      </p:sp>
      <p:sp>
        <p:nvSpPr>
          <p:cNvPr id="3" name="Right Arrow 2"/>
          <p:cNvSpPr/>
          <p:nvPr/>
        </p:nvSpPr>
        <p:spPr>
          <a:xfrm>
            <a:off x="563973" y="1446460"/>
            <a:ext cx="383993" cy="147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09774" tIns="54887" rIns="109774" bIns="54887" rtlCol="0" anchor="ctr"/>
          <a:lstStyle/>
          <a:p>
            <a:pPr algn="ctr"/>
            <a:endParaRPr lang="en-IN"/>
          </a:p>
        </p:txBody>
      </p:sp>
      <p:sp>
        <p:nvSpPr>
          <p:cNvPr id="4" name="Right Arrow 3"/>
          <p:cNvSpPr/>
          <p:nvPr/>
        </p:nvSpPr>
        <p:spPr>
          <a:xfrm>
            <a:off x="563974" y="2627624"/>
            <a:ext cx="383993" cy="147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09774" tIns="54887" rIns="109774" bIns="54887" rtlCol="0" anchor="ctr"/>
          <a:lstStyle/>
          <a:p>
            <a:pPr algn="ctr"/>
            <a:endParaRPr lang="en-IN"/>
          </a:p>
        </p:txBody>
      </p:sp>
      <p:sp>
        <p:nvSpPr>
          <p:cNvPr id="5" name="Right Arrow 4"/>
          <p:cNvSpPr/>
          <p:nvPr/>
        </p:nvSpPr>
        <p:spPr>
          <a:xfrm>
            <a:off x="563973" y="5022924"/>
            <a:ext cx="383993" cy="147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09774" tIns="54887" rIns="109774" bIns="54887" rtlCol="0" anchor="ctr"/>
          <a:lstStyle/>
          <a:p>
            <a:pPr algn="ctr"/>
            <a:endParaRPr lang="en-IN"/>
          </a:p>
        </p:txBody>
      </p:sp>
      <p:sp>
        <p:nvSpPr>
          <p:cNvPr id="6" name="Right Arrow 5"/>
          <p:cNvSpPr/>
          <p:nvPr/>
        </p:nvSpPr>
        <p:spPr>
          <a:xfrm>
            <a:off x="563974" y="3775162"/>
            <a:ext cx="383993" cy="147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09774" tIns="54887" rIns="109774" bIns="54887" rtlCol="0" anchor="ctr"/>
          <a:lstStyle/>
          <a:p>
            <a:pPr algn="ctr"/>
            <a:endParaRPr lang="en-IN"/>
          </a:p>
        </p:txBody>
      </p:sp>
    </p:spTree>
    <p:extLst>
      <p:ext uri="{BB962C8B-B14F-4D97-AF65-F5344CB8AC3E}">
        <p14:creationId xmlns="" xmlns:p14="http://schemas.microsoft.com/office/powerpoint/2010/main" val="80026079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pre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45</TotalTime>
  <Words>606</Words>
  <Application>Microsoft Office PowerPoint</Application>
  <PresentationFormat>Custom</PresentationFormat>
  <Paragraphs>68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dpree</vt:lpstr>
      <vt:lpstr>Slide 1</vt:lpstr>
      <vt:lpstr>Slide 2</vt:lpstr>
      <vt:lpstr>EE  ARCHITECTURE</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6</cp:revision>
  <dcterms:created xsi:type="dcterms:W3CDTF">2022-06-28T08:08:57Z</dcterms:created>
  <dcterms:modified xsi:type="dcterms:W3CDTF">2022-08-21T11:23:39Z</dcterms:modified>
</cp:coreProperties>
</file>