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FCEF-6248-1F97-A4BE-D73AF721A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3B3ED-18A8-F3A7-E1DF-081403C6E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9ED2D-93E5-F37D-ED1C-FB0EA04F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D37B-D408-41D4-B0FB-47B5A0C7574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BBAA-C57C-7D83-22C1-5C5E15F1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D6E6-F710-14B8-4A5F-486EB23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2688-C66F-44F3-8B0D-7BC74FA38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5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E9C9-FA4B-07CF-0F6B-88D03981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08D3A-B285-EB36-53FB-7419B1837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6066-FA39-F19B-3B44-AB8C3E3B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D37B-D408-41D4-B0FB-47B5A0C7574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05DD-CF3B-683A-5C27-4FBD4C1C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DFBD-50C2-483B-475A-55F4F7F3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2688-C66F-44F3-8B0D-7BC74FA38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6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9A7BF-7C01-9C13-E672-66B845DF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577B3-DAC6-37FF-027F-92E40161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E525-E84D-80E1-B859-1B7F924D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D37B-D408-41D4-B0FB-47B5A0C7574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9407-FC44-638E-9E05-AB924EC6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1F0-1482-4CA8-E7B2-B7348FE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2688-C66F-44F3-8B0D-7BC74FA38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8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3660-EECB-31AE-26AC-8FCA43D7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A64C-DFC3-1419-D2F9-578CA520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0369-9550-A185-88F7-33608D0C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D37B-D408-41D4-B0FB-47B5A0C7574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DD78-6540-F40A-58CB-F425E3A4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F3DE-82E8-BEFC-AA21-827C632F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2688-C66F-44F3-8B0D-7BC74FA38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4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240E-3D1A-4070-109C-88A990E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9841-4407-FC4E-2550-D6DE1931D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F009-056C-A755-80B0-FCD1BF53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D37B-D408-41D4-B0FB-47B5A0C7574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2A4B8-AA1C-D1FC-59F2-22AC36C0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EEF8-DEB3-6A11-8B02-CC4048A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2688-C66F-44F3-8B0D-7BC74FA38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18ED-18E9-BDD5-66F4-45DC2474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EA4D-AADB-9436-608C-7EE173ED1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0DEB9-EA84-F1D2-D065-6534287DE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285FE-068D-7549-D002-1ACF634B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D37B-D408-41D4-B0FB-47B5A0C7574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8C26F-A2F0-8E3B-6B7A-19A21126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348DA-2D1F-16E1-A360-982AF211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2688-C66F-44F3-8B0D-7BC74FA38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41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4F5B-DAA7-3E41-981A-26465ECE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C21BC-8350-D574-2991-4CBFBB1E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D71B2-083F-904D-5E49-306C6DAE4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C5411-38A1-515E-BAF5-B9B940DE0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7C3C1-AF78-3BFD-B99C-EABDE72CB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B2FE5-C3E9-D18E-6C50-C965681B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D37B-D408-41D4-B0FB-47B5A0C7574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94B77-0BE0-D4E8-121F-3CC66DEC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A093F-4278-D8B2-AED0-F0753501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2688-C66F-44F3-8B0D-7BC74FA38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52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4225-3830-C93F-D1DF-12A2728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A639B-11AD-177E-9427-FC1E6C00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D37B-D408-41D4-B0FB-47B5A0C7574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082AA-7182-6FF5-800A-A0B0C9AF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270BC-17ED-7DC6-425A-0E07DA9C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2688-C66F-44F3-8B0D-7BC74FA38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90DB0-E551-2D09-7144-221D64DA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D37B-D408-41D4-B0FB-47B5A0C7574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3BF14-0AAC-5C47-CD61-038C7DCD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51D84-B705-E527-4F8B-3A79607B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2688-C66F-44F3-8B0D-7BC74FA38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26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FF82-3937-4817-325D-1D3ED2AA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F3B5-3D68-4D41-3593-577A29DA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6C84A-1173-9261-487C-33D6D2BA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432DB-61BF-3231-88EA-58CA88B4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D37B-D408-41D4-B0FB-47B5A0C7574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B7C90-8C5F-9C55-0E3D-1AA2291E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0C362-4F46-3793-4ECD-C21D84F1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2688-C66F-44F3-8B0D-7BC74FA38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0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BBFC-43B2-30E1-A1AB-FBFC4632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007A0-7E51-8A13-E070-5001FBC50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F9D5-661C-8E65-C623-850789EAC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75A44-747E-951C-BE7A-70EB2BC0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D37B-D408-41D4-B0FB-47B5A0C7574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1AAC8-DED4-6ABB-E764-D6DE0288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1ADB6-0B51-24F4-A7AD-754FA0AA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2688-C66F-44F3-8B0D-7BC74FA38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4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7C2D6-51C4-AB1A-3DA2-9B9AFA63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DDD09-23C4-C551-B54C-DB829CEB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8D4F5-4321-923A-24B7-A1DCC0235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8D37B-D408-41D4-B0FB-47B5A0C7574B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1963-B683-E8FD-99FC-7FB5C56D5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2105-1C78-D247-F004-E2CB89E0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2688-C66F-44F3-8B0D-7BC74FA38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4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F6BC51-281B-B6A1-BE26-EDAC8DEA2210}"/>
              </a:ext>
            </a:extLst>
          </p:cNvPr>
          <p:cNvSpPr/>
          <p:nvPr/>
        </p:nvSpPr>
        <p:spPr>
          <a:xfrm>
            <a:off x="5914663" y="2474089"/>
            <a:ext cx="1385104" cy="12645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/ </a:t>
            </a:r>
            <a:r>
              <a:rPr lang="en-US" dirty="0" err="1"/>
              <a:t>Jeston</a:t>
            </a:r>
            <a:r>
              <a:rPr lang="en-US" dirty="0"/>
              <a:t> nano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68A6CB-9DDD-9123-C06A-17EF12EAF307}"/>
              </a:ext>
            </a:extLst>
          </p:cNvPr>
          <p:cNvSpPr/>
          <p:nvPr/>
        </p:nvSpPr>
        <p:spPr>
          <a:xfrm>
            <a:off x="5914663" y="358815"/>
            <a:ext cx="1385104" cy="12645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</a:t>
            </a:r>
            <a:r>
              <a:rPr lang="en-US" dirty="0" err="1"/>
              <a:t>Controling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5EBBE-6172-4749-60A1-9774D7A10F57}"/>
              </a:ext>
            </a:extLst>
          </p:cNvPr>
          <p:cNvSpPr/>
          <p:nvPr/>
        </p:nvSpPr>
        <p:spPr>
          <a:xfrm>
            <a:off x="5960962" y="4589363"/>
            <a:ext cx="1292506" cy="1134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Sensore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1F222-2697-141E-2618-CFFB33A1DA51}"/>
              </a:ext>
            </a:extLst>
          </p:cNvPr>
          <p:cNvSpPr/>
          <p:nvPr/>
        </p:nvSpPr>
        <p:spPr>
          <a:xfrm>
            <a:off x="8414795" y="2474089"/>
            <a:ext cx="1331089" cy="1310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1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Parochi</dc:creator>
  <cp:lastModifiedBy>Abhishek Parochi</cp:lastModifiedBy>
  <cp:revision>1</cp:revision>
  <dcterms:created xsi:type="dcterms:W3CDTF">2023-09-20T08:12:26Z</dcterms:created>
  <dcterms:modified xsi:type="dcterms:W3CDTF">2023-09-20T08:12:44Z</dcterms:modified>
</cp:coreProperties>
</file>