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6.jpeg" ContentType="image/jpe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Lst>
  <p:sldSz cx="9144000" cy="51435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type="subTitle"/>
          </p:nvPr>
        </p:nvSpPr>
        <p:spPr>
          <a:xfrm>
            <a:off x="311760" y="1152360"/>
            <a:ext cx="8519760" cy="34156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3BF96BEE-BE6C-4298-852B-9A85191A9481}"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4D1F852E-9FB8-4E0E-8606-3A5FF540D0D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5AD2683B-5EA7-4EE7-A783-DAE83CA52D6B}"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054BB00F-47D0-4D77-BDED-4AE510465B71}"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6E5947EB-79AB-4417-A2DF-00FE6CB007C8}"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5E8B7415-236E-47F7-B8DC-D17E8D69EF7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p:nvPr>
        </p:nvSpPr>
        <p:spPr>
          <a:xfrm>
            <a:off x="311760" y="1152360"/>
            <a:ext cx="8519760" cy="3415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5"/>
          </p:nvPr>
        </p:nvSpPr>
        <p:spPr/>
        <p:txBody>
          <a:bodyPr/>
          <a:p>
            <a:fld id="{52CE0988-1881-47A4-B0E1-D19CF39309AE}"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311760" y="1152360"/>
            <a:ext cx="4157280" cy="3415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4677120" y="1152360"/>
            <a:ext cx="4157280" cy="3415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6"/>
          </p:nvPr>
        </p:nvSpPr>
        <p:spPr/>
        <p:txBody>
          <a:bodyPr/>
          <a:p>
            <a:fld id="{C287FDC1-AE5A-4DAE-A796-7993197DB9CC}"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18320"/>
            <a:ext cx="851976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7"/>
          </p:nvPr>
        </p:nvSpPr>
        <p:spPr/>
        <p:txBody>
          <a:bodyPr/>
          <a:p>
            <a:fld id="{4ADBFC81-9CE2-4647-8E1B-7D034253C85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5797F311-2A00-4F4E-B558-3937E9C5A1C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91B38D8D-A5B7-4D0A-ACC1-5CB40C526047}"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0" name="Google Shape;10;p2"/>
          <p:cNvCxnSpPr/>
          <p:nvPr/>
        </p:nvCxnSpPr>
        <p:spPr>
          <a:xfrm>
            <a:off x="4278240" y="2751120"/>
            <a:ext cx="587880" cy="720"/>
          </a:xfrm>
          <a:prstGeom prst="straightConnector1">
            <a:avLst/>
          </a:prstGeom>
          <a:ln w="76200">
            <a:solidFill>
              <a:srgbClr val="4285f4"/>
            </a:solidFill>
            <a:round/>
          </a:ln>
        </p:spPr>
      </p:cxnSp>
      <p:sp>
        <p:nvSpPr>
          <p:cNvPr id="1"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 name="PlaceHolder 2"/>
          <p:cNvSpPr>
            <a:spLocks noGrp="1"/>
          </p:cNvSpPr>
          <p:nvPr>
            <p:ph type="sldNum" idx="1"/>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Proxima Nova"/>
                <a:ea typeface="Proxima Nova"/>
              </a:defRPr>
            </a:lvl1pPr>
          </a:lstStyle>
          <a:p>
            <a:pPr indent="0" algn="r">
              <a:lnSpc>
                <a:spcPct val="100000"/>
              </a:lnSpc>
              <a:buNone/>
              <a:tabLst>
                <a:tab algn="l" pos="0"/>
              </a:tabLst>
            </a:pPr>
            <a:fld id="{2B8DCF09-FAD9-4ED2-8179-A14B560802DD}" type="slidenum">
              <a:rPr b="0" lang="en-GB" sz="1000" spc="-1" strike="noStrike">
                <a:solidFill>
                  <a:schemeClr val="dk2"/>
                </a:solidFill>
                <a:latin typeface="Proxima Nova"/>
                <a:ea typeface="Proxima Nova"/>
              </a:rPr>
              <a:t>&lt;number&gt;</a:t>
            </a:fld>
            <a:endParaRPr b="0" lang="en-US" sz="1000" spc="-1" strike="noStrike">
              <a:solidFill>
                <a:srgbClr val="000000"/>
              </a:solidFill>
              <a:latin typeface="Times New Roman"/>
            </a:endParaRPr>
          </a:p>
        </p:txBody>
      </p:sp>
      <p:sp>
        <p:nvSpPr>
          <p:cNvPr id="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6" name="Google Shape;37;p9"/>
          <p:cNvSpPr/>
          <p:nvPr/>
        </p:nvSpPr>
        <p:spPr>
          <a:xfrm>
            <a:off x="4572000" y="0"/>
            <a:ext cx="4571280" cy="514296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ffffff"/>
              </a:solidFill>
              <a:latin typeface="Arial"/>
            </a:endParaRPr>
          </a:p>
        </p:txBody>
      </p:sp>
      <p:cxnSp>
        <p:nvCxnSpPr>
          <p:cNvPr id="27" name="Google Shape;38;p9"/>
          <p:cNvCxnSpPr/>
          <p:nvPr/>
        </p:nvCxnSpPr>
        <p:spPr>
          <a:xfrm>
            <a:off x="5029560" y="4495320"/>
            <a:ext cx="469080" cy="720"/>
          </a:xfrm>
          <a:prstGeom prst="straightConnector1">
            <a:avLst/>
          </a:prstGeom>
          <a:ln w="19050">
            <a:solidFill>
              <a:srgbClr val="ffffff"/>
            </a:solidFill>
            <a:round/>
          </a:ln>
        </p:spPr>
      </p:cxnSp>
      <p:sp>
        <p:nvSpPr>
          <p:cNvPr id="28" name="PlaceHolder 1"/>
          <p:cNvSpPr>
            <a:spLocks noGrp="1"/>
          </p:cNvSpPr>
          <p:nvPr>
            <p:ph type="sldNum" idx="10"/>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lt1"/>
                </a:solidFill>
                <a:latin typeface="Proxima Nova"/>
                <a:ea typeface="Proxima Nova"/>
              </a:defRPr>
            </a:lvl1pPr>
          </a:lstStyle>
          <a:p>
            <a:pPr indent="0" algn="r">
              <a:lnSpc>
                <a:spcPct val="100000"/>
              </a:lnSpc>
              <a:buNone/>
              <a:tabLst>
                <a:tab algn="l" pos="0"/>
              </a:tabLst>
            </a:pPr>
            <a:fld id="{C48BB38B-9EDC-483C-84F7-388C80346F5E}" type="slidenum">
              <a:rPr b="0" lang="en-GB" sz="1000" spc="-1" strike="noStrike">
                <a:solidFill>
                  <a:schemeClr val="lt1"/>
                </a:solidFill>
                <a:latin typeface="Proxima Nova"/>
                <a:ea typeface="Proxima Nova"/>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 name="PlaceHolder 1"/>
          <p:cNvSpPr>
            <a:spLocks noGrp="1"/>
          </p:cNvSpPr>
          <p:nvPr>
            <p:ph type="sldNum" idx="11"/>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Proxima Nova"/>
                <a:ea typeface="Proxima Nova"/>
              </a:defRPr>
            </a:lvl1pPr>
          </a:lstStyle>
          <a:p>
            <a:pPr indent="0" algn="r">
              <a:lnSpc>
                <a:spcPct val="100000"/>
              </a:lnSpc>
              <a:buNone/>
              <a:tabLst>
                <a:tab algn="l" pos="0"/>
              </a:tabLst>
            </a:pPr>
            <a:fld id="{DBDB4CB1-2731-405D-B1F3-A4122A9119BC}" type="slidenum">
              <a:rPr b="0" lang="en-GB" sz="1000" spc="-1" strike="noStrike">
                <a:solidFill>
                  <a:schemeClr val="dk2"/>
                </a:solidFill>
                <a:latin typeface="Proxima Nova"/>
                <a:ea typeface="Proxima Nova"/>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sldNum" idx="2"/>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Proxima Nova"/>
                <a:ea typeface="Proxima Nova"/>
              </a:defRPr>
            </a:lvl1pPr>
          </a:lstStyle>
          <a:p>
            <a:pPr indent="0" algn="r">
              <a:lnSpc>
                <a:spcPct val="100000"/>
              </a:lnSpc>
              <a:buNone/>
              <a:tabLst>
                <a:tab algn="l" pos="0"/>
              </a:tabLst>
            </a:pPr>
            <a:fld id="{301E474D-9444-4181-96F9-37D40BEECA0B}" type="slidenum">
              <a:rPr b="0" lang="en-GB" sz="1000" spc="-1" strike="noStrike">
                <a:solidFill>
                  <a:schemeClr val="dk2"/>
                </a:solidFill>
                <a:latin typeface="Proxima Nova"/>
                <a:ea typeface="Proxima Nova"/>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sldNum" idx="3"/>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Proxima Nova"/>
                <a:ea typeface="Proxima Nova"/>
              </a:defRPr>
            </a:lvl1pPr>
          </a:lstStyle>
          <a:p>
            <a:pPr indent="0" algn="r">
              <a:lnSpc>
                <a:spcPct val="100000"/>
              </a:lnSpc>
              <a:buNone/>
              <a:tabLst>
                <a:tab algn="l" pos="0"/>
              </a:tabLst>
            </a:pPr>
            <a:fld id="{E8C19B5C-C3BF-4532-8FF6-D1E4D9985303}" type="slidenum">
              <a:rPr b="0" lang="en-GB" sz="1000" spc="-1" strike="noStrike">
                <a:solidFill>
                  <a:schemeClr val="dk2"/>
                </a:solidFill>
                <a:latin typeface="Proxima Nova"/>
                <a:ea typeface="Proxima Nova"/>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8" name="PlaceHolder 1"/>
          <p:cNvSpPr>
            <a:spLocks noGrp="1"/>
          </p:cNvSpPr>
          <p:nvPr>
            <p:ph type="sldNum" idx="4"/>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lt1"/>
                </a:solidFill>
                <a:latin typeface="Proxima Nova"/>
                <a:ea typeface="Proxima Nova"/>
              </a:defRPr>
            </a:lvl1pPr>
          </a:lstStyle>
          <a:p>
            <a:pPr indent="0" algn="r">
              <a:lnSpc>
                <a:spcPct val="100000"/>
              </a:lnSpc>
              <a:buNone/>
              <a:tabLst>
                <a:tab algn="l" pos="0"/>
              </a:tabLst>
            </a:pPr>
            <a:fld id="{06D15747-C325-4C00-AD29-7EB2737E4C2B}" type="slidenum">
              <a:rPr b="0" lang="en-GB" sz="1000" spc="-1" strike="noStrike">
                <a:solidFill>
                  <a:schemeClr val="lt1"/>
                </a:solidFill>
                <a:latin typeface="Proxima Nova"/>
                <a:ea typeface="Proxima Nova"/>
              </a:rPr>
              <a:t>&lt;number&gt;</a:t>
            </a:fld>
            <a:endParaRPr b="0" lang="en-U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0" name="PlaceHolder 2"/>
          <p:cNvSpPr>
            <a:spLocks noGrp="1"/>
          </p:cNvSpPr>
          <p:nvPr>
            <p:ph type="body"/>
          </p:nvPr>
        </p:nvSpPr>
        <p:spPr>
          <a:xfrm>
            <a:off x="311760" y="1152360"/>
            <a:ext cx="8519760" cy="3415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1" name="PlaceHolder 3"/>
          <p:cNvSpPr>
            <a:spLocks noGrp="1"/>
          </p:cNvSpPr>
          <p:nvPr>
            <p:ph type="sldNum" idx="5"/>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Proxima Nova"/>
                <a:ea typeface="Proxima Nova"/>
              </a:defRPr>
            </a:lvl1pPr>
          </a:lstStyle>
          <a:p>
            <a:pPr indent="0" algn="r">
              <a:lnSpc>
                <a:spcPct val="100000"/>
              </a:lnSpc>
              <a:buNone/>
              <a:tabLst>
                <a:tab algn="l" pos="0"/>
              </a:tabLst>
            </a:pPr>
            <a:fld id="{941AB464-C3B2-43CD-814A-7CF6112ACC19}" type="slidenum">
              <a:rPr b="0" lang="en-GB" sz="1000" spc="-1" strike="noStrike">
                <a:solidFill>
                  <a:schemeClr val="dk2"/>
                </a:solidFill>
                <a:latin typeface="Proxima Nova"/>
                <a:ea typeface="Proxima Nova"/>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5" name="PlaceHolder 2"/>
          <p:cNvSpPr>
            <a:spLocks noGrp="1"/>
          </p:cNvSpPr>
          <p:nvPr>
            <p:ph type="body"/>
          </p:nvPr>
        </p:nvSpPr>
        <p:spPr>
          <a:xfrm>
            <a:off x="311760" y="1152360"/>
            <a:ext cx="4157280" cy="3415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6" name="PlaceHolder 3"/>
          <p:cNvSpPr>
            <a:spLocks noGrp="1"/>
          </p:cNvSpPr>
          <p:nvPr>
            <p:ph type="body"/>
          </p:nvPr>
        </p:nvSpPr>
        <p:spPr>
          <a:xfrm>
            <a:off x="4677840" y="1152360"/>
            <a:ext cx="4157280" cy="34156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 name="PlaceHolder 4"/>
          <p:cNvSpPr>
            <a:spLocks noGrp="1"/>
          </p:cNvSpPr>
          <p:nvPr>
            <p:ph type="sldNum" idx="6"/>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Proxima Nova"/>
                <a:ea typeface="Proxima Nova"/>
              </a:defRPr>
            </a:lvl1pPr>
          </a:lstStyle>
          <a:p>
            <a:pPr indent="0" algn="r">
              <a:lnSpc>
                <a:spcPct val="100000"/>
              </a:lnSpc>
              <a:buNone/>
              <a:tabLst>
                <a:tab algn="l" pos="0"/>
              </a:tabLst>
            </a:pPr>
            <a:fld id="{8D8E833B-1346-4363-A335-499BC7C58DAC}" type="slidenum">
              <a:rPr b="0" lang="en-GB" sz="1000" spc="-1" strike="noStrike">
                <a:solidFill>
                  <a:schemeClr val="dk2"/>
                </a:solidFill>
                <a:latin typeface="Proxima Nova"/>
                <a:ea typeface="Proxima Nova"/>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444960"/>
            <a:ext cx="8519760" cy="5720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2" name="PlaceHolder 2"/>
          <p:cNvSpPr>
            <a:spLocks noGrp="1"/>
          </p:cNvSpPr>
          <p:nvPr>
            <p:ph type="sldNum" idx="7"/>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Proxima Nova"/>
                <a:ea typeface="Proxima Nova"/>
              </a:defRPr>
            </a:lvl1pPr>
          </a:lstStyle>
          <a:p>
            <a:pPr indent="0" algn="r">
              <a:lnSpc>
                <a:spcPct val="100000"/>
              </a:lnSpc>
              <a:buNone/>
              <a:tabLst>
                <a:tab algn="l" pos="0"/>
              </a:tabLst>
            </a:pPr>
            <a:fld id="{64D2B312-EF0D-4A1B-9378-177F90F51CD7}" type="slidenum">
              <a:rPr b="0" lang="en-GB" sz="1000" spc="-1" strike="noStrike">
                <a:solidFill>
                  <a:schemeClr val="dk2"/>
                </a:solidFill>
                <a:latin typeface="Proxima Nova"/>
                <a:ea typeface="Proxima Nova"/>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PlaceHolder 1"/>
          <p:cNvSpPr>
            <a:spLocks noGrp="1"/>
          </p:cNvSpPr>
          <p:nvPr>
            <p:ph type="sldNum" idx="8"/>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Proxima Nova"/>
                <a:ea typeface="Proxima Nova"/>
              </a:defRPr>
            </a:lvl1pPr>
          </a:lstStyle>
          <a:p>
            <a:pPr indent="0" algn="r">
              <a:lnSpc>
                <a:spcPct val="100000"/>
              </a:lnSpc>
              <a:buNone/>
              <a:tabLst>
                <a:tab algn="l" pos="0"/>
              </a:tabLst>
            </a:pPr>
            <a:fld id="{697AAE60-CC28-4161-9F2C-081AF8C8D758}" type="slidenum">
              <a:rPr b="0" lang="en-GB" sz="1000" spc="-1" strike="noStrike">
                <a:solidFill>
                  <a:schemeClr val="dk2"/>
                </a:solidFill>
                <a:latin typeface="Proxima Nova"/>
                <a:ea typeface="Proxima Nova"/>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sp>
        <p:nvSpPr>
          <p:cNvPr id="25" name="PlaceHolder 1"/>
          <p:cNvSpPr>
            <a:spLocks noGrp="1"/>
          </p:cNvSpPr>
          <p:nvPr>
            <p:ph type="sldNum" idx="9"/>
          </p:nvPr>
        </p:nvSpPr>
        <p:spPr>
          <a:xfrm>
            <a:off x="8472600" y="4663080"/>
            <a:ext cx="547920" cy="39276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lt1"/>
                </a:solidFill>
                <a:latin typeface="Proxima Nova"/>
                <a:ea typeface="Proxima Nova"/>
              </a:defRPr>
            </a:lvl1pPr>
          </a:lstStyle>
          <a:p>
            <a:pPr indent="0" algn="r">
              <a:lnSpc>
                <a:spcPct val="100000"/>
              </a:lnSpc>
              <a:buNone/>
              <a:tabLst>
                <a:tab algn="l" pos="0"/>
              </a:tabLst>
            </a:pPr>
            <a:fld id="{8EAA6938-C7D8-460C-B005-393984705AA6}" type="slidenum">
              <a:rPr b="0" lang="en-GB" sz="1000" spc="-1" strike="noStrike">
                <a:solidFill>
                  <a:schemeClr val="lt1"/>
                </a:solidFill>
                <a:latin typeface="Proxima Nova"/>
                <a:ea typeface="Proxima Nova"/>
              </a:rPr>
              <a:t>&lt;number&gt;</a:t>
            </a:fld>
            <a:endParaRPr b="0" lang="en-U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PlaceHolder 1"/>
          <p:cNvSpPr>
            <a:spLocks noGrp="1"/>
          </p:cNvSpPr>
          <p:nvPr>
            <p:ph type="title"/>
          </p:nvPr>
        </p:nvSpPr>
        <p:spPr>
          <a:xfrm>
            <a:off x="311760" y="595800"/>
            <a:ext cx="8519760" cy="1956960"/>
          </a:xfrm>
          <a:prstGeom prst="rect">
            <a:avLst/>
          </a:prstGeom>
          <a:noFill/>
          <a:ln w="0">
            <a:noFill/>
          </a:ln>
        </p:spPr>
        <p:txBody>
          <a:bodyPr lIns="91440" rIns="91440" tIns="91440" bIns="91440" anchor="b">
            <a:normAutofit/>
          </a:bodyPr>
          <a:p>
            <a:pPr indent="0" algn="ctr">
              <a:lnSpc>
                <a:spcPct val="100000"/>
              </a:lnSpc>
              <a:buNone/>
              <a:tabLst>
                <a:tab algn="l" pos="0"/>
              </a:tabLst>
            </a:pPr>
            <a:r>
              <a:rPr b="0" lang="en-GB" sz="6000" spc="-1" strike="noStrike">
                <a:solidFill>
                  <a:schemeClr val="accent3"/>
                </a:solidFill>
                <a:latin typeface="Alfa Slab One"/>
                <a:ea typeface="Alfa Slab One"/>
              </a:rPr>
              <a:t>Biogas</a:t>
            </a:r>
            <a:endParaRPr b="0" lang="en-US" sz="6000" spc="-1" strike="noStrike">
              <a:solidFill>
                <a:srgbClr val="000000"/>
              </a:solidFill>
              <a:latin typeface="Arial"/>
            </a:endParaRPr>
          </a:p>
        </p:txBody>
      </p:sp>
      <p:sp>
        <p:nvSpPr>
          <p:cNvPr id="31" name="PlaceHolder 2"/>
          <p:cNvSpPr>
            <a:spLocks noGrp="1"/>
          </p:cNvSpPr>
          <p:nvPr>
            <p:ph type="subTitle"/>
          </p:nvPr>
        </p:nvSpPr>
        <p:spPr>
          <a:xfrm>
            <a:off x="311760" y="3165840"/>
            <a:ext cx="8519760" cy="948600"/>
          </a:xfrm>
          <a:prstGeom prst="rect">
            <a:avLst/>
          </a:prstGeom>
          <a:noFill/>
          <a:ln w="0">
            <a:noFill/>
          </a:ln>
        </p:spPr>
        <p:txBody>
          <a:bodyPr lIns="91440" rIns="91440" tIns="91440" bIns="91440" anchor="t">
            <a:normAutofit/>
          </a:bodyPr>
          <a:p>
            <a:pPr indent="0" algn="ctr">
              <a:lnSpc>
                <a:spcPct val="100000"/>
              </a:lnSpc>
              <a:buNone/>
              <a:tabLst>
                <a:tab algn="l" pos="0"/>
              </a:tabLst>
            </a:pPr>
            <a:r>
              <a:rPr b="0" lang="en-GB" sz="2400" spc="-1" strike="noStrike">
                <a:solidFill>
                  <a:schemeClr val="dk2"/>
                </a:solidFill>
                <a:latin typeface="Proxima Nova"/>
                <a:ea typeface="Proxima Nova"/>
              </a:rPr>
              <a:t>By Utkarsh, Sarad and Anunaya</a:t>
            </a:r>
            <a:endParaRPr b="0" lang="en-US" sz="2400" spc="-1" strike="noStrike">
              <a:solidFill>
                <a:srgbClr val="000000"/>
              </a:solidFill>
              <a:latin typeface="Arial"/>
            </a:endParaRPr>
          </a:p>
          <a:p>
            <a:pPr indent="0" algn="ctr">
              <a:lnSpc>
                <a:spcPct val="100000"/>
              </a:lnSpc>
              <a:buNone/>
              <a:tabLst>
                <a:tab algn="l" pos="0"/>
              </a:tabLst>
            </a:pPr>
            <a:r>
              <a:rPr b="1" lang="en-GB" sz="1800" spc="-1" strike="noStrike">
                <a:solidFill>
                  <a:schemeClr val="dk2"/>
                </a:solidFill>
                <a:latin typeface="Proxima Nova"/>
                <a:ea typeface="Proxima Nova"/>
              </a:rPr>
              <a:t>(Group 9)</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87222"/>
          </a:bodyPr>
          <a:p>
            <a:pPr indent="0">
              <a:lnSpc>
                <a:spcPct val="100000"/>
              </a:lnSpc>
              <a:buNone/>
              <a:tabLst>
                <a:tab algn="l" pos="0"/>
              </a:tabLst>
            </a:pPr>
            <a:r>
              <a:rPr b="0" lang="en-GB" sz="3000" spc="-1" strike="noStrike">
                <a:solidFill>
                  <a:schemeClr val="accent3"/>
                </a:solidFill>
                <a:latin typeface="Alfa Slab One"/>
                <a:ea typeface="Alfa Slab One"/>
              </a:rPr>
              <a:t>Biogas Plant</a:t>
            </a:r>
            <a:endParaRPr b="0" lang="en-US" sz="3000" spc="-1" strike="noStrike">
              <a:solidFill>
                <a:srgbClr val="000000"/>
              </a:solidFill>
              <a:latin typeface="Arial"/>
            </a:endParaRPr>
          </a:p>
        </p:txBody>
      </p:sp>
      <p:sp>
        <p:nvSpPr>
          <p:cNvPr id="53" name="PlaceHolder 2"/>
          <p:cNvSpPr>
            <a:spLocks noGrp="1"/>
          </p:cNvSpPr>
          <p:nvPr>
            <p:ph/>
          </p:nvPr>
        </p:nvSpPr>
        <p:spPr>
          <a:xfrm>
            <a:off x="311760" y="1152360"/>
            <a:ext cx="8519760" cy="3415680"/>
          </a:xfrm>
          <a:prstGeom prst="rect">
            <a:avLst/>
          </a:prstGeom>
          <a:noFill/>
          <a:ln w="0">
            <a:noFill/>
          </a:ln>
        </p:spPr>
        <p:txBody>
          <a:bodyPr lIns="91440" rIns="91440" tIns="91440" bIns="91440" anchor="t">
            <a:normAutofit/>
          </a:bodyPr>
          <a:p>
            <a:pPr indent="0">
              <a:lnSpc>
                <a:spcPct val="115000"/>
              </a:lnSpc>
              <a:buNone/>
              <a:tabLst>
                <a:tab algn="l" pos="0"/>
              </a:tabLst>
            </a:pPr>
            <a:r>
              <a:rPr b="0" lang="en-GB" sz="1800" spc="-1" strike="noStrike">
                <a:solidFill>
                  <a:schemeClr val="dk2"/>
                </a:solidFill>
                <a:latin typeface="Proxima Nova"/>
                <a:ea typeface="Proxima Nova"/>
              </a:rPr>
              <a:t>A biogas plant is a facility for the production of biogas from biomass. </a:t>
            </a:r>
            <a:endParaRPr b="0" lang="en-US" sz="1800" spc="-1" strike="noStrike">
              <a:solidFill>
                <a:srgbClr val="000000"/>
              </a:solidFill>
              <a:latin typeface="Arial"/>
            </a:endParaRPr>
          </a:p>
          <a:p>
            <a:pPr indent="0">
              <a:lnSpc>
                <a:spcPct val="115000"/>
              </a:lnSpc>
              <a:spcBef>
                <a:spcPts val="1199"/>
              </a:spcBef>
              <a:buNone/>
              <a:tabLst>
                <a:tab algn="l" pos="0"/>
              </a:tabLst>
            </a:pPr>
            <a:r>
              <a:rPr b="0" lang="en-GB" sz="1800" spc="-1" strike="noStrike">
                <a:solidFill>
                  <a:schemeClr val="dk2"/>
                </a:solidFill>
                <a:latin typeface="Proxima Nova"/>
                <a:ea typeface="Proxima Nova"/>
              </a:rPr>
              <a:t>It consists of an isolated chamber called digester containing the biomass to be degraded and a gas valve for the collection of the produced gases.</a:t>
            </a: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r>
              <a:rPr b="0" lang="en-GB" sz="1800" spc="-1" strike="noStrike">
                <a:solidFill>
                  <a:schemeClr val="dk2"/>
                </a:solidFill>
                <a:latin typeface="Proxima Nova"/>
                <a:ea typeface="Proxima Nova"/>
              </a:rPr>
              <a:t> </a:t>
            </a:r>
            <a:endParaRPr b="0" lang="en-US" sz="1800" spc="-1" strike="noStrike">
              <a:solidFill>
                <a:srgbClr val="000000"/>
              </a:solidFill>
              <a:latin typeface="Arial"/>
            </a:endParaRPr>
          </a:p>
        </p:txBody>
      </p:sp>
      <p:pic>
        <p:nvPicPr>
          <p:cNvPr id="54" name="Google Shape;116;p22" descr=""/>
          <p:cNvPicPr/>
          <p:nvPr/>
        </p:nvPicPr>
        <p:blipFill>
          <a:blip r:embed="rId1"/>
          <a:stretch/>
        </p:blipFill>
        <p:spPr>
          <a:xfrm>
            <a:off x="2679840" y="2571840"/>
            <a:ext cx="3894840" cy="25711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87222"/>
          </a:bodyPr>
          <a:p>
            <a:pPr indent="0">
              <a:lnSpc>
                <a:spcPct val="100000"/>
              </a:lnSpc>
              <a:buNone/>
              <a:tabLst>
                <a:tab algn="l" pos="0"/>
              </a:tabLst>
            </a:pPr>
            <a:r>
              <a:rPr b="0" lang="en-GB" sz="3000" spc="-1" strike="noStrike">
                <a:solidFill>
                  <a:schemeClr val="accent3"/>
                </a:solidFill>
                <a:latin typeface="Alfa Slab One"/>
                <a:ea typeface="Alfa Slab One"/>
              </a:rPr>
              <a:t>Components of Biogas Plant</a:t>
            </a:r>
            <a:endParaRPr b="0" lang="en-US" sz="3000" spc="-1" strike="noStrike">
              <a:solidFill>
                <a:srgbClr val="000000"/>
              </a:solidFill>
              <a:latin typeface="Arial"/>
            </a:endParaRPr>
          </a:p>
        </p:txBody>
      </p:sp>
      <p:sp>
        <p:nvSpPr>
          <p:cNvPr id="56" name="PlaceHolder 2"/>
          <p:cNvSpPr>
            <a:spLocks noGrp="1"/>
          </p:cNvSpPr>
          <p:nvPr>
            <p:ph/>
          </p:nvPr>
        </p:nvSpPr>
        <p:spPr>
          <a:xfrm>
            <a:off x="311760" y="1152360"/>
            <a:ext cx="8519760" cy="3415680"/>
          </a:xfrm>
          <a:prstGeom prst="rect">
            <a:avLst/>
          </a:prstGeom>
          <a:noFill/>
          <a:ln w="0">
            <a:noFill/>
          </a:ln>
        </p:spPr>
        <p:txBody>
          <a:bodyPr lIns="91440" rIns="91440" tIns="91440" bIns="91440" anchor="t">
            <a:normAutofit/>
          </a:bodyPr>
          <a:p>
            <a:pPr marL="457200" indent="-343080">
              <a:lnSpc>
                <a:spcPct val="115000"/>
              </a:lnSpc>
              <a:buClr>
                <a:srgbClr val="666666"/>
              </a:buClr>
              <a:buFont typeface="Proxima Nova"/>
              <a:buChar char="●"/>
            </a:pPr>
            <a:r>
              <a:rPr b="0" lang="en-GB" sz="1800" spc="-1" strike="noStrike">
                <a:solidFill>
                  <a:schemeClr val="dk2"/>
                </a:solidFill>
                <a:latin typeface="Proxima Nova"/>
                <a:ea typeface="Proxima Nova"/>
              </a:rPr>
              <a:t>Inlet tank: The inlet tank is a space to insert the raw materials to be fed into the digestion tank.</a:t>
            </a:r>
            <a:endParaRPr b="0" lang="en-US" sz="1800" spc="-1" strike="noStrike">
              <a:solidFill>
                <a:srgbClr val="000000"/>
              </a:solidFill>
              <a:latin typeface="Arial"/>
            </a:endParaRPr>
          </a:p>
          <a:p>
            <a:pPr marL="457200" indent="-343080">
              <a:lnSpc>
                <a:spcPct val="115000"/>
              </a:lnSpc>
              <a:buClr>
                <a:srgbClr val="666666"/>
              </a:buClr>
              <a:buFont typeface="Proxima Nova"/>
              <a:buChar char="●"/>
            </a:pPr>
            <a:r>
              <a:rPr b="0" lang="en-GB" sz="1800" spc="-1" strike="noStrike">
                <a:solidFill>
                  <a:schemeClr val="dk2"/>
                </a:solidFill>
                <a:latin typeface="Proxima Nova"/>
                <a:ea typeface="Proxima Nova"/>
              </a:rPr>
              <a:t>Digestion tank: The digestion tank has a dome-like ceiling with an outlet valve on top for the collection of produced gases. Since biogas is lighter than air, it floats to the top. </a:t>
            </a:r>
            <a:endParaRPr b="0" lang="en-US" sz="1800" spc="-1" strike="noStrike">
              <a:solidFill>
                <a:srgbClr val="000000"/>
              </a:solidFill>
              <a:latin typeface="Arial"/>
            </a:endParaRPr>
          </a:p>
          <a:p>
            <a:pPr marL="457200" indent="-343080">
              <a:lnSpc>
                <a:spcPct val="115000"/>
              </a:lnSpc>
              <a:buClr>
                <a:srgbClr val="666666"/>
              </a:buClr>
              <a:buFont typeface="Proxima Nova"/>
              <a:buChar char="●"/>
            </a:pPr>
            <a:r>
              <a:rPr b="0" lang="en-GB" sz="1800" spc="-1" strike="noStrike">
                <a:solidFill>
                  <a:schemeClr val="dk2"/>
                </a:solidFill>
                <a:latin typeface="Proxima Nova"/>
                <a:ea typeface="Proxima Nova"/>
              </a:rPr>
              <a:t>Outlet tank: The outlet tank is connected to the digester and is used to take the byproducts out. The byproducts can be used as compost.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87222"/>
          </a:bodyPr>
          <a:p>
            <a:pPr indent="0">
              <a:lnSpc>
                <a:spcPct val="100000"/>
              </a:lnSpc>
              <a:buNone/>
              <a:tabLst>
                <a:tab algn="l" pos="0"/>
              </a:tabLst>
            </a:pPr>
            <a:r>
              <a:rPr b="0" lang="en-GB" sz="3000" spc="-1" strike="noStrike">
                <a:solidFill>
                  <a:schemeClr val="accent3"/>
                </a:solidFill>
                <a:latin typeface="Alfa Slab One"/>
                <a:ea typeface="Alfa Slab One"/>
              </a:rPr>
              <a:t>Working mechanism of biogas plant</a:t>
            </a:r>
            <a:endParaRPr b="0" lang="en-US" sz="3000" spc="-1" strike="noStrike">
              <a:solidFill>
                <a:srgbClr val="000000"/>
              </a:solidFill>
              <a:latin typeface="Arial"/>
            </a:endParaRPr>
          </a:p>
        </p:txBody>
      </p:sp>
      <p:sp>
        <p:nvSpPr>
          <p:cNvPr id="58" name="PlaceHolder 2"/>
          <p:cNvSpPr>
            <a:spLocks noGrp="1"/>
          </p:cNvSpPr>
          <p:nvPr>
            <p:ph/>
          </p:nvPr>
        </p:nvSpPr>
        <p:spPr>
          <a:xfrm>
            <a:off x="311760" y="1152360"/>
            <a:ext cx="8519760" cy="3415680"/>
          </a:xfrm>
          <a:prstGeom prst="rect">
            <a:avLst/>
          </a:prstGeom>
          <a:noFill/>
          <a:ln w="0">
            <a:noFill/>
          </a:ln>
        </p:spPr>
        <p:txBody>
          <a:bodyPr lIns="91440" rIns="91440" tIns="91440" bIns="91440" anchor="t">
            <a:normAutofit fontScale="87222"/>
          </a:bodyPr>
          <a:p>
            <a:pPr marL="457200" indent="-343080">
              <a:lnSpc>
                <a:spcPct val="115000"/>
              </a:lnSpc>
              <a:buClr>
                <a:srgbClr val="666666"/>
              </a:buClr>
              <a:buFont typeface="Proxima Nova"/>
              <a:buAutoNum type="arabicPeriod"/>
            </a:pPr>
            <a:r>
              <a:rPr b="0" lang="en-GB" sz="1800" spc="-1" strike="noStrike">
                <a:solidFill>
                  <a:schemeClr val="dk2"/>
                </a:solidFill>
                <a:latin typeface="Proxima Nova"/>
                <a:ea typeface="Proxima Nova"/>
              </a:rPr>
              <a:t>The biomass are mixed in an equal amount with water to produce a slurry. The slurry is put into the inlet tank.</a:t>
            </a:r>
            <a:endParaRPr b="0" lang="en-US" sz="1800" spc="-1" strike="noStrike">
              <a:solidFill>
                <a:srgbClr val="000000"/>
              </a:solidFill>
              <a:latin typeface="Arial"/>
            </a:endParaRPr>
          </a:p>
          <a:p>
            <a:pPr marL="457200" indent="-343080">
              <a:lnSpc>
                <a:spcPct val="115000"/>
              </a:lnSpc>
              <a:buClr>
                <a:srgbClr val="666666"/>
              </a:buClr>
              <a:buFont typeface="Proxima Nova"/>
              <a:buAutoNum type="arabicPeriod"/>
            </a:pPr>
            <a:r>
              <a:rPr b="0" lang="en-GB" sz="1800" spc="-1" strike="noStrike">
                <a:solidFill>
                  <a:schemeClr val="dk2"/>
                </a:solidFill>
                <a:latin typeface="Proxima Nova"/>
                <a:ea typeface="Proxima Nova"/>
              </a:rPr>
              <a:t>The digester is filled through the inlet tank and partially filled. Once adequate slurry is added, the digester is sealed for two months. The temperature in the digester is kept at 60-70° C. </a:t>
            </a:r>
            <a:endParaRPr b="0" lang="en-US" sz="1800" spc="-1" strike="noStrike">
              <a:solidFill>
                <a:srgbClr val="000000"/>
              </a:solidFill>
              <a:latin typeface="Arial"/>
            </a:endParaRPr>
          </a:p>
          <a:p>
            <a:pPr marL="457200" indent="-343080">
              <a:lnSpc>
                <a:spcPct val="115000"/>
              </a:lnSpc>
              <a:buClr>
                <a:srgbClr val="666666"/>
              </a:buClr>
              <a:buFont typeface="Proxima Nova"/>
              <a:buAutoNum type="arabicPeriod"/>
            </a:pPr>
            <a:r>
              <a:rPr b="0" lang="en-GB" sz="1800" spc="-1" strike="noStrike">
                <a:solidFill>
                  <a:schemeClr val="dk2"/>
                </a:solidFill>
                <a:latin typeface="Proxima Nova"/>
                <a:ea typeface="Proxima Nova"/>
              </a:rPr>
              <a:t>Anaerobic bacteria present in the slurry digest the biomass and produce CO2, methane and other gases in the presence of water. </a:t>
            </a:r>
            <a:endParaRPr b="0" lang="en-US" sz="1800" spc="-1" strike="noStrike">
              <a:solidFill>
                <a:srgbClr val="000000"/>
              </a:solidFill>
              <a:latin typeface="Arial"/>
            </a:endParaRPr>
          </a:p>
          <a:p>
            <a:pPr marL="457200" indent="-343080">
              <a:lnSpc>
                <a:spcPct val="115000"/>
              </a:lnSpc>
              <a:buClr>
                <a:srgbClr val="666666"/>
              </a:buClr>
              <a:buFont typeface="Proxima Nova"/>
              <a:buAutoNum type="arabicPeriod"/>
            </a:pPr>
            <a:r>
              <a:rPr b="0" lang="en-GB" sz="1800" spc="-1" strike="noStrike">
                <a:solidFill>
                  <a:schemeClr val="dk2"/>
                </a:solidFill>
                <a:latin typeface="Proxima Nova"/>
                <a:ea typeface="Proxima Nova"/>
              </a:rPr>
              <a:t>The produced gases are collected in the dome. Due to the pressure of the gases, the slurry is forced out into the outlet tank. The spent slurry is used as manure for plants</a:t>
            </a:r>
            <a:endParaRPr b="0" lang="en-US" sz="1800" spc="-1" strike="noStrike">
              <a:solidFill>
                <a:srgbClr val="000000"/>
              </a:solidFill>
              <a:latin typeface="Arial"/>
            </a:endParaRPr>
          </a:p>
          <a:p>
            <a:pPr marL="457200" indent="-343080">
              <a:lnSpc>
                <a:spcPct val="115000"/>
              </a:lnSpc>
              <a:buClr>
                <a:srgbClr val="666666"/>
              </a:buClr>
              <a:buFont typeface="Proxima Nova"/>
              <a:buAutoNum type="arabicPeriod"/>
            </a:pPr>
            <a:r>
              <a:rPr b="0" lang="en-GB" sz="1800" spc="-1" strike="noStrike">
                <a:solidFill>
                  <a:schemeClr val="dk2"/>
                </a:solidFill>
                <a:latin typeface="Proxima Nova"/>
                <a:ea typeface="Proxima Nova"/>
              </a:rPr>
              <a:t>The gas collected in the dome can be used for different purposes.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87222"/>
          </a:bodyPr>
          <a:p>
            <a:pPr indent="0">
              <a:lnSpc>
                <a:spcPct val="100000"/>
              </a:lnSpc>
              <a:buNone/>
              <a:tabLst>
                <a:tab algn="l" pos="0"/>
              </a:tabLst>
            </a:pPr>
            <a:r>
              <a:rPr b="0" lang="en-GB" sz="3000" spc="-1" strike="noStrike">
                <a:solidFill>
                  <a:schemeClr val="accent3"/>
                </a:solidFill>
                <a:latin typeface="Alfa Slab One"/>
                <a:ea typeface="Alfa Slab One"/>
              </a:rPr>
              <a:t>Advantages of Biogas</a:t>
            </a:r>
            <a:endParaRPr b="0" lang="en-US" sz="3000" spc="-1" strike="noStrike">
              <a:solidFill>
                <a:srgbClr val="000000"/>
              </a:solidFill>
              <a:latin typeface="Arial"/>
            </a:endParaRPr>
          </a:p>
        </p:txBody>
      </p:sp>
      <p:sp>
        <p:nvSpPr>
          <p:cNvPr id="60" name="PlaceHolder 2"/>
          <p:cNvSpPr>
            <a:spLocks noGrp="1"/>
          </p:cNvSpPr>
          <p:nvPr>
            <p:ph/>
          </p:nvPr>
        </p:nvSpPr>
        <p:spPr>
          <a:xfrm>
            <a:off x="311760" y="1152360"/>
            <a:ext cx="8519760" cy="3415680"/>
          </a:xfrm>
          <a:prstGeom prst="rect">
            <a:avLst/>
          </a:prstGeom>
          <a:noFill/>
          <a:ln w="0">
            <a:noFill/>
          </a:ln>
        </p:spPr>
        <p:txBody>
          <a:bodyPr lIns="91440" rIns="91440" tIns="91440" bIns="91440" anchor="t">
            <a:normAutofit fontScale="98333" lnSpcReduction="20000"/>
          </a:bodyPr>
          <a:p>
            <a:pPr marL="457200" indent="-343080">
              <a:lnSpc>
                <a:spcPct val="115000"/>
              </a:lnSpc>
              <a:buClr>
                <a:srgbClr val="666666"/>
              </a:buClr>
              <a:buFont typeface="Proxima Nova"/>
              <a:buChar char="●"/>
            </a:pPr>
            <a:r>
              <a:rPr b="0" lang="en-GB" sz="1800" spc="-1" strike="noStrike">
                <a:solidFill>
                  <a:schemeClr val="dk2"/>
                </a:solidFill>
                <a:latin typeface="Proxima Nova"/>
                <a:ea typeface="Proxima Nova"/>
              </a:rPr>
              <a:t>Provides a non-polluting and renewable source of energy.</a:t>
            </a:r>
            <a:endParaRPr b="0" lang="en-US" sz="1800" spc="-1" strike="noStrike">
              <a:solidFill>
                <a:srgbClr val="000000"/>
              </a:solidFill>
              <a:latin typeface="Arial"/>
            </a:endParaRPr>
          </a:p>
          <a:p>
            <a:pPr marL="457200" indent="-343080">
              <a:lnSpc>
                <a:spcPct val="115000"/>
              </a:lnSpc>
              <a:buClr>
                <a:srgbClr val="666666"/>
              </a:buClr>
              <a:buFont typeface="Proxima Nova"/>
              <a:buChar char="●"/>
            </a:pPr>
            <a:r>
              <a:rPr b="0" lang="en-GB" sz="1800" spc="-1" strike="noStrike">
                <a:solidFill>
                  <a:schemeClr val="dk2"/>
                </a:solidFill>
                <a:latin typeface="Proxima Nova"/>
                <a:ea typeface="Proxima Nova"/>
              </a:rPr>
              <a:t>Produces organic manure as a side product rich in N, P and K that can be used as a fertilizer.</a:t>
            </a:r>
            <a:endParaRPr b="0" lang="en-US" sz="1800" spc="-1" strike="noStrike">
              <a:solidFill>
                <a:srgbClr val="000000"/>
              </a:solidFill>
              <a:latin typeface="Arial"/>
            </a:endParaRPr>
          </a:p>
          <a:p>
            <a:pPr marL="457200" indent="-343080">
              <a:lnSpc>
                <a:spcPct val="115000"/>
              </a:lnSpc>
              <a:buClr>
                <a:srgbClr val="666666"/>
              </a:buClr>
              <a:buFont typeface="Proxima Nova"/>
              <a:buChar char="●"/>
            </a:pPr>
            <a:r>
              <a:rPr b="0" lang="en-GB" sz="1800" spc="-1" strike="noStrike">
                <a:solidFill>
                  <a:schemeClr val="dk2"/>
                </a:solidFill>
                <a:latin typeface="Proxima Nova"/>
                <a:ea typeface="Proxima Nova"/>
              </a:rPr>
              <a:t>Anaerobic digestion inactivates pathogens and parasites, and is quite effective in reducing the incidence of water borne diseases.</a:t>
            </a:r>
            <a:endParaRPr b="0" lang="en-US" sz="1800" spc="-1" strike="noStrike">
              <a:solidFill>
                <a:srgbClr val="000000"/>
              </a:solidFill>
              <a:latin typeface="Arial"/>
            </a:endParaRPr>
          </a:p>
          <a:p>
            <a:pPr marL="457200" indent="-343080">
              <a:lnSpc>
                <a:spcPct val="115000"/>
              </a:lnSpc>
              <a:buClr>
                <a:srgbClr val="666666"/>
              </a:buClr>
              <a:buFont typeface="Proxima Nova"/>
              <a:buChar char="●"/>
            </a:pPr>
            <a:r>
              <a:rPr b="0" lang="en-GB" sz="1800" spc="-1" strike="noStrike">
                <a:solidFill>
                  <a:schemeClr val="dk2"/>
                </a:solidFill>
                <a:latin typeface="Proxima Nova"/>
                <a:ea typeface="Proxima Nova"/>
              </a:rPr>
              <a:t>Landfill gas collection systems are increasingly being implemented to prevent explosions from methane accumulation inside the landfill.</a:t>
            </a:r>
            <a:endParaRPr b="0" lang="en-US" sz="1800" spc="-1" strike="noStrike">
              <a:solidFill>
                <a:srgbClr val="000000"/>
              </a:solidFill>
              <a:latin typeface="Arial"/>
            </a:endParaRPr>
          </a:p>
          <a:p>
            <a:pPr marL="457200" indent="-343080">
              <a:lnSpc>
                <a:spcPct val="115000"/>
              </a:lnSpc>
              <a:buClr>
                <a:srgbClr val="666666"/>
              </a:buClr>
              <a:buFont typeface="Proxima Nova"/>
              <a:buChar char="●"/>
            </a:pPr>
            <a:r>
              <a:rPr b="0" lang="en-GB" sz="1800" spc="-1" strike="noStrike">
                <a:solidFill>
                  <a:schemeClr val="dk2"/>
                </a:solidFill>
                <a:latin typeface="Proxima Nova"/>
                <a:ea typeface="Proxima Nova"/>
              </a:rPr>
              <a:t> </a:t>
            </a:r>
            <a:r>
              <a:rPr b="0" lang="en-GB" sz="1800" spc="-1" strike="noStrike">
                <a:solidFill>
                  <a:schemeClr val="dk2"/>
                </a:solidFill>
                <a:latin typeface="Proxima Nova"/>
                <a:ea typeface="Proxima Nova"/>
              </a:rPr>
              <a:t>Prevents the loss of methane, a greenhouse gas, into the atmosphere.</a:t>
            </a:r>
            <a:endParaRPr b="0" lang="en-US" sz="1800" spc="-1" strike="noStrike">
              <a:solidFill>
                <a:srgbClr val="000000"/>
              </a:solidFill>
              <a:latin typeface="Arial"/>
            </a:endParaRPr>
          </a:p>
          <a:p>
            <a:pPr marL="457200" indent="-343080">
              <a:lnSpc>
                <a:spcPct val="115000"/>
              </a:lnSpc>
              <a:buClr>
                <a:srgbClr val="666666"/>
              </a:buClr>
              <a:buFont typeface="Proxima Nova"/>
              <a:buChar char="●"/>
            </a:pPr>
            <a:r>
              <a:rPr b="0" lang="en-GB" sz="1800" spc="-1" strike="noStrike">
                <a:solidFill>
                  <a:schemeClr val="dk2"/>
                </a:solidFill>
                <a:latin typeface="Proxima Nova"/>
                <a:ea typeface="Proxima Nova"/>
              </a:rPr>
              <a:t> </a:t>
            </a:r>
            <a:r>
              <a:rPr b="0" lang="en-GB" sz="1800" spc="-1" strike="noStrike">
                <a:solidFill>
                  <a:schemeClr val="dk2"/>
                </a:solidFill>
                <a:latin typeface="Proxima Nova"/>
                <a:ea typeface="Proxima Nova"/>
              </a:rPr>
              <a:t>It helps divert food waste from landfills, positively impacting the environment and economics.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87222"/>
          </a:bodyPr>
          <a:p>
            <a:pPr indent="0">
              <a:lnSpc>
                <a:spcPct val="100000"/>
              </a:lnSpc>
              <a:buNone/>
              <a:tabLst>
                <a:tab algn="l" pos="0"/>
              </a:tabLst>
            </a:pPr>
            <a:r>
              <a:rPr b="0" lang="en-GB" sz="3000" spc="-1" strike="noStrike">
                <a:solidFill>
                  <a:schemeClr val="accent3"/>
                </a:solidFill>
                <a:latin typeface="Alfa Slab One"/>
                <a:ea typeface="Alfa Slab One"/>
              </a:rPr>
              <a:t>Advantages of biogas(contd)</a:t>
            </a:r>
            <a:endParaRPr b="0" lang="en-US" sz="3000" spc="-1" strike="noStrike">
              <a:solidFill>
                <a:srgbClr val="000000"/>
              </a:solidFill>
              <a:latin typeface="Arial"/>
            </a:endParaRPr>
          </a:p>
        </p:txBody>
      </p:sp>
      <p:sp>
        <p:nvSpPr>
          <p:cNvPr id="62" name="PlaceHolder 2"/>
          <p:cNvSpPr>
            <a:spLocks noGrp="1"/>
          </p:cNvSpPr>
          <p:nvPr>
            <p:ph/>
          </p:nvPr>
        </p:nvSpPr>
        <p:spPr>
          <a:xfrm>
            <a:off x="311760" y="1152360"/>
            <a:ext cx="6715440" cy="3415680"/>
          </a:xfrm>
          <a:prstGeom prst="rect">
            <a:avLst/>
          </a:prstGeom>
          <a:noFill/>
          <a:ln w="0">
            <a:noFill/>
          </a:ln>
        </p:spPr>
        <p:txBody>
          <a:bodyPr lIns="91440" rIns="91440" tIns="91440" bIns="91440" anchor="t">
            <a:normAutofit/>
          </a:bodyPr>
          <a:p>
            <a:pPr marL="457200" indent="-343080">
              <a:lnSpc>
                <a:spcPct val="115000"/>
              </a:lnSpc>
              <a:buClr>
                <a:srgbClr val="666666"/>
              </a:buClr>
              <a:buFont typeface="Proxima Nova"/>
              <a:buChar char="●"/>
            </a:pPr>
            <a:r>
              <a:rPr b="0" lang="en-GB" sz="1800" spc="-1" strike="noStrike">
                <a:solidFill>
                  <a:schemeClr val="dk2"/>
                </a:solidFill>
                <a:latin typeface="Proxima Nova"/>
                <a:ea typeface="Proxima Nova"/>
              </a:rPr>
              <a:t>Building biogas systems can create short-term construction jobs and permanent jobs.</a:t>
            </a:r>
            <a:endParaRPr b="0" lang="en-US" sz="1800" spc="-1" strike="noStrike">
              <a:solidFill>
                <a:srgbClr val="000000"/>
              </a:solidFill>
              <a:latin typeface="Arial"/>
            </a:endParaRPr>
          </a:p>
          <a:p>
            <a:pPr marL="457200" indent="-343080">
              <a:lnSpc>
                <a:spcPct val="115000"/>
              </a:lnSpc>
              <a:buClr>
                <a:srgbClr val="666666"/>
              </a:buClr>
              <a:buFont typeface="Proxima Nova"/>
              <a:buChar char="●"/>
            </a:pPr>
            <a:r>
              <a:rPr b="0" lang="en-GB" sz="1800" spc="-1" strike="noStrike">
                <a:solidFill>
                  <a:schemeClr val="dk2"/>
                </a:solidFill>
                <a:latin typeface="Proxima Nova"/>
                <a:ea typeface="Proxima Nova"/>
              </a:rPr>
              <a:t>Biogas can create new revenue streams for farmers and rural communities. </a:t>
            </a:r>
            <a:endParaRPr b="0" lang="en-US" sz="1800" spc="-1" strike="noStrike">
              <a:solidFill>
                <a:srgbClr val="000000"/>
              </a:solidFill>
              <a:latin typeface="Arial"/>
            </a:endParaRPr>
          </a:p>
          <a:p>
            <a:pPr marL="457200" indent="-343080">
              <a:lnSpc>
                <a:spcPct val="115000"/>
              </a:lnSpc>
              <a:buClr>
                <a:srgbClr val="666666"/>
              </a:buClr>
              <a:buFont typeface="Proxima Nova"/>
              <a:buChar char="●"/>
            </a:pPr>
            <a:r>
              <a:rPr b="0" lang="en-GB" sz="1800" spc="-1" strike="noStrike">
                <a:solidFill>
                  <a:schemeClr val="dk2"/>
                </a:solidFill>
                <a:latin typeface="Proxima Nova"/>
                <a:ea typeface="Proxima Nova"/>
              </a:rPr>
              <a:t>Some biogas systems are carbon negative, so replacing some fossil gas with biogas can help combat climate change.</a:t>
            </a:r>
            <a:endParaRPr b="0" lang="en-US" sz="1800" spc="-1" strike="noStrike">
              <a:solidFill>
                <a:srgbClr val="000000"/>
              </a:solidFill>
              <a:latin typeface="Arial"/>
            </a:endParaRPr>
          </a:p>
          <a:p>
            <a:pPr marL="457200" indent="-343080">
              <a:lnSpc>
                <a:spcPct val="115000"/>
              </a:lnSpc>
              <a:buClr>
                <a:srgbClr val="666666"/>
              </a:buClr>
              <a:buFont typeface="Proxima Nova"/>
              <a:buChar char="●"/>
            </a:pPr>
            <a:r>
              <a:rPr b="0" lang="en-GB" sz="1800" spc="-1" strike="noStrike">
                <a:solidFill>
                  <a:schemeClr val="dk2"/>
                </a:solidFill>
                <a:latin typeface="Proxima Nova"/>
                <a:ea typeface="Proxima Nova"/>
              </a:rPr>
              <a:t>Research shows that biogas energy production can be economically viable, with a payback period of 1.17–1.01 years for different sized plants.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Google Shape;145;p27"/>
          <p:cNvSpPr/>
          <p:nvPr/>
        </p:nvSpPr>
        <p:spPr>
          <a:xfrm>
            <a:off x="1089360" y="2640240"/>
            <a:ext cx="6964560" cy="16149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GB" sz="9400" spc="-1" strike="noStrike">
                <a:solidFill>
                  <a:schemeClr val="dk2"/>
                </a:solidFill>
                <a:latin typeface="Proxima Nova"/>
                <a:ea typeface="Proxima Nova"/>
              </a:rPr>
              <a:t>Thankyou!</a:t>
            </a:r>
            <a:endParaRPr b="0" lang="en-US" sz="9400" spc="-1" strike="noStrike">
              <a:solidFill>
                <a:srgbClr val="000000"/>
              </a:solidFill>
              <a:latin typeface="Arial"/>
            </a:endParaRPr>
          </a:p>
        </p:txBody>
      </p:sp>
      <p:pic>
        <p:nvPicPr>
          <p:cNvPr id="64" name="Google Shape;146;p27" descr=""/>
          <p:cNvPicPr/>
          <p:nvPr/>
        </p:nvPicPr>
        <p:blipFill>
          <a:blip r:embed="rId1"/>
          <a:srcRect l="0" t="39225" r="0" b="0"/>
          <a:stretch/>
        </p:blipFill>
        <p:spPr>
          <a:xfrm>
            <a:off x="0" y="-135720"/>
            <a:ext cx="9143280" cy="5278680"/>
          </a:xfrm>
          <a:prstGeom prst="rect">
            <a:avLst/>
          </a:prstGeom>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23" presetSubtype="16">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repl">
                                        <p:cTn id="7" dur="5000"/>
                                        <p:tgtEl>
                                          <p:spTgt spid="64"/>
                                        </p:tgtEl>
                                        <p:attrNameLst>
                                          <p:attrName>ppt_w</p:attrName>
                                        </p:attrNameLst>
                                      </p:cBhvr>
                                      <p:tavLst>
                                        <p:tav tm="0">
                                          <p:val>
                                            <p:strVal val="0"/>
                                          </p:val>
                                        </p:tav>
                                        <p:tav tm="100000">
                                          <p:val>
                                            <p:strVal val="#ppt_w"/>
                                          </p:val>
                                        </p:tav>
                                      </p:tavLst>
                                    </p:anim>
                                    <p:anim calcmode="lin" valueType="num">
                                      <p:cBhvr additive="repl">
                                        <p:cTn id="8" dur="5000"/>
                                        <p:tgtEl>
                                          <p:spTgt spid="6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87222"/>
          </a:bodyPr>
          <a:p>
            <a:pPr indent="0">
              <a:lnSpc>
                <a:spcPct val="100000"/>
              </a:lnSpc>
              <a:buNone/>
              <a:tabLst>
                <a:tab algn="l" pos="0"/>
              </a:tabLst>
            </a:pPr>
            <a:r>
              <a:rPr b="0" lang="en-GB" sz="3000" spc="-1" strike="noStrike">
                <a:solidFill>
                  <a:schemeClr val="accent1"/>
                </a:solidFill>
                <a:latin typeface="Alfa Slab One"/>
                <a:ea typeface="Alfa Slab One"/>
              </a:rPr>
              <a:t>Topics</a:t>
            </a:r>
            <a:endParaRPr b="0" lang="en-US" sz="3000" spc="-1" strike="noStrike">
              <a:solidFill>
                <a:srgbClr val="000000"/>
              </a:solidFill>
              <a:latin typeface="Arial"/>
            </a:endParaRPr>
          </a:p>
        </p:txBody>
      </p:sp>
      <p:sp>
        <p:nvSpPr>
          <p:cNvPr id="33" name="PlaceHolder 2"/>
          <p:cNvSpPr>
            <a:spLocks noGrp="1"/>
          </p:cNvSpPr>
          <p:nvPr>
            <p:ph/>
          </p:nvPr>
        </p:nvSpPr>
        <p:spPr>
          <a:xfrm>
            <a:off x="311760" y="1152360"/>
            <a:ext cx="8519760" cy="3415680"/>
          </a:xfrm>
          <a:prstGeom prst="rect">
            <a:avLst/>
          </a:prstGeom>
          <a:noFill/>
          <a:ln w="0">
            <a:noFill/>
          </a:ln>
        </p:spPr>
        <p:txBody>
          <a:bodyPr lIns="91440" rIns="91440" tIns="91440" bIns="91440" anchor="t">
            <a:normAutofit/>
          </a:bodyPr>
          <a:p>
            <a:pPr marL="457200" indent="-393840">
              <a:lnSpc>
                <a:spcPct val="115000"/>
              </a:lnSpc>
              <a:buClr>
                <a:srgbClr val="666666"/>
              </a:buClr>
              <a:buFont typeface="Proxima Nova"/>
              <a:buChar char="●"/>
            </a:pPr>
            <a:r>
              <a:rPr b="0" lang="en-GB" sz="2600" spc="-1" strike="noStrike">
                <a:solidFill>
                  <a:schemeClr val="dk2"/>
                </a:solidFill>
                <a:latin typeface="Proxima Nova"/>
                <a:ea typeface="Proxima Nova"/>
              </a:rPr>
              <a:t>Introduction</a:t>
            </a:r>
            <a:endParaRPr b="0" lang="en-US" sz="2600" spc="-1" strike="noStrike">
              <a:solidFill>
                <a:srgbClr val="000000"/>
              </a:solidFill>
              <a:latin typeface="Arial"/>
            </a:endParaRPr>
          </a:p>
          <a:p>
            <a:pPr marL="457200" indent="-393840">
              <a:lnSpc>
                <a:spcPct val="115000"/>
              </a:lnSpc>
              <a:buClr>
                <a:srgbClr val="666666"/>
              </a:buClr>
              <a:buFont typeface="Proxima Nova"/>
              <a:buChar char="●"/>
            </a:pPr>
            <a:r>
              <a:rPr b="0" lang="en-GB" sz="2600" spc="-1" strike="noStrike">
                <a:solidFill>
                  <a:schemeClr val="dk2"/>
                </a:solidFill>
                <a:latin typeface="Proxima Nova"/>
                <a:ea typeface="Proxima Nova"/>
              </a:rPr>
              <a:t>Ethanol</a:t>
            </a:r>
            <a:endParaRPr b="0" lang="en-US" sz="2600" spc="-1" strike="noStrike">
              <a:solidFill>
                <a:srgbClr val="000000"/>
              </a:solidFill>
              <a:latin typeface="Arial"/>
            </a:endParaRPr>
          </a:p>
          <a:p>
            <a:pPr marL="457200" indent="-393840">
              <a:lnSpc>
                <a:spcPct val="115000"/>
              </a:lnSpc>
              <a:buClr>
                <a:srgbClr val="666666"/>
              </a:buClr>
              <a:buFont typeface="Proxima Nova"/>
              <a:buChar char="●"/>
            </a:pPr>
            <a:r>
              <a:rPr b="0" lang="en-GB" sz="2600" spc="-1" strike="noStrike">
                <a:solidFill>
                  <a:schemeClr val="dk2"/>
                </a:solidFill>
                <a:latin typeface="Proxima Nova"/>
                <a:ea typeface="Proxima Nova"/>
              </a:rPr>
              <a:t>Biodiesel</a:t>
            </a:r>
            <a:endParaRPr b="0" lang="en-US" sz="2600" spc="-1" strike="noStrike">
              <a:solidFill>
                <a:srgbClr val="000000"/>
              </a:solidFill>
              <a:latin typeface="Arial"/>
            </a:endParaRPr>
          </a:p>
          <a:p>
            <a:pPr marL="457200" indent="-393840">
              <a:lnSpc>
                <a:spcPct val="115000"/>
              </a:lnSpc>
              <a:buClr>
                <a:srgbClr val="666666"/>
              </a:buClr>
              <a:buFont typeface="Proxima Nova"/>
              <a:buChar char="●"/>
            </a:pPr>
            <a:r>
              <a:rPr b="0" lang="en-GB" sz="2600" spc="-1" strike="noStrike">
                <a:solidFill>
                  <a:schemeClr val="dk2"/>
                </a:solidFill>
                <a:latin typeface="Proxima Nova"/>
                <a:ea typeface="Proxima Nova"/>
              </a:rPr>
              <a:t>Biogas</a:t>
            </a:r>
            <a:endParaRPr b="0" lang="en-US" sz="2600" spc="-1" strike="noStrike">
              <a:solidFill>
                <a:srgbClr val="000000"/>
              </a:solidFill>
              <a:latin typeface="Arial"/>
            </a:endParaRPr>
          </a:p>
          <a:p>
            <a:pPr lvl="1" marL="914400" indent="-368280">
              <a:lnSpc>
                <a:spcPct val="115000"/>
              </a:lnSpc>
              <a:buClr>
                <a:srgbClr val="666666"/>
              </a:buClr>
              <a:buFont typeface="Proxima Nova"/>
              <a:buChar char="○"/>
            </a:pPr>
            <a:r>
              <a:rPr b="0" lang="en-GB" sz="2200" spc="-1" strike="noStrike">
                <a:solidFill>
                  <a:schemeClr val="dk2"/>
                </a:solidFill>
                <a:latin typeface="Proxima Nova"/>
                <a:ea typeface="Proxima Nova"/>
              </a:rPr>
              <a:t>Biogas plant</a:t>
            </a:r>
            <a:endParaRPr b="0" lang="en-US" sz="2200" spc="-1" strike="noStrike">
              <a:solidFill>
                <a:srgbClr val="000000"/>
              </a:solidFill>
              <a:latin typeface="Arial"/>
            </a:endParaRPr>
          </a:p>
          <a:p>
            <a:pPr lvl="1" marL="914400" indent="-368280">
              <a:lnSpc>
                <a:spcPct val="115000"/>
              </a:lnSpc>
              <a:buClr>
                <a:srgbClr val="666666"/>
              </a:buClr>
              <a:buFont typeface="Proxima Nova"/>
              <a:buChar char="○"/>
            </a:pPr>
            <a:r>
              <a:rPr b="0" lang="en-GB" sz="2200" spc="-1" strike="noStrike">
                <a:solidFill>
                  <a:schemeClr val="dk2"/>
                </a:solidFill>
                <a:latin typeface="Proxima Nova"/>
                <a:ea typeface="Proxima Nova"/>
              </a:rPr>
              <a:t>Advantages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87222"/>
          </a:bodyPr>
          <a:p>
            <a:pPr indent="0">
              <a:lnSpc>
                <a:spcPct val="100000"/>
              </a:lnSpc>
              <a:buNone/>
              <a:tabLst>
                <a:tab algn="l" pos="0"/>
              </a:tabLst>
            </a:pPr>
            <a:r>
              <a:rPr b="0" lang="en-GB" sz="3000" spc="-1" strike="noStrike">
                <a:solidFill>
                  <a:schemeClr val="accent3"/>
                </a:solidFill>
                <a:latin typeface="Alfa Slab One"/>
                <a:ea typeface="Alfa Slab One"/>
              </a:rPr>
              <a:t>Introduction</a:t>
            </a:r>
            <a:endParaRPr b="0" lang="en-US" sz="3000" spc="-1" strike="noStrike">
              <a:solidFill>
                <a:srgbClr val="000000"/>
              </a:solidFill>
              <a:latin typeface="Arial"/>
            </a:endParaRPr>
          </a:p>
        </p:txBody>
      </p:sp>
      <p:sp>
        <p:nvSpPr>
          <p:cNvPr id="35" name="PlaceHolder 2"/>
          <p:cNvSpPr>
            <a:spLocks noGrp="1"/>
          </p:cNvSpPr>
          <p:nvPr>
            <p:ph/>
          </p:nvPr>
        </p:nvSpPr>
        <p:spPr>
          <a:xfrm>
            <a:off x="311760" y="1152360"/>
            <a:ext cx="8519760" cy="3415680"/>
          </a:xfrm>
          <a:prstGeom prst="rect">
            <a:avLst/>
          </a:prstGeom>
          <a:noFill/>
          <a:ln w="0">
            <a:noFill/>
          </a:ln>
        </p:spPr>
        <p:txBody>
          <a:bodyPr lIns="91440" rIns="91440" tIns="91440" bIns="91440" anchor="t">
            <a:normAutofit/>
          </a:bodyPr>
          <a:p>
            <a:pPr indent="0">
              <a:lnSpc>
                <a:spcPct val="115000"/>
              </a:lnSpc>
              <a:buNone/>
              <a:tabLst>
                <a:tab algn="l" pos="0"/>
              </a:tabLst>
            </a:pPr>
            <a:r>
              <a:rPr b="0" lang="en-GB" sz="1800" spc="-1" strike="noStrike">
                <a:solidFill>
                  <a:schemeClr val="dk2"/>
                </a:solidFill>
                <a:latin typeface="Proxima Nova"/>
                <a:ea typeface="Proxima Nova"/>
              </a:rPr>
              <a:t>Biofuel is a fuel that is produced in a short time span from biomass.</a:t>
            </a:r>
            <a:endParaRPr b="0" lang="en-US" sz="1800" spc="-1" strike="noStrike">
              <a:solidFill>
                <a:srgbClr val="000000"/>
              </a:solidFill>
              <a:latin typeface="Arial"/>
            </a:endParaRPr>
          </a:p>
          <a:p>
            <a:pPr indent="0">
              <a:lnSpc>
                <a:spcPct val="115000"/>
              </a:lnSpc>
              <a:spcBef>
                <a:spcPts val="1199"/>
              </a:spcBef>
              <a:buNone/>
              <a:tabLst>
                <a:tab algn="l" pos="0"/>
              </a:tabLst>
            </a:pPr>
            <a:r>
              <a:rPr b="0" lang="en-GB" sz="1800" spc="-1" strike="noStrike">
                <a:solidFill>
                  <a:schemeClr val="dk2"/>
                </a:solidFill>
                <a:latin typeface="Proxima Nova"/>
                <a:ea typeface="Proxima Nova"/>
              </a:rPr>
              <a:t>Since such feedstock material can be replenished readily, biofuel is considered to be a source of </a:t>
            </a:r>
            <a:r>
              <a:rPr b="1" lang="en-GB" sz="1800" spc="-1" strike="noStrike">
                <a:solidFill>
                  <a:schemeClr val="dk2"/>
                </a:solidFill>
                <a:latin typeface="Proxima Nova"/>
                <a:ea typeface="Proxima Nova"/>
              </a:rPr>
              <a:t>renewable energy</a:t>
            </a:r>
            <a:r>
              <a:rPr b="0" lang="en-GB" sz="1800" spc="-1" strike="noStrike">
                <a:solidFill>
                  <a:schemeClr val="dk2"/>
                </a:solidFill>
                <a:latin typeface="Proxima Nova"/>
                <a:ea typeface="Proxima Nova"/>
              </a:rPr>
              <a:t>, unlike fossil fuels.</a:t>
            </a:r>
            <a:endParaRPr b="0" lang="en-US" sz="1800" spc="-1" strike="noStrike">
              <a:solidFill>
                <a:srgbClr val="000000"/>
              </a:solidFill>
              <a:latin typeface="Arial"/>
            </a:endParaRPr>
          </a:p>
          <a:p>
            <a:pPr indent="0">
              <a:lnSpc>
                <a:spcPct val="115000"/>
              </a:lnSpc>
              <a:spcBef>
                <a:spcPts val="1199"/>
              </a:spcBef>
              <a:buNone/>
              <a:tabLst>
                <a:tab algn="l" pos="0"/>
              </a:tabLst>
            </a:pPr>
            <a:r>
              <a:rPr b="0" lang="en-GB" sz="1800" spc="-1" strike="noStrike">
                <a:solidFill>
                  <a:schemeClr val="dk2"/>
                </a:solidFill>
                <a:latin typeface="Proxima Nova"/>
                <a:ea typeface="Proxima Nova"/>
              </a:rPr>
              <a:t>Feedstock materials for conventional biofuels include food crops such as palm, rapeseed, soy, beets and cereals (corn, wheat, etc).</a:t>
            </a: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r>
              <a:rPr b="0" lang="en-GB" sz="1800" spc="-1" strike="noStrike">
                <a:solidFill>
                  <a:schemeClr val="dk2"/>
                </a:solidFill>
                <a:latin typeface="Proxima Nova"/>
                <a:ea typeface="Proxima Nova"/>
              </a:rPr>
              <a:t>The liquid biofuel in greatest production is ethanol (ethyl alcohol), which is made by fermenting starch or sugar.</a:t>
            </a:r>
            <a:endParaRPr b="0" lang="en-US" sz="1800" spc="-1" strike="noStrike">
              <a:solidFill>
                <a:srgbClr val="000000"/>
              </a:solidFill>
              <a:latin typeface="Arial"/>
            </a:endParaRPr>
          </a:p>
        </p:txBody>
      </p:sp>
      <p:sp>
        <p:nvSpPr>
          <p:cNvPr id="36" name="Google Shape;70;p15"/>
          <p:cNvSpPr/>
          <p:nvPr/>
        </p:nvSpPr>
        <p:spPr>
          <a:xfrm>
            <a:off x="5130000" y="2701440"/>
            <a:ext cx="2999160" cy="39960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87222"/>
          </a:bodyPr>
          <a:p>
            <a:pPr indent="0">
              <a:lnSpc>
                <a:spcPct val="100000"/>
              </a:lnSpc>
              <a:buNone/>
              <a:tabLst>
                <a:tab algn="l" pos="0"/>
              </a:tabLst>
            </a:pPr>
            <a:r>
              <a:rPr b="0" lang="en-GB" sz="3000" spc="-1" strike="noStrike">
                <a:solidFill>
                  <a:schemeClr val="accent3"/>
                </a:solidFill>
                <a:latin typeface="Alfa Slab One"/>
                <a:ea typeface="Alfa Slab One"/>
              </a:rPr>
              <a:t>Common Biofuels</a:t>
            </a:r>
            <a:endParaRPr b="0" lang="en-US" sz="3000" spc="-1" strike="noStrike">
              <a:solidFill>
                <a:srgbClr val="000000"/>
              </a:solidFill>
              <a:latin typeface="Arial"/>
            </a:endParaRPr>
          </a:p>
        </p:txBody>
      </p:sp>
      <p:sp>
        <p:nvSpPr>
          <p:cNvPr id="38" name="PlaceHolder 2"/>
          <p:cNvSpPr>
            <a:spLocks noGrp="1"/>
          </p:cNvSpPr>
          <p:nvPr>
            <p:ph/>
          </p:nvPr>
        </p:nvSpPr>
        <p:spPr>
          <a:xfrm>
            <a:off x="311760" y="1152360"/>
            <a:ext cx="8519760" cy="3415680"/>
          </a:xfrm>
          <a:prstGeom prst="rect">
            <a:avLst/>
          </a:prstGeom>
          <a:noFill/>
          <a:ln w="0">
            <a:noFill/>
          </a:ln>
        </p:spPr>
        <p:txBody>
          <a:bodyPr lIns="91440" rIns="91440" tIns="91440" bIns="91440" anchor="t">
            <a:normAutofit/>
          </a:bodyPr>
          <a:p>
            <a:pPr indent="0">
              <a:lnSpc>
                <a:spcPct val="115000"/>
              </a:lnSpc>
              <a:buNone/>
              <a:tabLst>
                <a:tab algn="l" pos="0"/>
              </a:tabLst>
            </a:pPr>
            <a:r>
              <a:rPr b="0" lang="en-GB" sz="1800" spc="-1" strike="noStrike">
                <a:solidFill>
                  <a:schemeClr val="dk2"/>
                </a:solidFill>
                <a:latin typeface="Proxima Nova"/>
                <a:ea typeface="Proxima Nova"/>
              </a:rPr>
              <a:t>Some commonly produced biofuels are:</a:t>
            </a:r>
            <a:endParaRPr b="0" lang="en-US" sz="1800" spc="-1" strike="noStrike">
              <a:solidFill>
                <a:srgbClr val="000000"/>
              </a:solidFill>
              <a:latin typeface="Arial"/>
            </a:endParaRPr>
          </a:p>
          <a:p>
            <a:pPr marL="457200" indent="-343080">
              <a:lnSpc>
                <a:spcPct val="115000"/>
              </a:lnSpc>
              <a:spcBef>
                <a:spcPts val="1199"/>
              </a:spcBef>
              <a:buClr>
                <a:srgbClr val="666666"/>
              </a:buClr>
              <a:buFont typeface="Proxima Nova"/>
              <a:buChar char="●"/>
              <a:tabLst>
                <a:tab algn="l" pos="0"/>
              </a:tabLst>
            </a:pPr>
            <a:r>
              <a:rPr b="0" lang="en-GB" sz="1800" spc="-1" strike="noStrike">
                <a:solidFill>
                  <a:schemeClr val="dk2"/>
                </a:solidFill>
                <a:latin typeface="Proxima Nova"/>
                <a:ea typeface="Proxima Nova"/>
              </a:rPr>
              <a:t>Biogas</a:t>
            </a:r>
            <a:endParaRPr b="0" lang="en-US" sz="1800" spc="-1" strike="noStrike">
              <a:solidFill>
                <a:srgbClr val="000000"/>
              </a:solidFill>
              <a:latin typeface="Arial"/>
            </a:endParaRPr>
          </a:p>
          <a:p>
            <a:pPr marL="457200" indent="-343080">
              <a:lnSpc>
                <a:spcPct val="115000"/>
              </a:lnSpc>
              <a:buClr>
                <a:srgbClr val="666666"/>
              </a:buClr>
              <a:buFont typeface="Proxima Nova"/>
              <a:buChar char="●"/>
              <a:tabLst>
                <a:tab algn="l" pos="0"/>
              </a:tabLst>
            </a:pPr>
            <a:r>
              <a:rPr b="0" lang="en-GB" sz="1800" spc="-1" strike="noStrike">
                <a:solidFill>
                  <a:schemeClr val="dk2"/>
                </a:solidFill>
                <a:latin typeface="Proxima Nova"/>
                <a:ea typeface="Proxima Nova"/>
              </a:rPr>
              <a:t>Biodiesel</a:t>
            </a:r>
            <a:endParaRPr b="0" lang="en-US" sz="1800" spc="-1" strike="noStrike">
              <a:solidFill>
                <a:srgbClr val="000000"/>
              </a:solidFill>
              <a:latin typeface="Arial"/>
            </a:endParaRPr>
          </a:p>
          <a:p>
            <a:pPr marL="457200" indent="-343080">
              <a:lnSpc>
                <a:spcPct val="115000"/>
              </a:lnSpc>
              <a:buClr>
                <a:srgbClr val="666666"/>
              </a:buClr>
              <a:buFont typeface="Proxima Nova"/>
              <a:buChar char="●"/>
              <a:tabLst>
                <a:tab algn="l" pos="0"/>
              </a:tabLst>
            </a:pPr>
            <a:r>
              <a:rPr b="0" lang="en-GB" sz="1800" spc="-1" strike="noStrike">
                <a:solidFill>
                  <a:schemeClr val="dk2"/>
                </a:solidFill>
                <a:latin typeface="Proxima Nova"/>
                <a:ea typeface="Proxima Nova"/>
              </a:rPr>
              <a:t>Ethanol</a:t>
            </a:r>
            <a:endParaRPr b="0" lang="en-US" sz="1800" spc="-1" strike="noStrike">
              <a:solidFill>
                <a:srgbClr val="000000"/>
              </a:solidFill>
              <a:latin typeface="Arial"/>
            </a:endParaRPr>
          </a:p>
        </p:txBody>
      </p:sp>
      <p:pic>
        <p:nvPicPr>
          <p:cNvPr id="39" name="Google Shape;77;p16" descr=""/>
          <p:cNvPicPr/>
          <p:nvPr/>
        </p:nvPicPr>
        <p:blipFill>
          <a:blip r:embed="rId1"/>
          <a:stretch/>
        </p:blipFill>
        <p:spPr>
          <a:xfrm>
            <a:off x="4058280" y="1673640"/>
            <a:ext cx="4773240" cy="35236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87222"/>
          </a:bodyPr>
          <a:p>
            <a:pPr indent="0">
              <a:lnSpc>
                <a:spcPct val="100000"/>
              </a:lnSpc>
              <a:buNone/>
              <a:tabLst>
                <a:tab algn="l" pos="0"/>
              </a:tabLst>
            </a:pPr>
            <a:r>
              <a:rPr b="0" lang="en-GB" sz="3000" spc="-1" strike="noStrike">
                <a:solidFill>
                  <a:schemeClr val="accent3"/>
                </a:solidFill>
                <a:latin typeface="Alfa Slab One"/>
                <a:ea typeface="Alfa Slab One"/>
              </a:rPr>
              <a:t>Ethanol</a:t>
            </a:r>
            <a:endParaRPr b="0" lang="en-US" sz="3000" spc="-1" strike="noStrike">
              <a:solidFill>
                <a:srgbClr val="000000"/>
              </a:solidFill>
              <a:latin typeface="Arial"/>
            </a:endParaRPr>
          </a:p>
        </p:txBody>
      </p:sp>
      <p:sp>
        <p:nvSpPr>
          <p:cNvPr id="41" name="PlaceHolder 2"/>
          <p:cNvSpPr>
            <a:spLocks noGrp="1"/>
          </p:cNvSpPr>
          <p:nvPr>
            <p:ph/>
          </p:nvPr>
        </p:nvSpPr>
        <p:spPr>
          <a:xfrm>
            <a:off x="311760" y="1152360"/>
            <a:ext cx="5378400" cy="3415680"/>
          </a:xfrm>
          <a:prstGeom prst="rect">
            <a:avLst/>
          </a:prstGeom>
          <a:noFill/>
          <a:ln w="0">
            <a:noFill/>
          </a:ln>
        </p:spPr>
        <p:txBody>
          <a:bodyPr lIns="91440" rIns="91440" tIns="91440" bIns="91440" anchor="t">
            <a:normAutofit fontScale="98333" lnSpcReduction="20000"/>
          </a:bodyPr>
          <a:p>
            <a:pPr indent="0">
              <a:lnSpc>
                <a:spcPct val="115000"/>
              </a:lnSpc>
              <a:buNone/>
              <a:tabLst>
                <a:tab algn="l" pos="0"/>
              </a:tabLst>
            </a:pPr>
            <a:r>
              <a:rPr b="0" lang="en-GB" sz="1800" spc="-1" strike="noStrike">
                <a:solidFill>
                  <a:schemeClr val="dk2"/>
                </a:solidFill>
                <a:latin typeface="Proxima Nova"/>
                <a:ea typeface="Proxima Nova"/>
              </a:rPr>
              <a:t>Ethanol biofuel is made from </a:t>
            </a:r>
            <a:r>
              <a:rPr b="1" lang="en-GB" sz="1800" spc="-1" strike="noStrike">
                <a:solidFill>
                  <a:schemeClr val="dk2"/>
                </a:solidFill>
                <a:latin typeface="Proxima Nova"/>
                <a:ea typeface="Proxima Nova"/>
              </a:rPr>
              <a:t>starch</a:t>
            </a:r>
            <a:r>
              <a:rPr b="0" lang="en-GB" sz="1800" spc="-1" strike="noStrike">
                <a:solidFill>
                  <a:schemeClr val="dk2"/>
                </a:solidFill>
                <a:latin typeface="Proxima Nova"/>
                <a:ea typeface="Proxima Nova"/>
              </a:rPr>
              <a:t>, generally corn, by breaking down the starch into sugar and then fermenting it into a liquid.</a:t>
            </a:r>
            <a:endParaRPr b="0" lang="en-US" sz="1800" spc="-1" strike="noStrike">
              <a:solidFill>
                <a:srgbClr val="000000"/>
              </a:solidFill>
              <a:latin typeface="Arial"/>
            </a:endParaRPr>
          </a:p>
          <a:p>
            <a:pPr indent="0">
              <a:lnSpc>
                <a:spcPct val="115000"/>
              </a:lnSpc>
              <a:spcBef>
                <a:spcPts val="1199"/>
              </a:spcBef>
              <a:buNone/>
              <a:tabLst>
                <a:tab algn="l" pos="0"/>
              </a:tabLst>
            </a:pPr>
            <a:r>
              <a:rPr b="0" lang="en-GB" sz="1800" spc="-1" strike="noStrike">
                <a:solidFill>
                  <a:schemeClr val="dk2"/>
                </a:solidFill>
                <a:latin typeface="Proxima Nova"/>
                <a:ea typeface="Proxima Nova"/>
              </a:rPr>
              <a:t>Ethanol is typically mixed with petrol/gasoline to produce a blend of </a:t>
            </a:r>
            <a:r>
              <a:rPr b="1" lang="en-GB" sz="1800" spc="-1" strike="noStrike">
                <a:solidFill>
                  <a:schemeClr val="dk2"/>
                </a:solidFill>
                <a:latin typeface="Proxima Nova"/>
                <a:ea typeface="Proxima Nova"/>
              </a:rPr>
              <a:t>E10 </a:t>
            </a:r>
            <a:r>
              <a:rPr b="0" lang="en-GB" sz="1800" spc="-1" strike="noStrike">
                <a:solidFill>
                  <a:schemeClr val="dk2"/>
                </a:solidFill>
                <a:latin typeface="Proxima Nova"/>
                <a:ea typeface="Proxima Nova"/>
              </a:rPr>
              <a:t>,</a:t>
            </a:r>
            <a:r>
              <a:rPr b="1" lang="en-GB" sz="1800" spc="-1" strike="noStrike">
                <a:solidFill>
                  <a:schemeClr val="dk2"/>
                </a:solidFill>
                <a:latin typeface="Proxima Nova"/>
                <a:ea typeface="Proxima Nova"/>
              </a:rPr>
              <a:t>E15</a:t>
            </a:r>
            <a:r>
              <a:rPr b="0" lang="en-GB" sz="1800" spc="-1" strike="noStrike">
                <a:solidFill>
                  <a:schemeClr val="dk2"/>
                </a:solidFill>
                <a:latin typeface="Proxima Nova"/>
                <a:ea typeface="Proxima Nova"/>
              </a:rPr>
              <a:t> ,</a:t>
            </a:r>
            <a:r>
              <a:rPr b="1" lang="en-GB" sz="1800" spc="-1" strike="noStrike">
                <a:solidFill>
                  <a:schemeClr val="dk2"/>
                </a:solidFill>
                <a:latin typeface="Proxima Nova"/>
                <a:ea typeface="Proxima Nova"/>
              </a:rPr>
              <a:t>E20</a:t>
            </a:r>
            <a:r>
              <a:rPr b="0" lang="en-GB" sz="1800" spc="-1" strike="noStrike">
                <a:solidFill>
                  <a:schemeClr val="dk2"/>
                </a:solidFill>
                <a:latin typeface="Proxima Nova"/>
                <a:ea typeface="Proxima Nova"/>
              </a:rPr>
              <a:t> or higher ethanol concentration. </a:t>
            </a: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r>
              <a:rPr b="0" lang="en-GB" sz="1800" spc="-1" strike="noStrike">
                <a:solidFill>
                  <a:schemeClr val="dk2"/>
                </a:solidFill>
                <a:latin typeface="Proxima Nova"/>
                <a:ea typeface="Proxima Nova"/>
              </a:rPr>
              <a:t>This blend is generally preferred in engines as a </a:t>
            </a:r>
            <a:r>
              <a:rPr b="1" lang="en-GB" sz="1800" spc="-1" strike="noStrike">
                <a:solidFill>
                  <a:schemeClr val="dk2"/>
                </a:solidFill>
                <a:latin typeface="Proxima Nova"/>
                <a:ea typeface="Proxima Nova"/>
              </a:rPr>
              <a:t>anti-knocking</a:t>
            </a:r>
            <a:r>
              <a:rPr b="0" lang="en-GB" sz="1800" spc="-1" strike="noStrike">
                <a:solidFill>
                  <a:schemeClr val="dk2"/>
                </a:solidFill>
                <a:latin typeface="Proxima Nova"/>
                <a:ea typeface="Proxima Nova"/>
              </a:rPr>
              <a:t> agent and increase the performance.</a:t>
            </a:r>
            <a:endParaRPr b="0" lang="en-US" sz="1800" spc="-1" strike="noStrike">
              <a:solidFill>
                <a:srgbClr val="000000"/>
              </a:solidFill>
              <a:latin typeface="Arial"/>
            </a:endParaRPr>
          </a:p>
        </p:txBody>
      </p:sp>
      <p:pic>
        <p:nvPicPr>
          <p:cNvPr id="42" name="Google Shape;84;p17" descr=""/>
          <p:cNvPicPr/>
          <p:nvPr/>
        </p:nvPicPr>
        <p:blipFill>
          <a:blip r:embed="rId1"/>
          <a:stretch/>
        </p:blipFill>
        <p:spPr>
          <a:xfrm>
            <a:off x="5690880" y="1596240"/>
            <a:ext cx="3147840" cy="20930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 name="Google Shape;89;p18" descr=""/>
          <p:cNvPicPr/>
          <p:nvPr/>
        </p:nvPicPr>
        <p:blipFill>
          <a:blip r:embed="rId1"/>
          <a:stretch/>
        </p:blipFill>
        <p:spPr>
          <a:xfrm>
            <a:off x="1143000" y="0"/>
            <a:ext cx="6857280" cy="5142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87222"/>
          </a:bodyPr>
          <a:p>
            <a:pPr indent="0">
              <a:lnSpc>
                <a:spcPct val="100000"/>
              </a:lnSpc>
              <a:buNone/>
              <a:tabLst>
                <a:tab algn="l" pos="0"/>
              </a:tabLst>
            </a:pPr>
            <a:r>
              <a:rPr b="0" lang="en-GB" sz="3000" spc="-1" strike="noStrike">
                <a:solidFill>
                  <a:schemeClr val="accent3"/>
                </a:solidFill>
                <a:latin typeface="Alfa Slab One"/>
                <a:ea typeface="Alfa Slab One"/>
              </a:rPr>
              <a:t>Biodiesel</a:t>
            </a:r>
            <a:endParaRPr b="0" lang="en-US" sz="3000" spc="-1" strike="noStrike">
              <a:solidFill>
                <a:srgbClr val="000000"/>
              </a:solidFill>
              <a:latin typeface="Arial"/>
            </a:endParaRPr>
          </a:p>
        </p:txBody>
      </p:sp>
      <p:sp>
        <p:nvSpPr>
          <p:cNvPr id="45" name="PlaceHolder 2"/>
          <p:cNvSpPr>
            <a:spLocks noGrp="1"/>
          </p:cNvSpPr>
          <p:nvPr>
            <p:ph/>
          </p:nvPr>
        </p:nvSpPr>
        <p:spPr>
          <a:xfrm>
            <a:off x="311760" y="1152360"/>
            <a:ext cx="5932800" cy="3415680"/>
          </a:xfrm>
          <a:prstGeom prst="rect">
            <a:avLst/>
          </a:prstGeom>
          <a:noFill/>
          <a:ln w="0">
            <a:noFill/>
          </a:ln>
        </p:spPr>
        <p:txBody>
          <a:bodyPr lIns="91440" rIns="91440" tIns="91440" bIns="91440" anchor="t">
            <a:normAutofit fontScale="93333" lnSpcReduction="10000"/>
          </a:bodyPr>
          <a:p>
            <a:pPr indent="0">
              <a:lnSpc>
                <a:spcPct val="115000"/>
              </a:lnSpc>
              <a:buNone/>
              <a:tabLst>
                <a:tab algn="l" pos="0"/>
              </a:tabLst>
            </a:pPr>
            <a:r>
              <a:rPr b="0" lang="en-GB" sz="1800" spc="-1" strike="noStrike">
                <a:solidFill>
                  <a:schemeClr val="dk2"/>
                </a:solidFill>
                <a:latin typeface="Proxima Nova"/>
                <a:ea typeface="Proxima Nova"/>
              </a:rPr>
              <a:t>The second most common liquid biofuel is biodiesel, which is made primarily from oily plants such as rapeseed(mustard family), oil palm, sunflower and soybean.</a:t>
            </a:r>
            <a:endParaRPr b="0" lang="en-US" sz="1800" spc="-1" strike="noStrike">
              <a:solidFill>
                <a:srgbClr val="000000"/>
              </a:solidFill>
              <a:latin typeface="Arial"/>
            </a:endParaRPr>
          </a:p>
          <a:p>
            <a:pPr indent="0">
              <a:lnSpc>
                <a:spcPct val="115000"/>
              </a:lnSpc>
              <a:spcBef>
                <a:spcPts val="1199"/>
              </a:spcBef>
              <a:buNone/>
              <a:tabLst>
                <a:tab algn="l" pos="0"/>
              </a:tabLst>
            </a:pPr>
            <a:r>
              <a:rPr b="0" lang="en-GB" sz="1800" spc="-1" strike="noStrike">
                <a:solidFill>
                  <a:schemeClr val="dk2"/>
                </a:solidFill>
                <a:latin typeface="Proxima Nova"/>
                <a:ea typeface="Proxima Nova"/>
              </a:rPr>
              <a:t>Biodiesel is used in diesel engines and usually blended with petroleum diesel fuel in various percentages. </a:t>
            </a: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r>
              <a:rPr b="0" lang="en-GB" sz="1800" spc="-1" strike="noStrike">
                <a:solidFill>
                  <a:schemeClr val="dk2"/>
                </a:solidFill>
                <a:latin typeface="Proxima Nova"/>
                <a:ea typeface="Proxima Nova"/>
              </a:rPr>
              <a:t>Blends of </a:t>
            </a:r>
            <a:r>
              <a:rPr b="1" lang="en-GB" sz="1800" spc="-1" strike="noStrike">
                <a:solidFill>
                  <a:schemeClr val="dk2"/>
                </a:solidFill>
                <a:latin typeface="Proxima Nova"/>
                <a:ea typeface="Proxima Nova"/>
              </a:rPr>
              <a:t>20%</a:t>
            </a:r>
            <a:r>
              <a:rPr b="0" lang="en-GB" sz="1800" spc="-1" strike="noStrike">
                <a:solidFill>
                  <a:schemeClr val="dk2"/>
                </a:solidFill>
                <a:latin typeface="Proxima Nova"/>
                <a:ea typeface="Proxima Nova"/>
              </a:rPr>
              <a:t> biodiesel and lower can be used in diesel equipment with no, or only minor modifications.</a:t>
            </a:r>
            <a:endParaRPr b="0" lang="en-US" sz="1800" spc="-1" strike="noStrike">
              <a:solidFill>
                <a:srgbClr val="000000"/>
              </a:solidFill>
              <a:latin typeface="Arial"/>
            </a:endParaRPr>
          </a:p>
        </p:txBody>
      </p:sp>
      <p:pic>
        <p:nvPicPr>
          <p:cNvPr id="46" name="Google Shape;96;p19" descr=""/>
          <p:cNvPicPr/>
          <p:nvPr/>
        </p:nvPicPr>
        <p:blipFill>
          <a:blip r:embed="rId1"/>
          <a:stretch/>
        </p:blipFill>
        <p:spPr>
          <a:xfrm>
            <a:off x="6245280" y="1648080"/>
            <a:ext cx="2593440" cy="18464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87222"/>
          </a:bodyPr>
          <a:p>
            <a:pPr indent="0">
              <a:lnSpc>
                <a:spcPct val="100000"/>
              </a:lnSpc>
              <a:buNone/>
              <a:tabLst>
                <a:tab algn="l" pos="0"/>
              </a:tabLst>
            </a:pPr>
            <a:r>
              <a:rPr b="0" lang="en-GB" sz="3000" spc="-1" strike="noStrike">
                <a:solidFill>
                  <a:schemeClr val="accent3"/>
                </a:solidFill>
                <a:latin typeface="Alfa Slab One"/>
                <a:ea typeface="Alfa Slab One"/>
              </a:rPr>
              <a:t>Biogas</a:t>
            </a:r>
            <a:endParaRPr b="0" lang="en-US" sz="3000" spc="-1" strike="noStrike">
              <a:solidFill>
                <a:srgbClr val="000000"/>
              </a:solidFill>
              <a:latin typeface="Arial"/>
            </a:endParaRPr>
          </a:p>
        </p:txBody>
      </p:sp>
      <p:sp>
        <p:nvSpPr>
          <p:cNvPr id="48" name="PlaceHolder 2"/>
          <p:cNvSpPr>
            <a:spLocks noGrp="1"/>
          </p:cNvSpPr>
          <p:nvPr>
            <p:ph/>
          </p:nvPr>
        </p:nvSpPr>
        <p:spPr>
          <a:xfrm>
            <a:off x="311760" y="1152360"/>
            <a:ext cx="8519760" cy="4190400"/>
          </a:xfrm>
          <a:prstGeom prst="rect">
            <a:avLst/>
          </a:prstGeom>
          <a:noFill/>
          <a:ln w="0">
            <a:noFill/>
          </a:ln>
        </p:spPr>
        <p:txBody>
          <a:bodyPr lIns="91440" rIns="91440" tIns="91440" bIns="91440" anchor="t">
            <a:normAutofit fontScale="37222" lnSpcReduction="10000"/>
          </a:bodyPr>
          <a:p>
            <a:pPr indent="0">
              <a:lnSpc>
                <a:spcPct val="115000"/>
              </a:lnSpc>
              <a:buNone/>
              <a:tabLst>
                <a:tab algn="l" pos="0"/>
              </a:tabLst>
            </a:pPr>
            <a:r>
              <a:rPr b="0" lang="en-GB" sz="4500" spc="-1" strike="noStrike">
                <a:solidFill>
                  <a:schemeClr val="dk2"/>
                </a:solidFill>
                <a:latin typeface="Proxima Nova"/>
                <a:ea typeface="Proxima Nova"/>
              </a:rPr>
              <a:t>Biogas refers to a mixture of different types of gases produced by anaerobic microbes. </a:t>
            </a:r>
            <a:endParaRPr b="0" lang="en-US" sz="4500" spc="-1" strike="noStrike">
              <a:solidFill>
                <a:srgbClr val="000000"/>
              </a:solidFill>
              <a:latin typeface="Arial"/>
            </a:endParaRPr>
          </a:p>
          <a:p>
            <a:pPr indent="0">
              <a:lnSpc>
                <a:spcPct val="115000"/>
              </a:lnSpc>
              <a:spcBef>
                <a:spcPts val="1199"/>
              </a:spcBef>
              <a:buNone/>
              <a:tabLst>
                <a:tab algn="l" pos="0"/>
              </a:tabLst>
            </a:pPr>
            <a:r>
              <a:rPr b="1" lang="en-GB" sz="4500" spc="-1" strike="noStrike">
                <a:solidFill>
                  <a:schemeClr val="dk2"/>
                </a:solidFill>
                <a:latin typeface="Proxima Nova"/>
                <a:ea typeface="Proxima Nova"/>
              </a:rPr>
              <a:t>Anaerobic Bacteria:</a:t>
            </a:r>
            <a:r>
              <a:rPr b="0" lang="en-GB" sz="4500" spc="-1" strike="noStrike">
                <a:solidFill>
                  <a:schemeClr val="dk2"/>
                </a:solidFill>
                <a:latin typeface="Proxima Nova"/>
                <a:ea typeface="Proxima Nova"/>
              </a:rPr>
              <a:t> Anaerobic bacteria are the microorganisms which do not require oxygen to function. </a:t>
            </a:r>
            <a:endParaRPr b="0" lang="en-US" sz="4500" spc="-1" strike="noStrike">
              <a:solidFill>
                <a:srgbClr val="000000"/>
              </a:solidFill>
              <a:latin typeface="Arial"/>
            </a:endParaRPr>
          </a:p>
          <a:p>
            <a:pPr indent="0">
              <a:lnSpc>
                <a:spcPct val="115000"/>
              </a:lnSpc>
              <a:spcBef>
                <a:spcPts val="1199"/>
              </a:spcBef>
              <a:buNone/>
              <a:tabLst>
                <a:tab algn="l" pos="0"/>
              </a:tabLst>
            </a:pPr>
            <a:r>
              <a:rPr b="0" lang="en-GB" sz="4500" spc="-1" strike="noStrike">
                <a:solidFill>
                  <a:schemeClr val="dk2"/>
                </a:solidFill>
                <a:latin typeface="Proxima Nova"/>
                <a:ea typeface="Proxima Nova"/>
              </a:rPr>
              <a:t>Anaerobic bacteria may be of three types:</a:t>
            </a:r>
            <a:endParaRPr b="0" lang="en-US" sz="4500" spc="-1" strike="noStrike">
              <a:solidFill>
                <a:srgbClr val="000000"/>
              </a:solidFill>
              <a:latin typeface="Arial"/>
            </a:endParaRPr>
          </a:p>
          <a:p>
            <a:pPr marL="457200" indent="-343080">
              <a:lnSpc>
                <a:spcPct val="115000"/>
              </a:lnSpc>
              <a:spcBef>
                <a:spcPts val="1199"/>
              </a:spcBef>
              <a:buClr>
                <a:srgbClr val="666666"/>
              </a:buClr>
              <a:buFont typeface="Proxima Nova"/>
              <a:buChar char="●"/>
              <a:tabLst>
                <a:tab algn="l" pos="0"/>
              </a:tabLst>
            </a:pPr>
            <a:r>
              <a:rPr b="0" lang="en-GB" sz="4500" spc="-1" strike="noStrike">
                <a:solidFill>
                  <a:schemeClr val="dk2"/>
                </a:solidFill>
                <a:latin typeface="Proxima Nova"/>
                <a:ea typeface="Proxima Nova"/>
              </a:rPr>
              <a:t>Obligate anaerobes: They can only survive in oxygen deficient environments and die in presence of oxygen.</a:t>
            </a:r>
            <a:endParaRPr b="0" lang="en-US" sz="4500" spc="-1" strike="noStrike">
              <a:solidFill>
                <a:srgbClr val="000000"/>
              </a:solidFill>
              <a:latin typeface="Arial"/>
            </a:endParaRPr>
          </a:p>
          <a:p>
            <a:pPr marL="457200" indent="-343080">
              <a:lnSpc>
                <a:spcPct val="115000"/>
              </a:lnSpc>
              <a:buClr>
                <a:srgbClr val="666666"/>
              </a:buClr>
              <a:buFont typeface="Proxima Nova"/>
              <a:buChar char="●"/>
              <a:tabLst>
                <a:tab algn="l" pos="0"/>
              </a:tabLst>
            </a:pPr>
            <a:r>
              <a:rPr b="0" lang="en-GB" sz="4500" spc="-1" strike="noStrike">
                <a:solidFill>
                  <a:schemeClr val="dk2"/>
                </a:solidFill>
                <a:latin typeface="Proxima Nova"/>
                <a:ea typeface="Proxima Nova"/>
              </a:rPr>
              <a:t>Aerotolerant anaerobes: They can grow while in presence of oxygen.</a:t>
            </a:r>
            <a:endParaRPr b="0" lang="en-US" sz="4500" spc="-1" strike="noStrike">
              <a:solidFill>
                <a:srgbClr val="000000"/>
              </a:solidFill>
              <a:latin typeface="Arial"/>
            </a:endParaRPr>
          </a:p>
          <a:p>
            <a:pPr marL="457200" indent="-343080">
              <a:lnSpc>
                <a:spcPct val="115000"/>
              </a:lnSpc>
              <a:buClr>
                <a:srgbClr val="666666"/>
              </a:buClr>
              <a:buFont typeface="Proxima Nova"/>
              <a:buChar char="●"/>
              <a:tabLst>
                <a:tab algn="l" pos="0"/>
              </a:tabLst>
            </a:pPr>
            <a:r>
              <a:rPr b="0" lang="en-GB" sz="4500" spc="-1" strike="noStrike">
                <a:solidFill>
                  <a:schemeClr val="dk2"/>
                </a:solidFill>
                <a:latin typeface="Proxima Nova"/>
                <a:ea typeface="Proxima Nova"/>
              </a:rPr>
              <a:t>Facultative anaerobes: They can grow without oxygen but use oxygen when present.</a:t>
            </a:r>
            <a:endParaRPr b="0" lang="en-US" sz="4500" spc="-1" strike="noStrike">
              <a:solidFill>
                <a:srgbClr val="000000"/>
              </a:solidFill>
              <a:latin typeface="Arial"/>
            </a:endParaRPr>
          </a:p>
          <a:p>
            <a:pPr marL="914400" indent="0">
              <a:lnSpc>
                <a:spcPct val="115000"/>
              </a:lnSpc>
              <a:spcBef>
                <a:spcPts val="1199"/>
              </a:spcBef>
              <a:buNone/>
              <a:tabLst>
                <a:tab algn="l" pos="0"/>
              </a:tabLst>
            </a:pPr>
            <a:endParaRPr b="0" lang="en-US" sz="1800" spc="-1" strike="noStrike">
              <a:solidFill>
                <a:srgbClr val="000000"/>
              </a:solidFill>
              <a:latin typeface="Arial"/>
            </a:endParaRPr>
          </a:p>
          <a:p>
            <a:pPr marL="914400" indent="0">
              <a:lnSpc>
                <a:spcPct val="115000"/>
              </a:lnSpc>
              <a:spcBef>
                <a:spcPts val="1199"/>
              </a:spcBef>
              <a:buNone/>
              <a:tabLst>
                <a:tab algn="l" pos="0"/>
              </a:tabLst>
            </a:pPr>
            <a:endParaRPr b="0" lang="en-US" sz="1800" spc="-1" strike="noStrike">
              <a:solidFill>
                <a:srgbClr val="000000"/>
              </a:solidFill>
              <a:latin typeface="Arial"/>
            </a:endParaRPr>
          </a:p>
          <a:p>
            <a:pPr marL="914400" indent="0">
              <a:lnSpc>
                <a:spcPct val="115000"/>
              </a:lnSpc>
              <a:spcBef>
                <a:spcPts val="1199"/>
              </a:spcBef>
              <a:spcAft>
                <a:spcPts val="1199"/>
              </a:spcAft>
              <a:buNone/>
              <a:tabLst>
                <a:tab algn="l" pos="0"/>
              </a:tabLst>
            </a:pPr>
            <a:r>
              <a:rPr b="0" lang="en-GB" sz="1800" spc="-1" strike="noStrike">
                <a:solidFill>
                  <a:schemeClr val="dk2"/>
                </a:solidFill>
                <a:latin typeface="Proxima Nova"/>
                <a:ea typeface="Proxima Nova"/>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19760" cy="572040"/>
          </a:xfrm>
          <a:prstGeom prst="rect">
            <a:avLst/>
          </a:prstGeom>
          <a:noFill/>
          <a:ln w="0">
            <a:noFill/>
          </a:ln>
        </p:spPr>
        <p:txBody>
          <a:bodyPr lIns="91440" rIns="91440" tIns="91440" bIns="91440" anchor="t">
            <a:normAutofit fontScale="87222"/>
          </a:bodyPr>
          <a:p>
            <a:pPr indent="0">
              <a:lnSpc>
                <a:spcPct val="100000"/>
              </a:lnSpc>
              <a:buNone/>
              <a:tabLst>
                <a:tab algn="l" pos="0"/>
              </a:tabLst>
            </a:pPr>
            <a:r>
              <a:rPr b="0" lang="en-GB" sz="3000" spc="-1" strike="noStrike">
                <a:solidFill>
                  <a:schemeClr val="accent3"/>
                </a:solidFill>
                <a:latin typeface="Alfa Slab One"/>
                <a:ea typeface="Alfa Slab One"/>
              </a:rPr>
              <a:t>Biogas(Contd)</a:t>
            </a:r>
            <a:endParaRPr b="0" lang="en-US" sz="3000" spc="-1" strike="noStrike">
              <a:solidFill>
                <a:srgbClr val="000000"/>
              </a:solidFill>
              <a:latin typeface="Arial"/>
            </a:endParaRPr>
          </a:p>
        </p:txBody>
      </p:sp>
      <p:sp>
        <p:nvSpPr>
          <p:cNvPr id="50" name="PlaceHolder 2"/>
          <p:cNvSpPr>
            <a:spLocks noGrp="1"/>
          </p:cNvSpPr>
          <p:nvPr>
            <p:ph/>
          </p:nvPr>
        </p:nvSpPr>
        <p:spPr>
          <a:xfrm>
            <a:off x="311760" y="1152360"/>
            <a:ext cx="8519760" cy="3415680"/>
          </a:xfrm>
          <a:prstGeom prst="rect">
            <a:avLst/>
          </a:prstGeom>
          <a:noFill/>
          <a:ln w="0">
            <a:noFill/>
          </a:ln>
        </p:spPr>
        <p:txBody>
          <a:bodyPr lIns="91440" rIns="91440" tIns="91440" bIns="91440" anchor="t">
            <a:normAutofit/>
          </a:bodyPr>
          <a:p>
            <a:pPr indent="0">
              <a:lnSpc>
                <a:spcPct val="115000"/>
              </a:lnSpc>
              <a:buNone/>
              <a:tabLst>
                <a:tab algn="l" pos="0"/>
              </a:tabLst>
            </a:pPr>
            <a:r>
              <a:rPr b="1" lang="en-GB" sz="1800" spc="-1" strike="noStrike">
                <a:solidFill>
                  <a:schemeClr val="dk2"/>
                </a:solidFill>
                <a:latin typeface="Proxima Nova"/>
                <a:ea typeface="Proxima Nova"/>
              </a:rPr>
              <a:t>Methanogens </a:t>
            </a:r>
            <a:r>
              <a:rPr b="0" lang="en-GB" sz="1800" spc="-1" strike="noStrike">
                <a:solidFill>
                  <a:schemeClr val="dk2"/>
                </a:solidFill>
                <a:latin typeface="Proxima Nova"/>
                <a:ea typeface="Proxima Nova"/>
              </a:rPr>
              <a:t>are a group of bacteria which produce methane through the degradation of organic matter. 90% of the atmospheric methane is produced by methanogens. </a:t>
            </a:r>
            <a:endParaRPr b="0" lang="en-US" sz="1800" spc="-1" strike="noStrike">
              <a:solidFill>
                <a:srgbClr val="000000"/>
              </a:solidFill>
              <a:latin typeface="Arial"/>
            </a:endParaRPr>
          </a:p>
          <a:p>
            <a:pPr indent="0">
              <a:lnSpc>
                <a:spcPct val="115000"/>
              </a:lnSpc>
              <a:spcBef>
                <a:spcPts val="1199"/>
              </a:spcBef>
              <a:buNone/>
              <a:tabLst>
                <a:tab algn="l" pos="0"/>
              </a:tabLst>
            </a:pPr>
            <a:r>
              <a:rPr b="0" lang="en-GB" sz="1800" spc="-1" strike="noStrike">
                <a:solidFill>
                  <a:schemeClr val="dk2"/>
                </a:solidFill>
                <a:latin typeface="Proxima Nova"/>
                <a:ea typeface="Proxima Nova"/>
              </a:rPr>
              <a:t>Methanogens produce methane by the reduction of carbon dioxide into methane gas. </a:t>
            </a:r>
            <a:endParaRPr b="0" lang="en-US" sz="1800" spc="-1" strike="noStrike">
              <a:solidFill>
                <a:srgbClr val="000000"/>
              </a:solidFill>
              <a:latin typeface="Arial"/>
            </a:endParaRPr>
          </a:p>
          <a:p>
            <a:pPr indent="0">
              <a:lnSpc>
                <a:spcPct val="115000"/>
              </a:lnSpc>
              <a:spcBef>
                <a:spcPts val="1199"/>
              </a:spcBef>
              <a:spcAft>
                <a:spcPts val="1199"/>
              </a:spcAft>
              <a:buNone/>
              <a:tabLst>
                <a:tab algn="l" pos="0"/>
              </a:tabLst>
            </a:pPr>
            <a:r>
              <a:rPr b="0" lang="en-GB" sz="1800" spc="-1" strike="noStrike">
                <a:solidFill>
                  <a:schemeClr val="dk2"/>
                </a:solidFill>
                <a:latin typeface="Proxima Nova"/>
                <a:ea typeface="Proxima Nova"/>
              </a:rPr>
              <a:t>Thus, the composition of biogas is roughly </a:t>
            </a:r>
            <a:r>
              <a:rPr b="1" lang="en-GB" sz="1800" spc="-1" strike="noStrike">
                <a:solidFill>
                  <a:schemeClr val="dk2"/>
                </a:solidFill>
                <a:latin typeface="Proxima Nova"/>
                <a:ea typeface="Proxima Nova"/>
              </a:rPr>
              <a:t>70% methane gas</a:t>
            </a:r>
            <a:r>
              <a:rPr b="0" lang="en-GB" sz="1800" spc="-1" strike="noStrike">
                <a:solidFill>
                  <a:schemeClr val="dk2"/>
                </a:solidFill>
                <a:latin typeface="Proxima Nova"/>
                <a:ea typeface="Proxima Nova"/>
              </a:rPr>
              <a:t> and </a:t>
            </a:r>
            <a:r>
              <a:rPr b="1" lang="en-GB" sz="1800" spc="-1" strike="noStrike">
                <a:solidFill>
                  <a:schemeClr val="dk2"/>
                </a:solidFill>
                <a:latin typeface="Proxima Nova"/>
                <a:ea typeface="Proxima Nova"/>
              </a:rPr>
              <a:t>30 - 40% CO2</a:t>
            </a:r>
            <a:r>
              <a:rPr b="0" lang="en-GB" sz="1800" spc="-1" strike="noStrike">
                <a:solidFill>
                  <a:schemeClr val="dk2"/>
                </a:solidFill>
                <a:latin typeface="Proxima Nova"/>
                <a:ea typeface="Proxima Nova"/>
              </a:rPr>
              <a:t> gas with traces of hydrogen sulfide, ammonia and water vapour .</a:t>
            </a:r>
            <a:endParaRPr b="0" lang="en-US" sz="1800" spc="-1" strike="noStrike">
              <a:solidFill>
                <a:srgbClr val="000000"/>
              </a:solidFill>
              <a:latin typeface="Arial"/>
            </a:endParaRPr>
          </a:p>
        </p:txBody>
      </p:sp>
      <p:sp>
        <p:nvSpPr>
          <p:cNvPr id="51" name="Google Shape;109;p21"/>
          <p:cNvSpPr/>
          <p:nvPr/>
        </p:nvSpPr>
        <p:spPr>
          <a:xfrm>
            <a:off x="-1018800" y="500400"/>
            <a:ext cx="7857720" cy="46116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LibreOffice/24.2.0.3$Windows_X86_64 LibreOffice_project/da48488a73ddd66ea24cf16bbc4f7b9c08e9bea1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2024-07-03T10:17:21Z</dcterms:modified>
  <cp:revision>2</cp:revision>
  <dc:subject/>
  <dc:title/>
</cp:coreProperties>
</file>

<file path=docProps/custom.xml><?xml version="1.0" encoding="utf-8"?>
<Properties xmlns="http://schemas.openxmlformats.org/officeDocument/2006/custom-properties" xmlns:vt="http://schemas.openxmlformats.org/officeDocument/2006/docPropsVTypes"/>
</file>