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172A8C6-6322-41E6-A646-F4E19E9B1E0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 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C6AE98-C460-472B-9615-9ADC358E164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18-07-2023 01:19:06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AB4E54C-BA34-48BA-82F7-8914C42137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2023-07-17T19:49:07Z</dcterms:created>
  <dcterms:modified xsi:type="dcterms:W3CDTF">2023-07-17T19:49:07Z</dcterms:modified>
</cp:coreProperties>
</file>