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2" r:id="rId9"/>
    <p:sldId id="273" r:id="rId10"/>
    <p:sldId id="274" r:id="rId1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B0348-7288-B884-3001-C7192D7F953B}" v="13" dt="2023-03-08T14:32:05.152"/>
    <p1510:client id="{B63F694F-6EA4-46C5-ADEF-2012B7543015}" v="325" dt="2023-03-08T14:40:2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IN Maxime" userId="1b750d5f-650f-43d7-9caf-618dcd79f8fd" providerId="ADAL" clId="{B63F694F-6EA4-46C5-ADEF-2012B7543015}"/>
    <pc:docChg chg="undo redo custSel addSld delSld modSld">
      <pc:chgData name="PERRIN Maxime" userId="1b750d5f-650f-43d7-9caf-618dcd79f8fd" providerId="ADAL" clId="{B63F694F-6EA4-46C5-ADEF-2012B7543015}" dt="2023-03-08T16:34:18.207" v="600" actId="14100"/>
      <pc:docMkLst>
        <pc:docMk/>
      </pc:docMkLst>
      <pc:sldChg chg="modSp mod modTransition">
        <pc:chgData name="PERRIN Maxime" userId="1b750d5f-650f-43d7-9caf-618dcd79f8fd" providerId="ADAL" clId="{B63F694F-6EA4-46C5-ADEF-2012B7543015}" dt="2023-03-08T14:13:50.968" v="291"/>
        <pc:sldMkLst>
          <pc:docMk/>
          <pc:sldMk cId="1332291891" sldId="257"/>
        </pc:sldMkLst>
        <pc:spChg chg="mod">
          <ac:chgData name="PERRIN Maxime" userId="1b750d5f-650f-43d7-9caf-618dcd79f8fd" providerId="ADAL" clId="{B63F694F-6EA4-46C5-ADEF-2012B7543015}" dt="2023-03-08T14:05:19.376" v="186" actId="20577"/>
          <ac:spMkLst>
            <pc:docMk/>
            <pc:sldMk cId="1332291891" sldId="257"/>
            <ac:spMk id="3" creationId="{8BACC9EA-D25E-F07F-73B0-DF5676AE0B53}"/>
          </ac:spMkLst>
        </pc:spChg>
      </pc:sldChg>
      <pc:sldChg chg="addSp modSp mod modTransition">
        <pc:chgData name="PERRIN Maxime" userId="1b750d5f-650f-43d7-9caf-618dcd79f8fd" providerId="ADAL" clId="{B63F694F-6EA4-46C5-ADEF-2012B7543015}" dt="2023-03-08T14:13:50.968" v="291"/>
        <pc:sldMkLst>
          <pc:docMk/>
          <pc:sldMk cId="3529114326" sldId="268"/>
        </pc:sldMkLst>
        <pc:spChg chg="mod">
          <ac:chgData name="PERRIN Maxime" userId="1b750d5f-650f-43d7-9caf-618dcd79f8fd" providerId="ADAL" clId="{B63F694F-6EA4-46C5-ADEF-2012B7543015}" dt="2023-03-08T14:13:41.458" v="290" actId="1076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PERRIN Maxime" userId="1b750d5f-650f-43d7-9caf-618dcd79f8fd" providerId="ADAL" clId="{B63F694F-6EA4-46C5-ADEF-2012B7543015}" dt="2023-03-08T14:10:17.717" v="258" actId="1076"/>
          <ac:spMkLst>
            <pc:docMk/>
            <pc:sldMk cId="3529114326" sldId="268"/>
            <ac:spMk id="14" creationId="{00000000-0000-0000-0000-000000000000}"/>
          </ac:spMkLst>
        </pc:spChg>
        <pc:picChg chg="add mod">
          <ac:chgData name="PERRIN Maxime" userId="1b750d5f-650f-43d7-9caf-618dcd79f8fd" providerId="ADAL" clId="{B63F694F-6EA4-46C5-ADEF-2012B7543015}" dt="2023-03-08T14:13:01.083" v="285" actId="1076"/>
          <ac:picMkLst>
            <pc:docMk/>
            <pc:sldMk cId="3529114326" sldId="268"/>
            <ac:picMk id="2050" creationId="{30268724-4A03-17EF-CCD5-8B4C2759ACC2}"/>
          </ac:picMkLst>
        </pc:picChg>
        <pc:picChg chg="add mod">
          <ac:chgData name="PERRIN Maxime" userId="1b750d5f-650f-43d7-9caf-618dcd79f8fd" providerId="ADAL" clId="{B63F694F-6EA4-46C5-ADEF-2012B7543015}" dt="2023-03-08T14:12:41.225" v="282" actId="1076"/>
          <ac:picMkLst>
            <pc:docMk/>
            <pc:sldMk cId="3529114326" sldId="268"/>
            <ac:picMk id="2052" creationId="{D9A2DE6C-6623-7D8E-8303-8A7292C6D2AB}"/>
          </ac:picMkLst>
        </pc:picChg>
        <pc:picChg chg="add mod">
          <ac:chgData name="PERRIN Maxime" userId="1b750d5f-650f-43d7-9caf-618dcd79f8fd" providerId="ADAL" clId="{B63F694F-6EA4-46C5-ADEF-2012B7543015}" dt="2023-03-08T14:12:52.061" v="283" actId="1076"/>
          <ac:picMkLst>
            <pc:docMk/>
            <pc:sldMk cId="3529114326" sldId="268"/>
            <ac:picMk id="2054" creationId="{F9C39402-196C-7122-B5D7-6C801A5D8F8B}"/>
          </ac:picMkLst>
        </pc:picChg>
        <pc:picChg chg="add mod">
          <ac:chgData name="PERRIN Maxime" userId="1b750d5f-650f-43d7-9caf-618dcd79f8fd" providerId="ADAL" clId="{B63F694F-6EA4-46C5-ADEF-2012B7543015}" dt="2023-03-08T14:12:26.190" v="278" actId="1076"/>
          <ac:picMkLst>
            <pc:docMk/>
            <pc:sldMk cId="3529114326" sldId="268"/>
            <ac:picMk id="2056" creationId="{500719DA-A55C-FC4F-213A-FDBD133211AC}"/>
          </ac:picMkLst>
        </pc:picChg>
      </pc:sldChg>
      <pc:sldChg chg="modSp mod modTransition">
        <pc:chgData name="PERRIN Maxime" userId="1b750d5f-650f-43d7-9caf-618dcd79f8fd" providerId="ADAL" clId="{B63F694F-6EA4-46C5-ADEF-2012B7543015}" dt="2023-03-08T14:13:50.968" v="291"/>
        <pc:sldMkLst>
          <pc:docMk/>
          <pc:sldMk cId="2197935983" sldId="269"/>
        </pc:sldMkLst>
        <pc:spChg chg="mod">
          <ac:chgData name="PERRIN Maxime" userId="1b750d5f-650f-43d7-9caf-618dcd79f8fd" providerId="ADAL" clId="{B63F694F-6EA4-46C5-ADEF-2012B7543015}" dt="2023-03-08T14:06:37.922" v="219" actId="207"/>
          <ac:spMkLst>
            <pc:docMk/>
            <pc:sldMk cId="2197935983" sldId="269"/>
            <ac:spMk id="2" creationId="{E7CAA508-208B-E148-88BD-03F9E230B838}"/>
          </ac:spMkLst>
        </pc:spChg>
      </pc:sldChg>
      <pc:sldChg chg="modSp mod modTransition">
        <pc:chgData name="PERRIN Maxime" userId="1b750d5f-650f-43d7-9caf-618dcd79f8fd" providerId="ADAL" clId="{B63F694F-6EA4-46C5-ADEF-2012B7543015}" dt="2023-03-08T14:13:50.968" v="291"/>
        <pc:sldMkLst>
          <pc:docMk/>
          <pc:sldMk cId="1346153793" sldId="270"/>
        </pc:sldMkLst>
        <pc:spChg chg="mod">
          <ac:chgData name="PERRIN Maxime" userId="1b750d5f-650f-43d7-9caf-618dcd79f8fd" providerId="ADAL" clId="{B63F694F-6EA4-46C5-ADEF-2012B7543015}" dt="2023-03-08T14:06:24.578" v="218" actId="207"/>
          <ac:spMkLst>
            <pc:docMk/>
            <pc:sldMk cId="1346153793" sldId="270"/>
            <ac:spMk id="2" creationId="{63FA2A4A-66E5-B5BD-5A0B-34378C218517}"/>
          </ac:spMkLst>
        </pc:spChg>
      </pc:sldChg>
      <pc:sldChg chg="new del">
        <pc:chgData name="PERRIN Maxime" userId="1b750d5f-650f-43d7-9caf-618dcd79f8fd" providerId="ADAL" clId="{B63F694F-6EA4-46C5-ADEF-2012B7543015}" dt="2023-03-08T13:56:06.527" v="2" actId="47"/>
        <pc:sldMkLst>
          <pc:docMk/>
          <pc:sldMk cId="3665636521" sldId="271"/>
        </pc:sldMkLst>
      </pc:sldChg>
      <pc:sldChg chg="addSp delSp modSp new mod modTransition">
        <pc:chgData name="PERRIN Maxime" userId="1b750d5f-650f-43d7-9caf-618dcd79f8fd" providerId="ADAL" clId="{B63F694F-6EA4-46C5-ADEF-2012B7543015}" dt="2023-03-08T16:34:18.207" v="600" actId="14100"/>
        <pc:sldMkLst>
          <pc:docMk/>
          <pc:sldMk cId="540388348" sldId="272"/>
        </pc:sldMkLst>
        <pc:spChg chg="mod">
          <ac:chgData name="PERRIN Maxime" userId="1b750d5f-650f-43d7-9caf-618dcd79f8fd" providerId="ADAL" clId="{B63F694F-6EA4-46C5-ADEF-2012B7543015}" dt="2023-03-08T14:06:11.965" v="214" actId="403"/>
          <ac:spMkLst>
            <pc:docMk/>
            <pc:sldMk cId="540388348" sldId="272"/>
            <ac:spMk id="2" creationId="{B8FAD1B5-9457-F3B7-F561-2A00E307649E}"/>
          </ac:spMkLst>
        </pc:spChg>
        <pc:picChg chg="add del mod">
          <ac:chgData name="PERRIN Maxime" userId="1b750d5f-650f-43d7-9caf-618dcd79f8fd" providerId="ADAL" clId="{B63F694F-6EA4-46C5-ADEF-2012B7543015}" dt="2023-03-08T16:34:10.533" v="596" actId="478"/>
          <ac:picMkLst>
            <pc:docMk/>
            <pc:sldMk cId="540388348" sldId="272"/>
            <ac:picMk id="4" creationId="{75757BBC-C2F4-5BD9-D967-2E87C03C112F}"/>
          </ac:picMkLst>
        </pc:picChg>
        <pc:picChg chg="add del mod">
          <ac:chgData name="PERRIN Maxime" userId="1b750d5f-650f-43d7-9caf-618dcd79f8fd" providerId="ADAL" clId="{B63F694F-6EA4-46C5-ADEF-2012B7543015}" dt="2023-03-08T16:33:23.982" v="592" actId="478"/>
          <ac:picMkLst>
            <pc:docMk/>
            <pc:sldMk cId="540388348" sldId="272"/>
            <ac:picMk id="6" creationId="{B0FCD800-5FC3-72A9-D528-75C846005705}"/>
          </ac:picMkLst>
        </pc:picChg>
        <pc:picChg chg="add mod">
          <ac:chgData name="PERRIN Maxime" userId="1b750d5f-650f-43d7-9caf-618dcd79f8fd" providerId="ADAL" clId="{B63F694F-6EA4-46C5-ADEF-2012B7543015}" dt="2023-03-08T16:33:30.342" v="595" actId="1076"/>
          <ac:picMkLst>
            <pc:docMk/>
            <pc:sldMk cId="540388348" sldId="272"/>
            <ac:picMk id="8" creationId="{57B4091E-9E76-7FC2-BFD3-391A748D954D}"/>
          </ac:picMkLst>
        </pc:picChg>
        <pc:picChg chg="add mod">
          <ac:chgData name="PERRIN Maxime" userId="1b750d5f-650f-43d7-9caf-618dcd79f8fd" providerId="ADAL" clId="{B63F694F-6EA4-46C5-ADEF-2012B7543015}" dt="2023-03-08T16:34:18.207" v="600" actId="14100"/>
          <ac:picMkLst>
            <pc:docMk/>
            <pc:sldMk cId="540388348" sldId="272"/>
            <ac:picMk id="10" creationId="{096380D4-3B8B-6AFE-4677-F5698B2A3923}"/>
          </ac:picMkLst>
        </pc:picChg>
      </pc:sldChg>
      <pc:sldChg chg="addSp delSp modSp new mod modTransition">
        <pc:chgData name="PERRIN Maxime" userId="1b750d5f-650f-43d7-9caf-618dcd79f8fd" providerId="ADAL" clId="{B63F694F-6EA4-46C5-ADEF-2012B7543015}" dt="2023-03-08T14:15:17.681" v="295" actId="207"/>
        <pc:sldMkLst>
          <pc:docMk/>
          <pc:sldMk cId="4114204782" sldId="273"/>
        </pc:sldMkLst>
        <pc:spChg chg="mod">
          <ac:chgData name="PERRIN Maxime" userId="1b750d5f-650f-43d7-9caf-618dcd79f8fd" providerId="ADAL" clId="{B63F694F-6EA4-46C5-ADEF-2012B7543015}" dt="2023-03-08T14:06:16.298" v="217" actId="403"/>
          <ac:spMkLst>
            <pc:docMk/>
            <pc:sldMk cId="4114204782" sldId="273"/>
            <ac:spMk id="2" creationId="{724906FC-94CC-4F5A-0032-08640B8E4AA8}"/>
          </ac:spMkLst>
        </pc:spChg>
        <pc:spChg chg="del">
          <ac:chgData name="PERRIN Maxime" userId="1b750d5f-650f-43d7-9caf-618dcd79f8fd" providerId="ADAL" clId="{B63F694F-6EA4-46C5-ADEF-2012B7543015}" dt="2023-03-08T13:56:22.131" v="15" actId="478"/>
          <ac:spMkLst>
            <pc:docMk/>
            <pc:sldMk cId="4114204782" sldId="273"/>
            <ac:spMk id="3" creationId="{FDEB5DD8-45C3-94D6-6AAD-71E1CD1B413E}"/>
          </ac:spMkLst>
        </pc:spChg>
        <pc:spChg chg="add mod">
          <ac:chgData name="PERRIN Maxime" userId="1b750d5f-650f-43d7-9caf-618dcd79f8fd" providerId="ADAL" clId="{B63F694F-6EA4-46C5-ADEF-2012B7543015}" dt="2023-03-08T14:01:41.280" v="144" actId="1036"/>
          <ac:spMkLst>
            <pc:docMk/>
            <pc:sldMk cId="4114204782" sldId="273"/>
            <ac:spMk id="5" creationId="{18638832-4285-C1D5-224B-B7A6A2722997}"/>
          </ac:spMkLst>
        </pc:spChg>
        <pc:spChg chg="add mod">
          <ac:chgData name="PERRIN Maxime" userId="1b750d5f-650f-43d7-9caf-618dcd79f8fd" providerId="ADAL" clId="{B63F694F-6EA4-46C5-ADEF-2012B7543015}" dt="2023-03-08T14:01:41.280" v="144" actId="1036"/>
          <ac:spMkLst>
            <pc:docMk/>
            <pc:sldMk cId="4114204782" sldId="273"/>
            <ac:spMk id="6" creationId="{EF6248EA-B8C1-A0A3-A6FE-0B5EC60C7479}"/>
          </ac:spMkLst>
        </pc:spChg>
        <pc:spChg chg="add mod">
          <ac:chgData name="PERRIN Maxime" userId="1b750d5f-650f-43d7-9caf-618dcd79f8fd" providerId="ADAL" clId="{B63F694F-6EA4-46C5-ADEF-2012B7543015}" dt="2023-03-08T14:01:06.132" v="84" actId="20577"/>
          <ac:spMkLst>
            <pc:docMk/>
            <pc:sldMk cId="4114204782" sldId="273"/>
            <ac:spMk id="7" creationId="{C39DDC00-9C19-796A-5BA5-E2AB6DE367A7}"/>
          </ac:spMkLst>
        </pc:spChg>
        <pc:spChg chg="add mod">
          <ac:chgData name="PERRIN Maxime" userId="1b750d5f-650f-43d7-9caf-618dcd79f8fd" providerId="ADAL" clId="{B63F694F-6EA4-46C5-ADEF-2012B7543015}" dt="2023-03-08T14:01:15.772" v="97" actId="20577"/>
          <ac:spMkLst>
            <pc:docMk/>
            <pc:sldMk cId="4114204782" sldId="273"/>
            <ac:spMk id="8" creationId="{220D330A-D5F8-858E-BA92-7456147E2D3E}"/>
          </ac:spMkLst>
        </pc:spChg>
        <pc:spChg chg="add mod">
          <ac:chgData name="PERRIN Maxime" userId="1b750d5f-650f-43d7-9caf-618dcd79f8fd" providerId="ADAL" clId="{B63F694F-6EA4-46C5-ADEF-2012B7543015}" dt="2023-03-08T14:01:30.093" v="107" actId="20577"/>
          <ac:spMkLst>
            <pc:docMk/>
            <pc:sldMk cId="4114204782" sldId="273"/>
            <ac:spMk id="9" creationId="{2FE21D66-D9C0-22C9-28EB-3EB7F4387A6C}"/>
          </ac:spMkLst>
        </pc:spChg>
        <pc:spChg chg="add mod ord">
          <ac:chgData name="PERRIN Maxime" userId="1b750d5f-650f-43d7-9caf-618dcd79f8fd" providerId="ADAL" clId="{B63F694F-6EA4-46C5-ADEF-2012B7543015}" dt="2023-03-08T14:15:17.681" v="295" actId="207"/>
          <ac:spMkLst>
            <pc:docMk/>
            <pc:sldMk cId="4114204782" sldId="273"/>
            <ac:spMk id="10" creationId="{F8160146-F401-E779-4313-E6B7773D4495}"/>
          </ac:spMkLst>
        </pc:spChg>
        <pc:picChg chg="add del">
          <ac:chgData name="PERRIN Maxime" userId="1b750d5f-650f-43d7-9caf-618dcd79f8fd" providerId="ADAL" clId="{B63F694F-6EA4-46C5-ADEF-2012B7543015}" dt="2023-03-08T13:57:53.274" v="24" actId="478"/>
          <ac:picMkLst>
            <pc:docMk/>
            <pc:sldMk cId="4114204782" sldId="273"/>
            <ac:picMk id="1026" creationId="{1BB9426E-608F-1A29-1AAE-79ACB422ACCA}"/>
          </ac:picMkLst>
        </pc:picChg>
        <pc:picChg chg="add del">
          <ac:chgData name="PERRIN Maxime" userId="1b750d5f-650f-43d7-9caf-618dcd79f8fd" providerId="ADAL" clId="{B63F694F-6EA4-46C5-ADEF-2012B7543015}" dt="2023-03-08T13:58:33.391" v="26" actId="478"/>
          <ac:picMkLst>
            <pc:docMk/>
            <pc:sldMk cId="4114204782" sldId="273"/>
            <ac:picMk id="1028" creationId="{952D636D-AFAD-A019-A8F4-EE048AB97B47}"/>
          </ac:picMkLst>
        </pc:picChg>
        <pc:picChg chg="add mod">
          <ac:chgData name="PERRIN Maxime" userId="1b750d5f-650f-43d7-9caf-618dcd79f8fd" providerId="ADAL" clId="{B63F694F-6EA4-46C5-ADEF-2012B7543015}" dt="2023-03-08T13:58:45.508" v="29" actId="1076"/>
          <ac:picMkLst>
            <pc:docMk/>
            <pc:sldMk cId="4114204782" sldId="273"/>
            <ac:picMk id="1030" creationId="{E12140C9-2C27-1E69-46DB-382F4F05D549}"/>
          </ac:picMkLst>
        </pc:picChg>
        <pc:picChg chg="add mod">
          <ac:chgData name="PERRIN Maxime" userId="1b750d5f-650f-43d7-9caf-618dcd79f8fd" providerId="ADAL" clId="{B63F694F-6EA4-46C5-ADEF-2012B7543015}" dt="2023-03-08T13:59:49.210" v="43" actId="1076"/>
          <ac:picMkLst>
            <pc:docMk/>
            <pc:sldMk cId="4114204782" sldId="273"/>
            <ac:picMk id="1032" creationId="{A4594804-24FC-72F1-8F88-9A164BD399B5}"/>
          </ac:picMkLst>
        </pc:picChg>
        <pc:picChg chg="add mod">
          <ac:chgData name="PERRIN Maxime" userId="1b750d5f-650f-43d7-9caf-618dcd79f8fd" providerId="ADAL" clId="{B63F694F-6EA4-46C5-ADEF-2012B7543015}" dt="2023-03-08T13:59:51.491" v="44" actId="1076"/>
          <ac:picMkLst>
            <pc:docMk/>
            <pc:sldMk cId="4114204782" sldId="273"/>
            <ac:picMk id="1034" creationId="{CABE558D-DE73-7483-E1B1-D73DD847DEAE}"/>
          </ac:picMkLst>
        </pc:picChg>
        <pc:picChg chg="add mod">
          <ac:chgData name="PERRIN Maxime" userId="1b750d5f-650f-43d7-9caf-618dcd79f8fd" providerId="ADAL" clId="{B63F694F-6EA4-46C5-ADEF-2012B7543015}" dt="2023-03-08T14:02:16.718" v="149" actId="1076"/>
          <ac:picMkLst>
            <pc:docMk/>
            <pc:sldMk cId="4114204782" sldId="273"/>
            <ac:picMk id="1036" creationId="{80E0C4D5-5C34-777D-ECCA-E7ABB8911CF1}"/>
          </ac:picMkLst>
        </pc:picChg>
        <pc:picChg chg="add mod">
          <ac:chgData name="PERRIN Maxime" userId="1b750d5f-650f-43d7-9caf-618dcd79f8fd" providerId="ADAL" clId="{B63F694F-6EA4-46C5-ADEF-2012B7543015}" dt="2023-03-08T14:02:58.354" v="154" actId="1076"/>
          <ac:picMkLst>
            <pc:docMk/>
            <pc:sldMk cId="4114204782" sldId="273"/>
            <ac:picMk id="1038" creationId="{896EE446-F91F-48F2-515C-E19FA8B26B3C}"/>
          </ac:picMkLst>
        </pc:picChg>
      </pc:sldChg>
      <pc:sldChg chg="modSp new mod">
        <pc:chgData name="PERRIN Maxime" userId="1b750d5f-650f-43d7-9caf-618dcd79f8fd" providerId="ADAL" clId="{B63F694F-6EA4-46C5-ADEF-2012B7543015}" dt="2023-03-08T14:40:22.284" v="590" actId="6549"/>
        <pc:sldMkLst>
          <pc:docMk/>
          <pc:sldMk cId="1788634402" sldId="274"/>
        </pc:sldMkLst>
        <pc:spChg chg="mod">
          <ac:chgData name="PERRIN Maxime" userId="1b750d5f-650f-43d7-9caf-618dcd79f8fd" providerId="ADAL" clId="{B63F694F-6EA4-46C5-ADEF-2012B7543015}" dt="2023-03-08T14:27:08.376" v="318" actId="20577"/>
          <ac:spMkLst>
            <pc:docMk/>
            <pc:sldMk cId="1788634402" sldId="274"/>
            <ac:spMk id="2" creationId="{052C4415-26E8-F82F-1D28-944F6A60D743}"/>
          </ac:spMkLst>
        </pc:spChg>
        <pc:spChg chg="mod">
          <ac:chgData name="PERRIN Maxime" userId="1b750d5f-650f-43d7-9caf-618dcd79f8fd" providerId="ADAL" clId="{B63F694F-6EA4-46C5-ADEF-2012B7543015}" dt="2023-03-08T14:40:22.284" v="590" actId="6549"/>
          <ac:spMkLst>
            <pc:docMk/>
            <pc:sldMk cId="1788634402" sldId="274"/>
            <ac:spMk id="3" creationId="{54E4FEE7-C376-E33D-1723-330BFCAE77D9}"/>
          </ac:spMkLst>
        </pc:spChg>
      </pc:sldChg>
    </pc:docChg>
  </pc:docChgLst>
  <pc:docChgLst>
    <pc:chgData name="Utilisateur invité" userId="S::urn:spo:anon#b52aa0c4d59e8326021ac4142a80d12e1bed63dfffa141f730f51fb3a465c9de::" providerId="AD" clId="Web-{79EB0348-7288-B884-3001-C7192D7F953B}"/>
    <pc:docChg chg="modSld">
      <pc:chgData name="Utilisateur invité" userId="S::urn:spo:anon#b52aa0c4d59e8326021ac4142a80d12e1bed63dfffa141f730f51fb3a465c9de::" providerId="AD" clId="Web-{79EB0348-7288-B884-3001-C7192D7F953B}" dt="2023-03-08T14:32:05.152" v="12" actId="1076"/>
      <pc:docMkLst>
        <pc:docMk/>
      </pc:docMkLst>
      <pc:sldChg chg="modSp">
        <pc:chgData name="Utilisateur invité" userId="S::urn:spo:anon#b52aa0c4d59e8326021ac4142a80d12e1bed63dfffa141f730f51fb3a465c9de::" providerId="AD" clId="Web-{79EB0348-7288-B884-3001-C7192D7F953B}" dt="2023-03-08T14:32:05.152" v="12" actId="1076"/>
        <pc:sldMkLst>
          <pc:docMk/>
          <pc:sldMk cId="540388348" sldId="272"/>
        </pc:sldMkLst>
        <pc:spChg chg="mod">
          <ac:chgData name="Utilisateur invité" userId="S::urn:spo:anon#b52aa0c4d59e8326021ac4142a80d12e1bed63dfffa141f730f51fb3a465c9de::" providerId="AD" clId="Web-{79EB0348-7288-B884-3001-C7192D7F953B}" dt="2023-03-08T14:32:05.152" v="12" actId="1076"/>
          <ac:spMkLst>
            <pc:docMk/>
            <pc:sldMk cId="540388348" sldId="272"/>
            <ac:spMk id="2" creationId="{B8FAD1B5-9457-F3B7-F561-2A00E307649E}"/>
          </ac:spMkLst>
        </pc:spChg>
        <pc:picChg chg="mod">
          <ac:chgData name="Utilisateur invité" userId="S::urn:spo:anon#b52aa0c4d59e8326021ac4142a80d12e1bed63dfffa141f730f51fb3a465c9de::" providerId="AD" clId="Web-{79EB0348-7288-B884-3001-C7192D7F953B}" dt="2023-03-08T14:31:56.886" v="10" actId="1076"/>
          <ac:picMkLst>
            <pc:docMk/>
            <pc:sldMk cId="540388348" sldId="272"/>
            <ac:picMk id="4" creationId="{75757BBC-C2F4-5BD9-D967-2E87C03C112F}"/>
          </ac:picMkLst>
        </pc:picChg>
        <pc:picChg chg="mod">
          <ac:chgData name="Utilisateur invité" userId="S::urn:spo:anon#b52aa0c4d59e8326021ac4142a80d12e1bed63dfffa141f730f51fb3a465c9de::" providerId="AD" clId="Web-{79EB0348-7288-B884-3001-C7192D7F953B}" dt="2023-03-08T14:31:52.729" v="7" actId="1076"/>
          <ac:picMkLst>
            <pc:docMk/>
            <pc:sldMk cId="540388348" sldId="272"/>
            <ac:picMk id="6" creationId="{B0FCD800-5FC3-72A9-D528-75C84600570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08/03/2023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epository/docker/aabzyx/cloud-computing-final-project-frontend/general" TargetMode="External"/><Relationship Id="rId2" Type="http://schemas.openxmlformats.org/officeDocument/2006/relationships/hyperlink" Target="https://github.com/Aabzyx/Cloud-Computing_Projet-Fi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eremy.peilleron@edu.devinci.fr" TargetMode="External"/><Relationship Id="rId4" Type="http://schemas.openxmlformats.org/officeDocument/2006/relationships/hyperlink" Target="mailto:maxime.perrin2@edu.devinci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2060848"/>
            <a:ext cx="9509796" cy="2000251"/>
          </a:xfrm>
        </p:spPr>
        <p:txBody>
          <a:bodyPr rtlCol="0"/>
          <a:lstStyle/>
          <a:p>
            <a:pPr rtl="0"/>
            <a:r>
              <a:rPr lang="fr-FR" dirty="0"/>
              <a:t>Final Project – Web Application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4092848"/>
            <a:ext cx="8735325" cy="1752600"/>
          </a:xfrm>
        </p:spPr>
        <p:txBody>
          <a:bodyPr rtlCol="0"/>
          <a:lstStyle/>
          <a:p>
            <a:pPr rtl="0"/>
            <a:r>
              <a:rPr lang="fr-FR" dirty="0"/>
              <a:t>Cloud computing</a:t>
            </a:r>
          </a:p>
          <a:p>
            <a:pPr rtl="0"/>
            <a:r>
              <a:rPr lang="fr-FR" dirty="0"/>
              <a:t>ESILV A4 – CCC 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ACC9EA-D25E-F07F-73B0-DF5676AE0B53}"/>
              </a:ext>
            </a:extLst>
          </p:cNvPr>
          <p:cNvSpPr txBox="1"/>
          <p:nvPr/>
        </p:nvSpPr>
        <p:spPr>
          <a:xfrm>
            <a:off x="9190756" y="112165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Jeremy PEILLERON</a:t>
            </a:r>
          </a:p>
          <a:p>
            <a:r>
              <a:rPr lang="fr-FR" sz="2800" dirty="0">
                <a:solidFill>
                  <a:schemeClr val="tx2"/>
                </a:solidFill>
              </a:rPr>
              <a:t>Maxime PERRIN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18883" y="476672"/>
            <a:ext cx="10360501" cy="1021928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accent1"/>
                </a:solidFill>
              </a:rPr>
              <a:t>Course presentation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340723" y="1953330"/>
            <a:ext cx="3507377" cy="424748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Introduction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 err="1"/>
              <a:t>Demonstration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/>
              <a:t>Explaination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repartition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268724-4A03-17EF-CCD5-8B4C2759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50" y="1827213"/>
            <a:ext cx="792090" cy="79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A2DE6C-6623-7D8E-8303-8A7292C6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50" y="29846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C39402-196C-7122-B5D7-6C801A5D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50" y="4138147"/>
            <a:ext cx="792089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0719DA-A55C-FC4F-213A-FDBD1332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5291687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AA508-208B-E148-88BD-03F9E230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/>
                </a:solidFill>
              </a:rPr>
              <a:t>Introduction – </a:t>
            </a:r>
            <a:r>
              <a:rPr lang="fr-FR" sz="4800" dirty="0" err="1">
                <a:solidFill>
                  <a:schemeClr val="accent1"/>
                </a:solidFill>
              </a:rPr>
              <a:t>Context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0FF80-FBD6-299F-21CD-DE05016D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Cloud Computing final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Web Application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ESILV course</a:t>
            </a:r>
          </a:p>
          <a:p>
            <a:r>
              <a:rPr lang="fr-FR" dirty="0"/>
              <a:t>3 containers:</a:t>
            </a:r>
          </a:p>
          <a:p>
            <a:pPr lvl="1"/>
            <a:r>
              <a:rPr lang="fr-FR" dirty="0"/>
              <a:t>Frontend</a:t>
            </a:r>
          </a:p>
          <a:p>
            <a:pPr lvl="1"/>
            <a:r>
              <a:rPr lang="fr-FR" dirty="0"/>
              <a:t>Backend</a:t>
            </a:r>
          </a:p>
          <a:p>
            <a:pPr lvl="1"/>
            <a:r>
              <a:rPr lang="fr-FR" dirty="0" err="1"/>
              <a:t>Database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A2A4A-66E5-B5BD-5A0B-34378C21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>
                <a:solidFill>
                  <a:schemeClr val="accent1"/>
                </a:solidFill>
              </a:rPr>
              <a:t>Demo</a:t>
            </a:r>
            <a:endParaRPr lang="fr-FR" sz="4800" dirty="0">
              <a:solidFill>
                <a:schemeClr val="accen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9B49D3-75D9-851B-C651-1CDB9003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92" y="3356992"/>
            <a:ext cx="3643307" cy="304594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6DC1FE-CCD6-C19E-EC8E-F7D9F81F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498600"/>
            <a:ext cx="5149100" cy="30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D1B5-9457-F3B7-F561-2A00E307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455" y="305622"/>
            <a:ext cx="4023551" cy="1223963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/>
                </a:solidFill>
              </a:rPr>
              <a:t>Explaination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4091E-9E76-7FC2-BFD3-391A748D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99" y="1726974"/>
            <a:ext cx="4618136" cy="46660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6380D4-3B8B-6AFE-4677-F5698B2A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305621"/>
            <a:ext cx="5776092" cy="60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160146-F401-E779-4313-E6B7773D4495}"/>
              </a:ext>
            </a:extLst>
          </p:cNvPr>
          <p:cNvSpPr/>
          <p:nvPr/>
        </p:nvSpPr>
        <p:spPr>
          <a:xfrm>
            <a:off x="2061964" y="3212976"/>
            <a:ext cx="8280920" cy="7756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4906FC-94CC-4F5A-0032-08640B8E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>
                <a:solidFill>
                  <a:schemeClr val="accent1"/>
                </a:solidFill>
              </a:rPr>
              <a:t>Tasks</a:t>
            </a:r>
            <a:endParaRPr lang="fr-FR" sz="4800" dirty="0">
              <a:solidFill>
                <a:schemeClr val="accen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2140C9-2C27-1E69-46DB-382F4F05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293096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4594804-24FC-72F1-8F88-9A164BD3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4005065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BE558D-DE73-7483-E1B1-D73DD847D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40" y="4005064"/>
            <a:ext cx="1934344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8638832-4285-C1D5-224B-B7A6A2722997}"/>
              </a:ext>
            </a:extLst>
          </p:cNvPr>
          <p:cNvSpPr txBox="1"/>
          <p:nvPr/>
        </p:nvSpPr>
        <p:spPr>
          <a:xfrm>
            <a:off x="2451800" y="3337828"/>
            <a:ext cx="124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/>
              <a:t>Jeremy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6248EA-B8C1-A0A3-A6FE-0B5EC60C7479}"/>
              </a:ext>
            </a:extLst>
          </p:cNvPr>
          <p:cNvSpPr txBox="1"/>
          <p:nvPr/>
        </p:nvSpPr>
        <p:spPr>
          <a:xfrm>
            <a:off x="8520218" y="3337828"/>
            <a:ext cx="136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/>
              <a:t>Maxime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9DDC00-9C19-796A-5BA5-E2AB6DE367A7}"/>
              </a:ext>
            </a:extLst>
          </p:cNvPr>
          <p:cNvSpPr txBox="1"/>
          <p:nvPr/>
        </p:nvSpPr>
        <p:spPr>
          <a:xfrm>
            <a:off x="1803596" y="5955839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Database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0D330A-D5F8-858E-BA92-7456147E2D3E}"/>
              </a:ext>
            </a:extLst>
          </p:cNvPr>
          <p:cNvSpPr txBox="1"/>
          <p:nvPr/>
        </p:nvSpPr>
        <p:spPr>
          <a:xfrm>
            <a:off x="5660960" y="5955839"/>
            <a:ext cx="799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Backend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E21D66-D9C0-22C9-28EB-3EB7F4387A6C}"/>
              </a:ext>
            </a:extLst>
          </p:cNvPr>
          <p:cNvSpPr txBox="1"/>
          <p:nvPr/>
        </p:nvSpPr>
        <p:spPr>
          <a:xfrm>
            <a:off x="9796483" y="5955838"/>
            <a:ext cx="851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Frontend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0E0C4D5-5C34-777D-ECCA-E7ABB891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00" y="1772816"/>
            <a:ext cx="1244957" cy="124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96EE446-F91F-48F2-515C-E19FA8B2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11" y="1772815"/>
            <a:ext cx="1244958" cy="12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C4415-26E8-F82F-1D28-944F6A60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>
                <a:solidFill>
                  <a:schemeClr val="accent1"/>
                </a:solidFill>
              </a:rPr>
              <a:t>External</a:t>
            </a:r>
            <a:r>
              <a:rPr lang="fr-FR" sz="4800" dirty="0">
                <a:solidFill>
                  <a:schemeClr val="accent1"/>
                </a:solidFill>
              </a:rPr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4FEE7-C376-E33D-1723-330BFCAE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GitHub repository:</a:t>
            </a:r>
          </a:p>
          <a:p>
            <a:pPr lvl="1"/>
            <a:r>
              <a:rPr lang="fr-FR" dirty="0">
                <a:hlinkClick r:id="rId2"/>
              </a:rPr>
              <a:t>https://github.com/Aabzyx/Cloud-Computing_Projet-Final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DockerHub</a:t>
            </a:r>
            <a:r>
              <a:rPr lang="fr-FR" dirty="0"/>
              <a:t> frontend image:</a:t>
            </a:r>
          </a:p>
          <a:p>
            <a:pPr lvl="1"/>
            <a:r>
              <a:rPr lang="fr-FR" dirty="0">
                <a:hlinkClick r:id="rId3"/>
              </a:rPr>
              <a:t>https://hub.docker.com/repository/docker/aabzyx/cloud-computing-final-project-frontend/general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Students</a:t>
            </a:r>
            <a:r>
              <a:rPr lang="fr-FR" dirty="0"/>
              <a:t> email adresses:</a:t>
            </a:r>
          </a:p>
          <a:p>
            <a:pPr lvl="1"/>
            <a:r>
              <a:rPr lang="fr-FR" dirty="0">
                <a:hlinkClick r:id="rId4"/>
              </a:rPr>
              <a:t>maxime.perrin2@edu.devinci.fr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jeremy.peilleron@edu.devinci.fr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6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174</TotalTime>
  <Words>111</Words>
  <Application>Microsoft Office PowerPoint</Application>
  <PresentationFormat>Personnalisé</PresentationFormat>
  <Paragraphs>40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Technologie 16:9</vt:lpstr>
      <vt:lpstr>Final Project – Web Application</vt:lpstr>
      <vt:lpstr>Course presentation</vt:lpstr>
      <vt:lpstr>Introduction – Context</vt:lpstr>
      <vt:lpstr>Demo</vt:lpstr>
      <vt:lpstr>Explaination</vt:lpstr>
      <vt:lpstr>Tasks</vt:lpstr>
      <vt:lpstr>External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Web Application</dc:title>
  <dc:creator>PERRIN Maxime</dc:creator>
  <cp:lastModifiedBy>PERRIN Maxime</cp:lastModifiedBy>
  <cp:revision>1</cp:revision>
  <dcterms:created xsi:type="dcterms:W3CDTF">2023-03-08T13:39:30Z</dcterms:created>
  <dcterms:modified xsi:type="dcterms:W3CDTF">2023-03-08T16:34:20Z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