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notesMasterIdLst>
    <p:notesMasterId r:id="rId48"/>
  </p:notesMasterIdLst>
  <p:sldIdLst>
    <p:sldId id="315" r:id="rId2"/>
    <p:sldId id="286" r:id="rId3"/>
    <p:sldId id="257" r:id="rId4"/>
    <p:sldId id="288" r:id="rId5"/>
    <p:sldId id="289" r:id="rId6"/>
    <p:sldId id="290" r:id="rId7"/>
    <p:sldId id="291" r:id="rId8"/>
    <p:sldId id="292" r:id="rId9"/>
    <p:sldId id="293" r:id="rId10"/>
    <p:sldId id="294" r:id="rId11"/>
    <p:sldId id="319" r:id="rId12"/>
    <p:sldId id="321" r:id="rId13"/>
    <p:sldId id="263" r:id="rId14"/>
    <p:sldId id="346" r:id="rId15"/>
    <p:sldId id="295" r:id="rId16"/>
    <p:sldId id="296" r:id="rId17"/>
    <p:sldId id="260" r:id="rId18"/>
    <p:sldId id="297" r:id="rId19"/>
    <p:sldId id="298" r:id="rId20"/>
    <p:sldId id="299" r:id="rId21"/>
    <p:sldId id="311" r:id="rId22"/>
    <p:sldId id="312" r:id="rId23"/>
    <p:sldId id="313" r:id="rId24"/>
    <p:sldId id="314" r:id="rId25"/>
    <p:sldId id="300" r:id="rId26"/>
    <p:sldId id="301" r:id="rId27"/>
    <p:sldId id="337" r:id="rId28"/>
    <p:sldId id="338" r:id="rId29"/>
    <p:sldId id="339" r:id="rId30"/>
    <p:sldId id="340" r:id="rId31"/>
    <p:sldId id="341" r:id="rId32"/>
    <p:sldId id="342" r:id="rId33"/>
    <p:sldId id="343" r:id="rId34"/>
    <p:sldId id="344" r:id="rId35"/>
    <p:sldId id="345" r:id="rId36"/>
    <p:sldId id="303" r:id="rId37"/>
    <p:sldId id="287" r:id="rId38"/>
    <p:sldId id="304" r:id="rId39"/>
    <p:sldId id="305" r:id="rId40"/>
    <p:sldId id="306" r:id="rId41"/>
    <p:sldId id="307" r:id="rId42"/>
    <p:sldId id="308" r:id="rId43"/>
    <p:sldId id="309" r:id="rId44"/>
    <p:sldId id="310" r:id="rId45"/>
    <p:sldId id="264" r:id="rId46"/>
    <p:sldId id="26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gar" initials="S" lastIdx="1" clrIdx="0">
    <p:extLst>
      <p:ext uri="{19B8F6BF-5375-455C-9EA6-DF929625EA0E}">
        <p15:presenceInfo xmlns:p15="http://schemas.microsoft.com/office/powerpoint/2012/main" userId="Sag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132" autoAdjust="0"/>
  </p:normalViewPr>
  <p:slideViewPr>
    <p:cSldViewPr snapToGrid="0">
      <p:cViewPr varScale="1">
        <p:scale>
          <a:sx n="84" d="100"/>
          <a:sy n="84" d="100"/>
        </p:scale>
        <p:origin x="854"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5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B62FE-5942-4C97-8960-EC767B3F9682}" type="datetimeFigureOut">
              <a:rPr lang="en-GB" smtClean="0"/>
              <a:t>28/11/2022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17F9B-B6F1-43F6-A19C-B6A650CD7149}" type="slidenum">
              <a:rPr lang="en-GB" smtClean="0"/>
              <a:t>‹#›</a:t>
            </a:fld>
            <a:endParaRPr lang="en-GB"/>
          </a:p>
        </p:txBody>
      </p:sp>
    </p:spTree>
    <p:extLst>
      <p:ext uri="{BB962C8B-B14F-4D97-AF65-F5344CB8AC3E}">
        <p14:creationId xmlns:p14="http://schemas.microsoft.com/office/powerpoint/2010/main" val="970263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3770616"/>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28545"/>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3040156"/>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6358375"/>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235112"/>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8013937"/>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3591176"/>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66641"/>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7321319"/>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0023108"/>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6803899"/>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4790985"/>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3634235"/>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901525"/>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198334"/>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181686"/>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5539862"/>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f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google.com/" TargetMode="External"/><Relationship Id="rId2" Type="http://schemas.openxmlformats.org/officeDocument/2006/relationships/hyperlink" Target="https://www.developer.android.com/" TargetMode="External"/><Relationship Id="rId1" Type="http://schemas.openxmlformats.org/officeDocument/2006/relationships/slideLayout" Target="../slideLayouts/slideLayout2.xml"/><Relationship Id="rId6" Type="http://schemas.openxmlformats.org/officeDocument/2006/relationships/hyperlink" Target="https://www.quora.com/" TargetMode="External"/><Relationship Id="rId5" Type="http://schemas.openxmlformats.org/officeDocument/2006/relationships/hyperlink" Target="https://www.javapoint.com/android-tutorial" TargetMode="External"/><Relationship Id="rId4" Type="http://schemas.openxmlformats.org/officeDocument/2006/relationships/hyperlink" Target="https://www.tutorialpoint.com/android"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DE6C6A-9947-459F-B2D5-855736CBF3DB}"/>
              </a:ext>
            </a:extLst>
          </p:cNvPr>
          <p:cNvSpPr>
            <a:spLocks noGrp="1"/>
          </p:cNvSpPr>
          <p:nvPr>
            <p:ph type="title"/>
          </p:nvPr>
        </p:nvSpPr>
        <p:spPr>
          <a:xfrm>
            <a:off x="1224088" y="2875175"/>
            <a:ext cx="8596668" cy="921732"/>
          </a:xfrm>
        </p:spPr>
        <p:txBody>
          <a:bodyPr/>
          <a:lstStyle/>
          <a:p>
            <a:r>
              <a:rPr lang="en-US" dirty="0"/>
              <a:t>                      </a:t>
            </a:r>
            <a:r>
              <a:rPr lang="en-US" sz="4800" dirty="0">
                <a:latin typeface="Algerian" panose="04020705040A02060702" pitchFamily="82" charset="0"/>
              </a:rPr>
              <a:t>WELCOME</a:t>
            </a:r>
            <a:r>
              <a:rPr lang="en-US" dirty="0">
                <a:latin typeface="Algerian" panose="04020705040A02060702" pitchFamily="82" charset="0"/>
              </a:rPr>
              <a:t> T0..</a:t>
            </a:r>
            <a:endParaRPr lang="en-IN" dirty="0">
              <a:latin typeface="Algerian" panose="04020705040A02060702" pitchFamily="82" charset="0"/>
            </a:endParaRPr>
          </a:p>
        </p:txBody>
      </p:sp>
    </p:spTree>
    <p:extLst>
      <p:ext uri="{BB962C8B-B14F-4D97-AF65-F5344CB8AC3E}">
        <p14:creationId xmlns:p14="http://schemas.microsoft.com/office/powerpoint/2010/main" val="327830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250"/>
                                  </p:stCondLst>
                                  <p:childTnLst>
                                    <p:animScale>
                                      <p:cBhvr>
                                        <p:cTn id="6" dur="1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6A2D7C-55B3-4CB5-862E-603895E668E7}"/>
              </a:ext>
            </a:extLst>
          </p:cNvPr>
          <p:cNvSpPr>
            <a:spLocks noGrp="1"/>
          </p:cNvSpPr>
          <p:nvPr>
            <p:ph type="title"/>
          </p:nvPr>
        </p:nvSpPr>
        <p:spPr/>
        <p:txBody>
          <a:bodyPr>
            <a:normAutofit fontScale="90000"/>
          </a:bodyPr>
          <a:lstStyle/>
          <a:p>
            <a:pPr marL="742950" lvl="1" indent="-285750">
              <a:tabLst>
                <a:tab pos="292735" algn="l"/>
              </a:tabLst>
            </a:pPr>
            <a:r>
              <a:rPr lang="en-US" sz="3600" dirty="0">
                <a:solidFill>
                  <a:schemeClr val="accent1"/>
                </a:solidFill>
                <a:effectLst/>
                <a:latin typeface="Times New Roman" panose="02020603050405020304" pitchFamily="18" charset="0"/>
                <a:ea typeface="Times New Roman" panose="02020603050405020304" pitchFamily="18" charset="0"/>
              </a:rPr>
              <a:t>3.4 Data Flow</a:t>
            </a:r>
            <a:r>
              <a:rPr lang="en-US" sz="3600" spc="-5" dirty="0">
                <a:solidFill>
                  <a:schemeClr val="accent1"/>
                </a:solidFill>
                <a:effectLst/>
                <a:latin typeface="Times New Roman" panose="02020603050405020304" pitchFamily="18" charset="0"/>
                <a:ea typeface="Times New Roman" panose="02020603050405020304" pitchFamily="18" charset="0"/>
              </a:rPr>
              <a:t> </a:t>
            </a:r>
            <a:r>
              <a:rPr lang="en-US" sz="3600" dirty="0">
                <a:solidFill>
                  <a:schemeClr val="accent1"/>
                </a:solidFill>
                <a:effectLst/>
                <a:latin typeface="Times New Roman" panose="02020603050405020304" pitchFamily="18" charset="0"/>
                <a:ea typeface="Times New Roman" panose="02020603050405020304" pitchFamily="18" charset="0"/>
              </a:rPr>
              <a:t>Diagram</a:t>
            </a:r>
            <a:r>
              <a:rPr lang="en-US" sz="3200" dirty="0">
                <a:solidFill>
                  <a:schemeClr val="accent1"/>
                </a:solidFill>
                <a:latin typeface="Times New Roman" panose="02020603050405020304" pitchFamily="18" charset="0"/>
                <a:ea typeface="Times New Roman" panose="02020603050405020304" pitchFamily="18" charset="0"/>
              </a:rPr>
              <a:t/>
            </a:r>
            <a:br>
              <a:rPr lang="en-US" sz="3200" dirty="0">
                <a:solidFill>
                  <a:schemeClr val="accent1"/>
                </a:solidFill>
                <a:latin typeface="Times New Roman" panose="02020603050405020304" pitchFamily="18" charset="0"/>
                <a:ea typeface="Times New Roman" panose="02020603050405020304" pitchFamily="18" charset="0"/>
              </a:rPr>
            </a:br>
            <a:r>
              <a:rPr lang="en-US" sz="3200" dirty="0">
                <a:solidFill>
                  <a:schemeClr val="accent1"/>
                </a:solidFill>
                <a:latin typeface="Times New Roman" panose="02020603050405020304" pitchFamily="18" charset="0"/>
                <a:ea typeface="Times New Roman" panose="02020603050405020304" pitchFamily="18" charset="0"/>
              </a:rPr>
              <a:t>    </a:t>
            </a:r>
            <a:r>
              <a:rPr lang="en-US" sz="2700" dirty="0">
                <a:solidFill>
                  <a:schemeClr val="accent1"/>
                </a:solidFill>
                <a:effectLst/>
                <a:latin typeface="Times New Roman" panose="02020603050405020304" pitchFamily="18" charset="0"/>
                <a:ea typeface="Times New Roman" panose="02020603050405020304" pitchFamily="18" charset="0"/>
              </a:rPr>
              <a:t>DFD Level 0</a:t>
            </a:r>
            <a:r>
              <a:rPr lang="en-US" sz="3200" dirty="0">
                <a:solidFill>
                  <a:schemeClr val="accent1"/>
                </a:solidFill>
                <a:effectLst/>
                <a:latin typeface="Times New Roman" panose="02020603050405020304" pitchFamily="18" charset="0"/>
                <a:ea typeface="Times New Roman" panose="02020603050405020304" pitchFamily="18" charset="0"/>
              </a:rPr>
              <a:t/>
            </a:r>
            <a:br>
              <a:rPr lang="en-US" sz="3200" dirty="0">
                <a:solidFill>
                  <a:schemeClr val="accent1"/>
                </a:solidFill>
                <a:effectLst/>
                <a:latin typeface="Times New Roman" panose="02020603050405020304" pitchFamily="18" charset="0"/>
                <a:ea typeface="Times New Roman" panose="02020603050405020304" pitchFamily="18" charset="0"/>
              </a:rPr>
            </a:br>
            <a:r>
              <a:rPr lang="en-US" sz="3200" dirty="0">
                <a:solidFill>
                  <a:schemeClr val="accent1"/>
                </a:solidFill>
                <a:effectLst/>
                <a:latin typeface="Times New Roman" panose="02020603050405020304" pitchFamily="18" charset="0"/>
                <a:ea typeface="Times New Roman" panose="02020603050405020304" pitchFamily="18" charset="0"/>
              </a:rPr>
              <a:t/>
            </a:r>
            <a:br>
              <a:rPr lang="en-US" sz="3200" dirty="0">
                <a:solidFill>
                  <a:schemeClr val="accent1"/>
                </a:solidFill>
                <a:effectLst/>
                <a:latin typeface="Times New Roman" panose="02020603050405020304" pitchFamily="18" charset="0"/>
                <a:ea typeface="Times New Roman" panose="02020603050405020304" pitchFamily="18" charset="0"/>
              </a:rPr>
            </a:br>
            <a:r>
              <a:rPr lang="en-IN" sz="1200" b="1" dirty="0">
                <a:effectLst/>
                <a:latin typeface="Times New Roman" panose="02020603050405020304" pitchFamily="18" charset="0"/>
                <a:ea typeface="Times New Roman" panose="02020603050405020304" pitchFamily="18" charset="0"/>
              </a:rPr>
              <a:t/>
            </a:r>
            <a:br>
              <a:rPr lang="en-IN" sz="1200" b="1" dirty="0">
                <a:effectLst/>
                <a:latin typeface="Times New Roman" panose="02020603050405020304" pitchFamily="18" charset="0"/>
                <a:ea typeface="Times New Roman" panose="02020603050405020304" pitchFamily="18" charset="0"/>
              </a:rPr>
            </a:br>
            <a:r>
              <a:rPr lang="en-US" sz="800" b="1" dirty="0">
                <a:effectLst/>
                <a:latin typeface="Times New Roman" panose="02020603050405020304" pitchFamily="18" charset="0"/>
                <a:ea typeface="Times New Roman" panose="02020603050405020304" pitchFamily="18" charset="0"/>
              </a:rPr>
              <a:t> </a:t>
            </a:r>
            <a:r>
              <a:rPr lang="en-IN" sz="1200" dirty="0">
                <a:effectLst/>
                <a:latin typeface="Times New Roman" panose="02020603050405020304" pitchFamily="18" charset="0"/>
                <a:ea typeface="Times New Roman" panose="02020603050405020304" pitchFamily="18" charset="0"/>
              </a:rPr>
              <a:t/>
            </a:r>
            <a:br>
              <a:rPr lang="en-IN" sz="1200" dirty="0">
                <a:effectLst/>
                <a:latin typeface="Times New Roman" panose="02020603050405020304" pitchFamily="18" charset="0"/>
                <a:ea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xmlns="" id="{FCF53A2D-BB64-4224-9C42-43D8078E0679}"/>
              </a:ext>
            </a:extLst>
          </p:cNvPr>
          <p:cNvPicPr>
            <a:picLocks noChangeAspect="1"/>
          </p:cNvPicPr>
          <p:nvPr/>
        </p:nvPicPr>
        <p:blipFill>
          <a:blip r:embed="rId2"/>
          <a:stretch>
            <a:fillRect/>
          </a:stretch>
        </p:blipFill>
        <p:spPr>
          <a:xfrm>
            <a:off x="1589646" y="1715677"/>
            <a:ext cx="7092441" cy="4458879"/>
          </a:xfrm>
          <a:prstGeom prst="rect">
            <a:avLst/>
          </a:prstGeom>
        </p:spPr>
      </p:pic>
    </p:spTree>
    <p:extLst>
      <p:ext uri="{BB962C8B-B14F-4D97-AF65-F5344CB8AC3E}">
        <p14:creationId xmlns:p14="http://schemas.microsoft.com/office/powerpoint/2010/main" val="479435497"/>
      </p:ext>
    </p:extLst>
  </p:cSld>
  <p:clrMapOvr>
    <a:masterClrMapping/>
  </p:clrMapOvr>
  <p:transition spd="med" advClick="0">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6840B2-D450-4564-9CDC-75C9842DA6A5}"/>
              </a:ext>
            </a:extLst>
          </p:cNvPr>
          <p:cNvSpPr>
            <a:spLocks noGrp="1"/>
          </p:cNvSpPr>
          <p:nvPr>
            <p:ph type="title"/>
          </p:nvPr>
        </p:nvSpPr>
        <p:spPr/>
        <p:txBody>
          <a:bodyPr>
            <a:normAutofit/>
          </a:bodyPr>
          <a:lstStyle/>
          <a:p>
            <a:r>
              <a:rPr lang="en-US" sz="2400" dirty="0">
                <a:solidFill>
                  <a:schemeClr val="accent1"/>
                </a:solidFill>
                <a:effectLst/>
                <a:latin typeface="Times New Roman" panose="02020603050405020304" pitchFamily="18" charset="0"/>
                <a:ea typeface="Times New Roman" panose="02020603050405020304" pitchFamily="18" charset="0"/>
              </a:rPr>
              <a:t>DFD Level 1</a:t>
            </a:r>
            <a:endParaRPr lang="en-IN" sz="2400" dirty="0"/>
          </a:p>
        </p:txBody>
      </p:sp>
      <p:pic>
        <p:nvPicPr>
          <p:cNvPr id="4" name="Picture 3">
            <a:extLst>
              <a:ext uri="{FF2B5EF4-FFF2-40B4-BE49-F238E27FC236}">
                <a16:creationId xmlns:a16="http://schemas.microsoft.com/office/drawing/2014/main" xmlns="" id="{CEAED5CB-DCF3-4EFF-A550-DE9178361578}"/>
              </a:ext>
            </a:extLst>
          </p:cNvPr>
          <p:cNvPicPr>
            <a:picLocks noChangeAspect="1"/>
          </p:cNvPicPr>
          <p:nvPr/>
        </p:nvPicPr>
        <p:blipFill>
          <a:blip r:embed="rId2"/>
          <a:stretch>
            <a:fillRect/>
          </a:stretch>
        </p:blipFill>
        <p:spPr>
          <a:xfrm>
            <a:off x="1571673" y="1368310"/>
            <a:ext cx="7772389" cy="5051344"/>
          </a:xfrm>
          <a:prstGeom prst="rect">
            <a:avLst/>
          </a:prstGeom>
        </p:spPr>
      </p:pic>
    </p:spTree>
    <p:extLst>
      <p:ext uri="{BB962C8B-B14F-4D97-AF65-F5344CB8AC3E}">
        <p14:creationId xmlns:p14="http://schemas.microsoft.com/office/powerpoint/2010/main" val="2778324544"/>
      </p:ext>
    </p:extLst>
  </p:cSld>
  <p:clrMapOvr>
    <a:masterClrMapping/>
  </p:clrMapOvr>
  <p:transition spd="slow" advClick="0">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37A52B-012A-47A8-9F9A-B1C9A9B647CD}"/>
              </a:ext>
            </a:extLst>
          </p:cNvPr>
          <p:cNvSpPr>
            <a:spLocks noGrp="1"/>
          </p:cNvSpPr>
          <p:nvPr>
            <p:ph type="title"/>
          </p:nvPr>
        </p:nvSpPr>
        <p:spPr>
          <a:xfrm>
            <a:off x="677334" y="609600"/>
            <a:ext cx="8596668" cy="898689"/>
          </a:xfrm>
        </p:spPr>
        <p:txBody>
          <a:bodyPr>
            <a:normAutofit/>
          </a:bodyPr>
          <a:lstStyle/>
          <a:p>
            <a:r>
              <a:rPr lang="en-US" sz="2400" dirty="0">
                <a:solidFill>
                  <a:schemeClr val="accent1"/>
                </a:solidFill>
                <a:effectLst/>
                <a:latin typeface="Times New Roman" panose="02020603050405020304" pitchFamily="18" charset="0"/>
                <a:ea typeface="Times New Roman" panose="02020603050405020304" pitchFamily="18" charset="0"/>
              </a:rPr>
              <a:t>DFD Level 2</a:t>
            </a:r>
            <a:endParaRPr lang="en-IN" sz="2400" dirty="0"/>
          </a:p>
        </p:txBody>
      </p:sp>
      <p:pic>
        <p:nvPicPr>
          <p:cNvPr id="5" name="Picture 4">
            <a:extLst>
              <a:ext uri="{FF2B5EF4-FFF2-40B4-BE49-F238E27FC236}">
                <a16:creationId xmlns:a16="http://schemas.microsoft.com/office/drawing/2014/main" xmlns="" id="{60E72517-6910-4148-AE83-48895E96DBB1}"/>
              </a:ext>
            </a:extLst>
          </p:cNvPr>
          <p:cNvPicPr>
            <a:picLocks noChangeAspect="1"/>
          </p:cNvPicPr>
          <p:nvPr/>
        </p:nvPicPr>
        <p:blipFill>
          <a:blip r:embed="rId2"/>
          <a:stretch>
            <a:fillRect/>
          </a:stretch>
        </p:blipFill>
        <p:spPr>
          <a:xfrm>
            <a:off x="1409246" y="1239913"/>
            <a:ext cx="8657070" cy="5113463"/>
          </a:xfrm>
          <a:prstGeom prst="rect">
            <a:avLst/>
          </a:prstGeom>
        </p:spPr>
      </p:pic>
    </p:spTree>
    <p:extLst>
      <p:ext uri="{BB962C8B-B14F-4D97-AF65-F5344CB8AC3E}">
        <p14:creationId xmlns:p14="http://schemas.microsoft.com/office/powerpoint/2010/main" val="3846747891"/>
      </p:ext>
    </p:extLst>
  </p:cSld>
  <p:clrMapOvr>
    <a:masterClrMapping/>
  </p:clrMapOvr>
  <p:transition spd="med" advClick="0">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619" y="226243"/>
            <a:ext cx="9543930" cy="907887"/>
          </a:xfrm>
        </p:spPr>
        <p:txBody>
          <a:bodyPr>
            <a:normAutofit/>
          </a:bodyPr>
          <a:lstStyle/>
          <a:p>
            <a:r>
              <a:rPr lang="en-US" sz="3200" dirty="0">
                <a:latin typeface="Times New Roman" panose="02020603050405020304" pitchFamily="18" charset="0"/>
                <a:cs typeface="Times New Roman" panose="02020603050405020304" pitchFamily="18" charset="0"/>
              </a:rPr>
              <a:t>3.4 Activity Diagram</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7E9BD863-E66E-4B39-A8B8-AC4921C558FF}"/>
              </a:ext>
            </a:extLst>
          </p:cNvPr>
          <p:cNvPicPr>
            <a:picLocks noChangeAspect="1"/>
          </p:cNvPicPr>
          <p:nvPr/>
        </p:nvPicPr>
        <p:blipFill>
          <a:blip r:embed="rId2"/>
          <a:stretch>
            <a:fillRect/>
          </a:stretch>
        </p:blipFill>
        <p:spPr>
          <a:xfrm>
            <a:off x="1687398" y="868506"/>
            <a:ext cx="7814820" cy="5837426"/>
          </a:xfrm>
          <a:prstGeom prst="rect">
            <a:avLst/>
          </a:prstGeom>
        </p:spPr>
      </p:pic>
    </p:spTree>
    <p:extLst>
      <p:ext uri="{BB962C8B-B14F-4D97-AF65-F5344CB8AC3E}">
        <p14:creationId xmlns:p14="http://schemas.microsoft.com/office/powerpoint/2010/main" val="4127548615"/>
      </p:ext>
    </p:extLst>
  </p:cSld>
  <p:clrMapOvr>
    <a:masterClrMapping/>
  </p:clrMapOvr>
  <mc:AlternateContent xmlns:mc="http://schemas.openxmlformats.org/markup-compatibility/2006" xmlns:p14="http://schemas.microsoft.com/office/powerpoint/2010/main">
    <mc:Choice Requires="p14">
      <p:transition spd="slow" p14:dur="1500" advClick="0">
        <p14:honeycomb/>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87E827F-8759-4253-85AB-CA1F9EAD4ADB}"/>
              </a:ext>
            </a:extLst>
          </p:cNvPr>
          <p:cNvPicPr>
            <a:picLocks noChangeAspect="1"/>
          </p:cNvPicPr>
          <p:nvPr/>
        </p:nvPicPr>
        <p:blipFill>
          <a:blip r:embed="rId2"/>
          <a:stretch>
            <a:fillRect/>
          </a:stretch>
        </p:blipFill>
        <p:spPr>
          <a:xfrm>
            <a:off x="1649690" y="527070"/>
            <a:ext cx="7748834" cy="5803859"/>
          </a:xfrm>
          <a:prstGeom prst="rect">
            <a:avLst/>
          </a:prstGeom>
        </p:spPr>
      </p:pic>
    </p:spTree>
    <p:extLst>
      <p:ext uri="{BB962C8B-B14F-4D97-AF65-F5344CB8AC3E}">
        <p14:creationId xmlns:p14="http://schemas.microsoft.com/office/powerpoint/2010/main" val="1190209443"/>
      </p:ext>
    </p:extLst>
  </p:cSld>
  <p:clrMapOvr>
    <a:masterClrMapping/>
  </p:clrMapOvr>
  <p:transition spd="slow" advClick="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CF3A57-CB71-49E6-82F7-6CCEA92BEF60}"/>
              </a:ext>
            </a:extLst>
          </p:cNvPr>
          <p:cNvSpPr>
            <a:spLocks noGrp="1"/>
          </p:cNvSpPr>
          <p:nvPr>
            <p:ph type="title"/>
          </p:nvPr>
        </p:nvSpPr>
        <p:spPr/>
        <p:txBody>
          <a:bodyPr>
            <a:normAutofit fontScale="90000"/>
          </a:bodyPr>
          <a:lstStyle/>
          <a:p>
            <a:r>
              <a:rPr lang="en-US" sz="3200" b="1" dirty="0">
                <a:effectLst/>
                <a:latin typeface="Times New Roman" panose="02020603050405020304" pitchFamily="18" charset="0"/>
                <a:ea typeface="Times New Roman" panose="02020603050405020304" pitchFamily="18" charset="0"/>
              </a:rPr>
              <a:t>4</a:t>
            </a:r>
            <a:r>
              <a:rPr lang="en-US" sz="3200" b="1" dirty="0">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Implementation</a:t>
            </a:r>
            <a:br>
              <a:rPr lang="en-US" b="1" dirty="0">
                <a:effectLst/>
                <a:latin typeface="Times New Roman" panose="02020603050405020304" pitchFamily="18" charset="0"/>
                <a:ea typeface="Times New Roman" panose="02020603050405020304" pitchFamily="18" charset="0"/>
              </a:rPr>
            </a:br>
            <a:r>
              <a:rPr lang="en-US" sz="3100" b="1" dirty="0">
                <a:effectLst/>
                <a:latin typeface="Times New Roman" panose="02020603050405020304" pitchFamily="18" charset="0"/>
                <a:ea typeface="Times New Roman" panose="02020603050405020304" pitchFamily="18" charset="0"/>
              </a:rPr>
              <a:t/>
            </a:r>
            <a:br>
              <a:rPr lang="en-US" sz="3100" b="1" dirty="0">
                <a:effectLst/>
                <a:latin typeface="Times New Roman" panose="02020603050405020304" pitchFamily="18" charset="0"/>
                <a:ea typeface="Times New Roman" panose="02020603050405020304" pitchFamily="18" charset="0"/>
              </a:rPr>
            </a:br>
            <a:r>
              <a:rPr lang="en-US" sz="3100" dirty="0">
                <a:effectLst/>
                <a:latin typeface="Times New Roman" panose="02020603050405020304" pitchFamily="18" charset="0"/>
                <a:ea typeface="Times New Roman" panose="02020603050405020304" pitchFamily="18" charset="0"/>
              </a:rPr>
              <a:t>4.1</a:t>
            </a:r>
            <a:r>
              <a:rPr lang="en-US" sz="3100" b="1" dirty="0">
                <a:effectLst/>
                <a:latin typeface="Times New Roman" panose="02020603050405020304" pitchFamily="18" charset="0"/>
                <a:ea typeface="Times New Roman" panose="02020603050405020304" pitchFamily="18" charset="0"/>
              </a:rPr>
              <a:t> </a:t>
            </a:r>
            <a:r>
              <a:rPr lang="en-US" sz="3100" spc="-5" dirty="0">
                <a:effectLst/>
                <a:latin typeface="Times New Roman" panose="02020603050405020304" pitchFamily="18" charset="0"/>
                <a:ea typeface="Times New Roman" panose="02020603050405020304" pitchFamily="18" charset="0"/>
              </a:rPr>
              <a:t>Technologies Used</a:t>
            </a:r>
            <a:r>
              <a:rPr lang="en-IN" sz="1800" b="1" spc="-5" dirty="0">
                <a:effectLst/>
                <a:latin typeface="Times New Roman" panose="02020603050405020304" pitchFamily="18" charset="0"/>
                <a:ea typeface="Times New Roman" panose="02020603050405020304" pitchFamily="18" charset="0"/>
              </a:rPr>
              <a:t/>
            </a:r>
            <a:br>
              <a:rPr lang="en-IN" sz="1800" b="1" spc="-5" dirty="0">
                <a:effectLst/>
                <a:latin typeface="Times New Roman" panose="02020603050405020304" pitchFamily="18" charset="0"/>
                <a:ea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
            </a:r>
            <a:br>
              <a:rPr lang="en-US" sz="3200"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xmlns="" id="{BE7E441F-0F9E-4A6A-A4B8-82ED1F8901EF}"/>
              </a:ext>
            </a:extLst>
          </p:cNvPr>
          <p:cNvSpPr>
            <a:spLocks noGrp="1"/>
          </p:cNvSpPr>
          <p:nvPr>
            <p:ph idx="1"/>
          </p:nvPr>
        </p:nvSpPr>
        <p:spPr>
          <a:xfrm>
            <a:off x="677334" y="2269067"/>
            <a:ext cx="8596668" cy="3772295"/>
          </a:xfrm>
        </p:spPr>
        <p:txBody>
          <a:bodyPr/>
          <a:lstStyle/>
          <a:p>
            <a:pPr marL="1143000" lvl="2" indent="-228600">
              <a:buSzPts val="1100"/>
              <a:buFont typeface="Symbol" panose="05050102010706020507" pitchFamily="18" charset="2"/>
              <a:buChar char=""/>
              <a:tabLst>
                <a:tab pos="520700" algn="l"/>
                <a:tab pos="5213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Microsoft Windows</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10</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Bef>
                <a:spcPts val="675"/>
              </a:spcBef>
              <a:buSzPts val="1100"/>
              <a:buFont typeface="Symbol" panose="05050102010706020507" pitchFamily="18" charset="2"/>
              <a:buChar char=""/>
              <a:tabLst>
                <a:tab pos="520700" algn="l"/>
                <a:tab pos="5213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Java Development</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Kit</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Bef>
                <a:spcPts val="660"/>
              </a:spcBef>
              <a:buSzPts val="1100"/>
              <a:buFont typeface="Symbol" panose="05050102010706020507" pitchFamily="18" charset="2"/>
              <a:buChar char=""/>
              <a:tabLst>
                <a:tab pos="520700" algn="l"/>
                <a:tab pos="5213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Android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SDK</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Bef>
                <a:spcPts val="675"/>
              </a:spcBef>
              <a:buSzPts val="1100"/>
              <a:buFont typeface="Symbol" panose="05050102010706020507" pitchFamily="18" charset="2"/>
              <a:buChar char=""/>
              <a:tabLst>
                <a:tab pos="520700" algn="l"/>
                <a:tab pos="5213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SQLite</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Database</a:t>
            </a:r>
          </a:p>
          <a:p>
            <a:pPr marL="914400" lvl="2" indent="0">
              <a:spcBef>
                <a:spcPts val="675"/>
              </a:spcBef>
              <a:buSzPts val="1100"/>
              <a:buNone/>
              <a:tabLst>
                <a:tab pos="520700" algn="l"/>
                <a:tab pos="521335" algn="l"/>
              </a:tabLst>
            </a:pP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r>
              <a:rPr lang="en-IN" sz="2400" dirty="0">
                <a:solidFill>
                  <a:schemeClr val="accent1"/>
                </a:solidFill>
              </a:rPr>
              <a:t>4.1.1 </a:t>
            </a:r>
            <a:r>
              <a:rPr lang="en-US" sz="2400" spc="-10" dirty="0">
                <a:solidFill>
                  <a:schemeClr val="accent1"/>
                </a:solidFill>
                <a:effectLst/>
                <a:latin typeface="Times New Roman" panose="02020603050405020304" pitchFamily="18" charset="0"/>
                <a:ea typeface="Times New Roman" panose="02020603050405020304" pitchFamily="18" charset="0"/>
              </a:rPr>
              <a:t>Microsoft Windows</a:t>
            </a:r>
            <a:r>
              <a:rPr lang="en-US" sz="2400" spc="-5" dirty="0">
                <a:solidFill>
                  <a:schemeClr val="accent1"/>
                </a:solidFill>
                <a:effectLst/>
                <a:latin typeface="Times New Roman" panose="02020603050405020304" pitchFamily="18" charset="0"/>
                <a:ea typeface="Times New Roman" panose="02020603050405020304" pitchFamily="18" charset="0"/>
              </a:rPr>
              <a:t> </a:t>
            </a:r>
            <a:r>
              <a:rPr lang="en-US" sz="2400" spc="-10" dirty="0">
                <a:solidFill>
                  <a:schemeClr val="accent1"/>
                </a:solidFill>
                <a:effectLst/>
                <a:latin typeface="Times New Roman" panose="02020603050405020304" pitchFamily="18" charset="0"/>
                <a:ea typeface="Times New Roman" panose="02020603050405020304" pitchFamily="18" charset="0"/>
              </a:rPr>
              <a:t>10</a:t>
            </a:r>
          </a:p>
          <a:p>
            <a:pPr marL="0" indent="0" algn="just">
              <a:buNone/>
            </a:pPr>
            <a:r>
              <a:rPr lang="en-US" sz="2400" spc="-10" dirty="0">
                <a:solidFill>
                  <a:schemeClr val="accent1"/>
                </a:solidFill>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Window</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10</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personal</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operating</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developed by Microsoft. It is a part of windows NT family of operating systems. 0Windows 10 released to manufacturing on 15 July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2015.</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2400" spc="-10" dirty="0">
              <a:solidFill>
                <a:schemeClr val="accent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67530841"/>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afterEffect">
                                  <p:stCondLst>
                                    <p:cond delay="25000"/>
                                  </p:stCondLst>
                                  <p:iterate type="lt">
                                    <p:tmPct val="4000"/>
                                  </p:iterate>
                                  <p:childTnLst>
                                    <p:set>
                                      <p:cBhvr override="childStyle">
                                        <p:cTn id="6" dur="2000" fill="hold"/>
                                        <p:tgtEl>
                                          <p:spTgt spid="3">
                                            <p:txEl>
                                              <p:pRg st="0" end="0"/>
                                            </p:txEl>
                                          </p:spTgt>
                                        </p:tgtEl>
                                        <p:attrNameLst>
                                          <p:attrName>style.color</p:attrName>
                                        </p:attrNameLst>
                                      </p:cBhvr>
                                      <p:to>
                                        <p:clrVal>
                                          <a:schemeClr val="accent2"/>
                                        </p:clrVal>
                                      </p:to>
                                    </p:set>
                                    <p:set>
                                      <p:cBhvr>
                                        <p:cTn id="7" dur="2000" fill="hold"/>
                                        <p:tgtEl>
                                          <p:spTgt spid="3">
                                            <p:txEl>
                                              <p:pRg st="0" end="0"/>
                                            </p:txEl>
                                          </p:spTgt>
                                        </p:tgtEl>
                                        <p:attrNameLst>
                                          <p:attrName>fillcolor</p:attrName>
                                        </p:attrNameLst>
                                      </p:cBhvr>
                                      <p:to>
                                        <p:clrVal>
                                          <a:schemeClr val="accent2"/>
                                        </p:clrVal>
                                      </p:to>
                                    </p:set>
                                    <p:set>
                                      <p:cBhvr>
                                        <p:cTn id="8" dur="2000" fill="hold"/>
                                        <p:tgtEl>
                                          <p:spTgt spid="3">
                                            <p:txEl>
                                              <p:pRg st="0" end="0"/>
                                            </p:txEl>
                                          </p:spTgt>
                                        </p:tgtEl>
                                        <p:attrNameLst>
                                          <p:attrName>fill.type</p:attrName>
                                        </p:attrNameLst>
                                      </p:cBhvr>
                                      <p:to>
                                        <p:strVal val="solid"/>
                                      </p:to>
                                    </p:set>
                                  </p:childTnLst>
                                </p:cTn>
                              </p:par>
                            </p:childTnLst>
                          </p:cTn>
                        </p:par>
                        <p:par>
                          <p:cTn id="9" fill="hold">
                            <p:stCondLst>
                              <p:cond delay="28360"/>
                            </p:stCondLst>
                            <p:childTnLst>
                              <p:par>
                                <p:cTn id="10" presetID="16" presetClass="emph" presetSubtype="0" fill="hold" grpId="0" nodeType="afterEffect">
                                  <p:stCondLst>
                                    <p:cond delay="25000"/>
                                  </p:stCondLst>
                                  <p:iterate type="lt">
                                    <p:tmPct val="4000"/>
                                  </p:iterate>
                                  <p:childTnLst>
                                    <p:set>
                                      <p:cBhvr override="childStyle">
                                        <p:cTn id="11" dur="2000" fill="hold"/>
                                        <p:tgtEl>
                                          <p:spTgt spid="3">
                                            <p:txEl>
                                              <p:pRg st="1" end="1"/>
                                            </p:txEl>
                                          </p:spTgt>
                                        </p:tgtEl>
                                        <p:attrNameLst>
                                          <p:attrName>style.color</p:attrName>
                                        </p:attrNameLst>
                                      </p:cBhvr>
                                      <p:to>
                                        <p:clrVal>
                                          <a:schemeClr val="accent2"/>
                                        </p:clrVal>
                                      </p:to>
                                    </p:set>
                                    <p:set>
                                      <p:cBhvr>
                                        <p:cTn id="12" dur="2000" fill="hold"/>
                                        <p:tgtEl>
                                          <p:spTgt spid="3">
                                            <p:txEl>
                                              <p:pRg st="1" end="1"/>
                                            </p:txEl>
                                          </p:spTgt>
                                        </p:tgtEl>
                                        <p:attrNameLst>
                                          <p:attrName>fillcolor</p:attrName>
                                        </p:attrNameLst>
                                      </p:cBhvr>
                                      <p:to>
                                        <p:clrVal>
                                          <a:schemeClr val="accent2"/>
                                        </p:clrVal>
                                      </p:to>
                                    </p:set>
                                    <p:set>
                                      <p:cBhvr>
                                        <p:cTn id="13" dur="2000" fill="hold"/>
                                        <p:tgtEl>
                                          <p:spTgt spid="3">
                                            <p:txEl>
                                              <p:pRg st="1" end="1"/>
                                            </p:txEl>
                                          </p:spTgt>
                                        </p:tgtEl>
                                        <p:attrNameLst>
                                          <p:attrName>fill.type</p:attrName>
                                        </p:attrNameLst>
                                      </p:cBhvr>
                                      <p:to>
                                        <p:strVal val="solid"/>
                                      </p:to>
                                    </p:set>
                                  </p:childTnLst>
                                </p:cTn>
                              </p:par>
                            </p:childTnLst>
                          </p:cTn>
                        </p:par>
                        <p:par>
                          <p:cTn id="14" fill="hold">
                            <p:stCondLst>
                              <p:cond delay="56720"/>
                            </p:stCondLst>
                            <p:childTnLst>
                              <p:par>
                                <p:cTn id="15" presetID="16" presetClass="emph" presetSubtype="0" fill="hold" grpId="0" nodeType="afterEffect">
                                  <p:stCondLst>
                                    <p:cond delay="25000"/>
                                  </p:stCondLst>
                                  <p:iterate type="lt">
                                    <p:tmPct val="4000"/>
                                  </p:iterate>
                                  <p:childTnLst>
                                    <p:set>
                                      <p:cBhvr override="childStyle">
                                        <p:cTn id="16" dur="2000" fill="hold"/>
                                        <p:tgtEl>
                                          <p:spTgt spid="3">
                                            <p:txEl>
                                              <p:pRg st="2" end="2"/>
                                            </p:txEl>
                                          </p:spTgt>
                                        </p:tgtEl>
                                        <p:attrNameLst>
                                          <p:attrName>style.color</p:attrName>
                                        </p:attrNameLst>
                                      </p:cBhvr>
                                      <p:to>
                                        <p:clrVal>
                                          <a:schemeClr val="accent2"/>
                                        </p:clrVal>
                                      </p:to>
                                    </p:set>
                                    <p:set>
                                      <p:cBhvr>
                                        <p:cTn id="17" dur="2000" fill="hold"/>
                                        <p:tgtEl>
                                          <p:spTgt spid="3">
                                            <p:txEl>
                                              <p:pRg st="2" end="2"/>
                                            </p:txEl>
                                          </p:spTgt>
                                        </p:tgtEl>
                                        <p:attrNameLst>
                                          <p:attrName>fillcolor</p:attrName>
                                        </p:attrNameLst>
                                      </p:cBhvr>
                                      <p:to>
                                        <p:clrVal>
                                          <a:schemeClr val="accent2"/>
                                        </p:clrVal>
                                      </p:to>
                                    </p:set>
                                    <p:set>
                                      <p:cBhvr>
                                        <p:cTn id="18" dur="2000" fill="hold"/>
                                        <p:tgtEl>
                                          <p:spTgt spid="3">
                                            <p:txEl>
                                              <p:pRg st="2" end="2"/>
                                            </p:txEl>
                                          </p:spTgt>
                                        </p:tgtEl>
                                        <p:attrNameLst>
                                          <p:attrName>fill.type</p:attrName>
                                        </p:attrNameLst>
                                      </p:cBhvr>
                                      <p:to>
                                        <p:strVal val="solid"/>
                                      </p:to>
                                    </p:set>
                                  </p:childTnLst>
                                </p:cTn>
                              </p:par>
                            </p:childTnLst>
                          </p:cTn>
                        </p:par>
                        <p:par>
                          <p:cTn id="19" fill="hold">
                            <p:stCondLst>
                              <p:cond delay="84440"/>
                            </p:stCondLst>
                            <p:childTnLst>
                              <p:par>
                                <p:cTn id="20" presetID="16" presetClass="emph" presetSubtype="0" fill="hold" grpId="0" nodeType="afterEffect">
                                  <p:stCondLst>
                                    <p:cond delay="25000"/>
                                  </p:stCondLst>
                                  <p:iterate type="lt">
                                    <p:tmPct val="4000"/>
                                  </p:iterate>
                                  <p:childTnLst>
                                    <p:set>
                                      <p:cBhvr override="childStyle">
                                        <p:cTn id="21" dur="2000" fill="hold"/>
                                        <p:tgtEl>
                                          <p:spTgt spid="3">
                                            <p:txEl>
                                              <p:pRg st="3" end="3"/>
                                            </p:txEl>
                                          </p:spTgt>
                                        </p:tgtEl>
                                        <p:attrNameLst>
                                          <p:attrName>style.color</p:attrName>
                                        </p:attrNameLst>
                                      </p:cBhvr>
                                      <p:to>
                                        <p:clrVal>
                                          <a:schemeClr val="accent2"/>
                                        </p:clrVal>
                                      </p:to>
                                    </p:set>
                                    <p:set>
                                      <p:cBhvr>
                                        <p:cTn id="22" dur="2000" fill="hold"/>
                                        <p:tgtEl>
                                          <p:spTgt spid="3">
                                            <p:txEl>
                                              <p:pRg st="3" end="3"/>
                                            </p:txEl>
                                          </p:spTgt>
                                        </p:tgtEl>
                                        <p:attrNameLst>
                                          <p:attrName>fillcolor</p:attrName>
                                        </p:attrNameLst>
                                      </p:cBhvr>
                                      <p:to>
                                        <p:clrVal>
                                          <a:schemeClr val="accent2"/>
                                        </p:clrVal>
                                      </p:to>
                                    </p:set>
                                    <p:set>
                                      <p:cBhvr>
                                        <p:cTn id="23" dur="2000" fill="hold"/>
                                        <p:tgtEl>
                                          <p:spTgt spid="3">
                                            <p:txEl>
                                              <p:pRg st="3" end="3"/>
                                            </p:txEl>
                                          </p:spTgt>
                                        </p:tgtEl>
                                        <p:attrNameLst>
                                          <p:attrName>fill.type</p:attrName>
                                        </p:attrNameLst>
                                      </p:cBhvr>
                                      <p:to>
                                        <p:strVal val="solid"/>
                                      </p:to>
                                    </p:set>
                                  </p:childTnLst>
                                </p:cTn>
                              </p:par>
                            </p:childTnLst>
                          </p:cTn>
                        </p:par>
                        <p:par>
                          <p:cTn id="24" fill="hold">
                            <p:stCondLst>
                              <p:cond delay="112480"/>
                            </p:stCondLst>
                            <p:childTnLst>
                              <p:par>
                                <p:cTn id="25" presetID="16" presetClass="emph" presetSubtype="0" fill="hold" grpId="0" nodeType="afterEffect">
                                  <p:stCondLst>
                                    <p:cond delay="25000"/>
                                  </p:stCondLst>
                                  <p:iterate type="lt">
                                    <p:tmPct val="4000"/>
                                  </p:iterate>
                                  <p:childTnLst>
                                    <p:set>
                                      <p:cBhvr override="childStyle">
                                        <p:cTn id="26" dur="2000" fill="hold"/>
                                        <p:tgtEl>
                                          <p:spTgt spid="3">
                                            <p:txEl>
                                              <p:pRg st="5" end="5"/>
                                            </p:txEl>
                                          </p:spTgt>
                                        </p:tgtEl>
                                        <p:attrNameLst>
                                          <p:attrName>style.color</p:attrName>
                                        </p:attrNameLst>
                                      </p:cBhvr>
                                      <p:to>
                                        <p:clrVal>
                                          <a:schemeClr val="accent2"/>
                                        </p:clrVal>
                                      </p:to>
                                    </p:set>
                                    <p:set>
                                      <p:cBhvr>
                                        <p:cTn id="27" dur="2000" fill="hold"/>
                                        <p:tgtEl>
                                          <p:spTgt spid="3">
                                            <p:txEl>
                                              <p:pRg st="5" end="5"/>
                                            </p:txEl>
                                          </p:spTgt>
                                        </p:tgtEl>
                                        <p:attrNameLst>
                                          <p:attrName>fillcolor</p:attrName>
                                        </p:attrNameLst>
                                      </p:cBhvr>
                                      <p:to>
                                        <p:clrVal>
                                          <a:schemeClr val="accent2"/>
                                        </p:clrVal>
                                      </p:to>
                                    </p:set>
                                    <p:set>
                                      <p:cBhvr>
                                        <p:cTn id="28" dur="2000" fill="hold"/>
                                        <p:tgtEl>
                                          <p:spTgt spid="3">
                                            <p:txEl>
                                              <p:pRg st="5" end="5"/>
                                            </p:txEl>
                                          </p:spTgt>
                                        </p:tgtEl>
                                        <p:attrNameLst>
                                          <p:attrName>fill.type</p:attrName>
                                        </p:attrNameLst>
                                      </p:cBhvr>
                                      <p:to>
                                        <p:strVal val="solid"/>
                                      </p:to>
                                    </p:set>
                                  </p:childTnLst>
                                </p:cTn>
                              </p:par>
                            </p:childTnLst>
                          </p:cTn>
                        </p:par>
                        <p:par>
                          <p:cTn id="29" fill="hold">
                            <p:stCondLst>
                              <p:cond delay="141240"/>
                            </p:stCondLst>
                            <p:childTnLst>
                              <p:par>
                                <p:cTn id="30" presetID="16" presetClass="emph" presetSubtype="0" fill="hold" grpId="0" nodeType="afterEffect">
                                  <p:stCondLst>
                                    <p:cond delay="25000"/>
                                  </p:stCondLst>
                                  <p:iterate type="lt">
                                    <p:tmPct val="4000"/>
                                  </p:iterate>
                                  <p:childTnLst>
                                    <p:set>
                                      <p:cBhvr override="childStyle">
                                        <p:cTn id="31" dur="2000" fill="hold"/>
                                        <p:tgtEl>
                                          <p:spTgt spid="3">
                                            <p:txEl>
                                              <p:pRg st="6" end="6"/>
                                            </p:txEl>
                                          </p:spTgt>
                                        </p:tgtEl>
                                        <p:attrNameLst>
                                          <p:attrName>style.color</p:attrName>
                                        </p:attrNameLst>
                                      </p:cBhvr>
                                      <p:to>
                                        <p:clrVal>
                                          <a:schemeClr val="accent2"/>
                                        </p:clrVal>
                                      </p:to>
                                    </p:set>
                                    <p:set>
                                      <p:cBhvr>
                                        <p:cTn id="32" dur="2000" fill="hold"/>
                                        <p:tgtEl>
                                          <p:spTgt spid="3">
                                            <p:txEl>
                                              <p:pRg st="6" end="6"/>
                                            </p:txEl>
                                          </p:spTgt>
                                        </p:tgtEl>
                                        <p:attrNameLst>
                                          <p:attrName>fillcolor</p:attrName>
                                        </p:attrNameLst>
                                      </p:cBhvr>
                                      <p:to>
                                        <p:clrVal>
                                          <a:schemeClr val="accent2"/>
                                        </p:clrVal>
                                      </p:to>
                                    </p:set>
                                    <p:set>
                                      <p:cBhvr>
                                        <p:cTn id="33" dur="2000" fill="hold"/>
                                        <p:tgtEl>
                                          <p:spTgt spid="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532F16-130E-4472-8318-31B762FE3310}"/>
              </a:ext>
            </a:extLst>
          </p:cNvPr>
          <p:cNvSpPr>
            <a:spLocks noGrp="1"/>
          </p:cNvSpPr>
          <p:nvPr>
            <p:ph idx="1"/>
          </p:nvPr>
        </p:nvSpPr>
        <p:spPr>
          <a:xfrm>
            <a:off x="677334" y="701041"/>
            <a:ext cx="8596668" cy="5340322"/>
          </a:xfrm>
        </p:spPr>
        <p:txBody>
          <a:bodyPr/>
          <a:lstStyle/>
          <a:p>
            <a:r>
              <a:rPr lang="en-US" sz="2400" spc="-10" dirty="0">
                <a:solidFill>
                  <a:schemeClr val="accent1"/>
                </a:solidFill>
                <a:effectLst/>
                <a:latin typeface="Times New Roman" panose="02020603050405020304" pitchFamily="18" charset="0"/>
                <a:ea typeface="Times New Roman" panose="02020603050405020304" pitchFamily="18" charset="0"/>
              </a:rPr>
              <a:t>4.1.2  Java Development</a:t>
            </a:r>
            <a:r>
              <a:rPr lang="en-US" sz="2400" spc="-5" dirty="0">
                <a:solidFill>
                  <a:schemeClr val="accent1"/>
                </a:solidFill>
                <a:effectLst/>
                <a:latin typeface="Times New Roman" panose="02020603050405020304" pitchFamily="18" charset="0"/>
                <a:ea typeface="Times New Roman" panose="02020603050405020304" pitchFamily="18" charset="0"/>
              </a:rPr>
              <a:t> </a:t>
            </a:r>
            <a:r>
              <a:rPr lang="en-US" sz="2400" spc="-10" dirty="0">
                <a:solidFill>
                  <a:schemeClr val="accent1"/>
                </a:solidFill>
                <a:effectLst/>
                <a:latin typeface="Times New Roman" panose="02020603050405020304" pitchFamily="18" charset="0"/>
                <a:ea typeface="Times New Roman" panose="02020603050405020304" pitchFamily="18" charset="0"/>
              </a:rPr>
              <a:t>Kit</a:t>
            </a:r>
            <a:endParaRPr lang="en-IN" sz="2400" spc="-10" dirty="0">
              <a:solidFill>
                <a:schemeClr val="accent1"/>
              </a:solidFill>
              <a:effectLst/>
              <a:latin typeface="Times New Roman" panose="02020603050405020304" pitchFamily="18" charset="0"/>
              <a:ea typeface="Times New Roman" panose="02020603050405020304" pitchFamily="18" charset="0"/>
            </a:endParaRPr>
          </a:p>
          <a:p>
            <a:pPr marL="0" marR="673100" indent="0" algn="just">
              <a:lnSpc>
                <a:spcPct val="150000"/>
              </a:lnSpc>
              <a:spcAft>
                <a:spcPts val="0"/>
              </a:spcAft>
              <a:buNone/>
            </a:pPr>
            <a:r>
              <a:rPr lang="en-IN" dirty="0"/>
              <a:t> </a:t>
            </a:r>
            <a:r>
              <a:rPr lang="en-US" sz="1800" dirty="0">
                <a:effectLst/>
                <a:latin typeface="Times New Roman" panose="02020603050405020304" pitchFamily="18" charset="0"/>
                <a:ea typeface="Times New Roman" panose="02020603050405020304" pitchFamily="18" charset="0"/>
              </a:rPr>
              <a:t>A java Development Kit (JDK) is a program developed environment for writing Java applets and application. It consists of a runtime environment that “sit on top” of the operating system layers as well as the tools and programming that developed need to compile, debug, and run.</a:t>
            </a:r>
          </a:p>
          <a:p>
            <a:pPr marL="0" marR="673100" indent="0" algn="just">
              <a:lnSpc>
                <a:spcPct val="150000"/>
              </a:lnSpc>
              <a:spcAft>
                <a:spcPts val="0"/>
              </a:spcAft>
              <a:buNone/>
            </a:pPr>
            <a:endParaRPr lang="en-IN" sz="1800" dirty="0">
              <a:effectLst/>
              <a:latin typeface="Times New Roman" panose="02020603050405020304" pitchFamily="18" charset="0"/>
              <a:ea typeface="Times New Roman" panose="02020603050405020304" pitchFamily="18" charset="0"/>
            </a:endParaRPr>
          </a:p>
          <a:p>
            <a:pPr>
              <a:spcBef>
                <a:spcPts val="5"/>
              </a:spcBef>
            </a:pPr>
            <a:r>
              <a:rPr lang="en-US" sz="2400" dirty="0">
                <a:solidFill>
                  <a:schemeClr val="accent1"/>
                </a:solidFill>
                <a:effectLst/>
                <a:latin typeface="Times New Roman" panose="02020603050405020304" pitchFamily="18" charset="0"/>
                <a:ea typeface="Times New Roman" panose="02020603050405020304" pitchFamily="18" charset="0"/>
              </a:rPr>
              <a:t>4.1.2</a:t>
            </a:r>
            <a:r>
              <a:rPr lang="en-US" sz="1800" dirty="0">
                <a:effectLst/>
                <a:latin typeface="Times New Roman" panose="02020603050405020304" pitchFamily="18" charset="0"/>
                <a:ea typeface="Times New Roman" panose="02020603050405020304" pitchFamily="18" charset="0"/>
              </a:rPr>
              <a:t>  </a:t>
            </a:r>
            <a:r>
              <a:rPr lang="en-US" sz="2400" spc="-10" dirty="0">
                <a:solidFill>
                  <a:schemeClr val="accent1"/>
                </a:solidFill>
                <a:effectLst/>
                <a:latin typeface="Times New Roman" panose="02020603050405020304" pitchFamily="18" charset="0"/>
                <a:ea typeface="Times New Roman" panose="02020603050405020304" pitchFamily="18" charset="0"/>
              </a:rPr>
              <a:t>Android</a:t>
            </a:r>
            <a:r>
              <a:rPr lang="en-US" sz="2400" spc="5" dirty="0">
                <a:solidFill>
                  <a:schemeClr val="accent1"/>
                </a:solidFill>
                <a:effectLst/>
                <a:latin typeface="Times New Roman" panose="02020603050405020304" pitchFamily="18" charset="0"/>
                <a:ea typeface="Times New Roman" panose="02020603050405020304" pitchFamily="18" charset="0"/>
              </a:rPr>
              <a:t> </a:t>
            </a:r>
            <a:r>
              <a:rPr lang="en-US" sz="2400" spc="-10" dirty="0">
                <a:solidFill>
                  <a:schemeClr val="accent1"/>
                </a:solidFill>
                <a:effectLst/>
                <a:latin typeface="Times New Roman" panose="02020603050405020304" pitchFamily="18" charset="0"/>
                <a:ea typeface="Times New Roman" panose="02020603050405020304" pitchFamily="18" charset="0"/>
              </a:rPr>
              <a:t>SDK</a:t>
            </a:r>
          </a:p>
          <a:p>
            <a:pPr marL="0" indent="0">
              <a:spcBef>
                <a:spcPts val="5"/>
              </a:spcBef>
              <a:buNone/>
            </a:pPr>
            <a:r>
              <a:rPr lang="en-US" sz="1800" dirty="0">
                <a:effectLst/>
                <a:latin typeface="Times New Roman" panose="02020603050405020304" pitchFamily="18" charset="0"/>
                <a:ea typeface="Times New Roman" panose="02020603050405020304" pitchFamily="18" charset="0"/>
              </a:rPr>
              <a:t>The Android SDK (Software development Kit) is a set of development tools used to develop application for Android platform.</a:t>
            </a:r>
            <a:endParaRPr lang="en-IN" sz="1800" dirty="0">
              <a:effectLst/>
              <a:latin typeface="Times New Roman" panose="02020603050405020304" pitchFamily="18" charset="0"/>
              <a:ea typeface="Times New Roman" panose="02020603050405020304" pitchFamily="18" charset="0"/>
            </a:endParaRPr>
          </a:p>
          <a:p>
            <a:pPr marL="0" indent="0">
              <a:spcBef>
                <a:spcPts val="5"/>
              </a:spcBef>
              <a:buNone/>
            </a:pPr>
            <a:endParaRPr lang="en-US" sz="2400" spc="-10" dirty="0">
              <a:solidFill>
                <a:schemeClr val="accent1"/>
              </a:solidFill>
              <a:effectLst/>
              <a:latin typeface="Times New Roman" panose="02020603050405020304" pitchFamily="18" charset="0"/>
              <a:ea typeface="Times New Roman" panose="02020603050405020304" pitchFamily="18" charset="0"/>
            </a:endParaRPr>
          </a:p>
          <a:p>
            <a:pPr>
              <a:spcBef>
                <a:spcPts val="5"/>
              </a:spcBef>
            </a:pPr>
            <a:r>
              <a:rPr lang="en-US" sz="2400" spc="-10" dirty="0">
                <a:solidFill>
                  <a:schemeClr val="accent1"/>
                </a:solidFill>
                <a:effectLst/>
                <a:latin typeface="Times New Roman" panose="02020603050405020304" pitchFamily="18" charset="0"/>
                <a:ea typeface="Times New Roman" panose="02020603050405020304" pitchFamily="18" charset="0"/>
              </a:rPr>
              <a:t>4.1.4  SQLite</a:t>
            </a:r>
            <a:r>
              <a:rPr lang="en-US" sz="2400" spc="-15" dirty="0">
                <a:solidFill>
                  <a:schemeClr val="accent1"/>
                </a:solidFill>
                <a:effectLst/>
                <a:latin typeface="Times New Roman" panose="02020603050405020304" pitchFamily="18" charset="0"/>
                <a:ea typeface="Times New Roman" panose="02020603050405020304" pitchFamily="18" charset="0"/>
              </a:rPr>
              <a:t> </a:t>
            </a:r>
            <a:r>
              <a:rPr lang="en-US" sz="2400" spc="-10" dirty="0">
                <a:solidFill>
                  <a:schemeClr val="accent1"/>
                </a:solidFill>
                <a:effectLst/>
                <a:latin typeface="Times New Roman" panose="02020603050405020304" pitchFamily="18" charset="0"/>
                <a:ea typeface="Times New Roman" panose="02020603050405020304" pitchFamily="18" charset="0"/>
              </a:rPr>
              <a:t>Database</a:t>
            </a:r>
          </a:p>
          <a:p>
            <a:pPr marL="0" indent="0">
              <a:spcBef>
                <a:spcPts val="5"/>
              </a:spcBef>
              <a:buNone/>
            </a:pPr>
            <a:r>
              <a:rPr lang="en-US" sz="1800" dirty="0">
                <a:effectLst/>
                <a:latin typeface="Times New Roman" panose="02020603050405020304" pitchFamily="18" charset="0"/>
                <a:ea typeface="Times New Roman" panose="02020603050405020304" pitchFamily="18" charset="0"/>
              </a:rPr>
              <a:t>SQLite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open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source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SQL</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database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store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text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file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device.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Android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comes in with built in SQLite database implementation. SQLite supports all the relational database, you don’t need to establish any kind of connections for it like JDBC,ODBC</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etc.</a:t>
            </a:r>
            <a:endParaRPr lang="en-IN" sz="1800" dirty="0">
              <a:effectLst/>
              <a:latin typeface="Times New Roman" panose="02020603050405020304" pitchFamily="18" charset="0"/>
              <a:ea typeface="Times New Roman" panose="02020603050405020304" pitchFamily="18" charset="0"/>
            </a:endParaRPr>
          </a:p>
          <a:p>
            <a:pPr marL="0" indent="0">
              <a:spcBef>
                <a:spcPts val="5"/>
              </a:spcBef>
              <a:buNone/>
            </a:pPr>
            <a:endParaRPr lang="en-IN" sz="2400" spc="-10" dirty="0">
              <a:solidFill>
                <a:schemeClr val="accent1"/>
              </a:solidFill>
              <a:effectLst/>
              <a:latin typeface="Times New Roman" panose="02020603050405020304" pitchFamily="18" charset="0"/>
              <a:ea typeface="Times New Roman" panose="02020603050405020304" pitchFamily="18" charset="0"/>
            </a:endParaRPr>
          </a:p>
          <a:p>
            <a:pPr>
              <a:spcBef>
                <a:spcPts val="5"/>
              </a:spcBef>
            </a:pPr>
            <a:endParaRPr lang="en-US" sz="2400" spc="-10" dirty="0">
              <a:solidFill>
                <a:schemeClr val="accent1"/>
              </a:solidFill>
              <a:effectLst/>
              <a:latin typeface="Times New Roman" panose="02020603050405020304" pitchFamily="18" charset="0"/>
              <a:ea typeface="Times New Roman" panose="02020603050405020304" pitchFamily="18" charset="0"/>
            </a:endParaRPr>
          </a:p>
          <a:p>
            <a:pPr>
              <a:spcBef>
                <a:spcPts val="5"/>
              </a:spcBef>
            </a:pPr>
            <a:endParaRPr lang="en-US" sz="2400" spc="-10" dirty="0">
              <a:solidFill>
                <a:schemeClr val="accent1"/>
              </a:solidFill>
              <a:effectLst/>
              <a:latin typeface="Times New Roman" panose="02020603050405020304" pitchFamily="18" charset="0"/>
              <a:ea typeface="Times New Roman" panose="02020603050405020304" pitchFamily="18" charset="0"/>
            </a:endParaRPr>
          </a:p>
          <a:p>
            <a:pPr marL="0" indent="0">
              <a:spcBef>
                <a:spcPts val="5"/>
              </a:spcBef>
              <a:buNone/>
            </a:pPr>
            <a:endParaRPr lang="en-IN" sz="2400" spc="-10" dirty="0">
              <a:solidFill>
                <a:schemeClr val="accent1"/>
              </a:solidFill>
              <a:effectLst/>
              <a:latin typeface="Times New Roman" panose="02020603050405020304" pitchFamily="18" charset="0"/>
              <a:ea typeface="Times New Roman" panose="02020603050405020304" pitchFamily="18" charset="0"/>
            </a:endParaRPr>
          </a:p>
          <a:p>
            <a:pPr>
              <a:spcBef>
                <a:spcPts val="5"/>
              </a:spcBef>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153204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afterEffect">
                                  <p:stCondLst>
                                    <p:cond delay="25000"/>
                                  </p:stCondLst>
                                  <p:iterate type="lt">
                                    <p:tmPct val="4000"/>
                                  </p:iterate>
                                  <p:childTnLst>
                                    <p:set>
                                      <p:cBhvr override="childStyle">
                                        <p:cTn id="6" dur="2000" fill="hold"/>
                                        <p:tgtEl>
                                          <p:spTgt spid="3">
                                            <p:txEl>
                                              <p:pRg st="0" end="0"/>
                                            </p:txEl>
                                          </p:spTgt>
                                        </p:tgtEl>
                                        <p:attrNameLst>
                                          <p:attrName>style.color</p:attrName>
                                        </p:attrNameLst>
                                      </p:cBhvr>
                                      <p:to>
                                        <p:clrVal>
                                          <a:schemeClr val="accent2"/>
                                        </p:clrVal>
                                      </p:to>
                                    </p:set>
                                    <p:set>
                                      <p:cBhvr>
                                        <p:cTn id="7" dur="2000" fill="hold"/>
                                        <p:tgtEl>
                                          <p:spTgt spid="3">
                                            <p:txEl>
                                              <p:pRg st="0" end="0"/>
                                            </p:txEl>
                                          </p:spTgt>
                                        </p:tgtEl>
                                        <p:attrNameLst>
                                          <p:attrName>fillcolor</p:attrName>
                                        </p:attrNameLst>
                                      </p:cBhvr>
                                      <p:to>
                                        <p:clrVal>
                                          <a:schemeClr val="accent2"/>
                                        </p:clrVal>
                                      </p:to>
                                    </p:set>
                                    <p:set>
                                      <p:cBhvr>
                                        <p:cTn id="8" dur="2000" fill="hold"/>
                                        <p:tgtEl>
                                          <p:spTgt spid="3">
                                            <p:txEl>
                                              <p:pRg st="0" end="0"/>
                                            </p:txEl>
                                          </p:spTgt>
                                        </p:tgtEl>
                                        <p:attrNameLst>
                                          <p:attrName>fill.type</p:attrName>
                                        </p:attrNameLst>
                                      </p:cBhvr>
                                      <p:to>
                                        <p:strVal val="solid"/>
                                      </p:to>
                                    </p:set>
                                  </p:childTnLst>
                                </p:cTn>
                              </p:par>
                            </p:childTnLst>
                          </p:cTn>
                        </p:par>
                        <p:par>
                          <p:cTn id="9" fill="hold">
                            <p:stCondLst>
                              <p:cond delay="28760"/>
                            </p:stCondLst>
                            <p:childTnLst>
                              <p:par>
                                <p:cTn id="10" presetID="16" presetClass="emph" presetSubtype="0" fill="hold" grpId="0" nodeType="afterEffect">
                                  <p:stCondLst>
                                    <p:cond delay="25000"/>
                                  </p:stCondLst>
                                  <p:iterate type="lt">
                                    <p:tmPct val="4000"/>
                                  </p:iterate>
                                  <p:childTnLst>
                                    <p:set>
                                      <p:cBhvr override="childStyle">
                                        <p:cTn id="11" dur="2000" fill="hold"/>
                                        <p:tgtEl>
                                          <p:spTgt spid="3">
                                            <p:txEl>
                                              <p:pRg st="1" end="1"/>
                                            </p:txEl>
                                          </p:spTgt>
                                        </p:tgtEl>
                                        <p:attrNameLst>
                                          <p:attrName>style.color</p:attrName>
                                        </p:attrNameLst>
                                      </p:cBhvr>
                                      <p:to>
                                        <p:clrVal>
                                          <a:schemeClr val="accent2"/>
                                        </p:clrVal>
                                      </p:to>
                                    </p:set>
                                    <p:set>
                                      <p:cBhvr>
                                        <p:cTn id="12" dur="2000" fill="hold"/>
                                        <p:tgtEl>
                                          <p:spTgt spid="3">
                                            <p:txEl>
                                              <p:pRg st="1" end="1"/>
                                            </p:txEl>
                                          </p:spTgt>
                                        </p:tgtEl>
                                        <p:attrNameLst>
                                          <p:attrName>fillcolor</p:attrName>
                                        </p:attrNameLst>
                                      </p:cBhvr>
                                      <p:to>
                                        <p:clrVal>
                                          <a:schemeClr val="accent2"/>
                                        </p:clrVal>
                                      </p:to>
                                    </p:set>
                                    <p:set>
                                      <p:cBhvr>
                                        <p:cTn id="13" dur="2000" fill="hold"/>
                                        <p:tgtEl>
                                          <p:spTgt spid="3">
                                            <p:txEl>
                                              <p:pRg st="1" end="1"/>
                                            </p:txEl>
                                          </p:spTgt>
                                        </p:tgtEl>
                                        <p:attrNameLst>
                                          <p:attrName>fill.type</p:attrName>
                                        </p:attrNameLst>
                                      </p:cBhvr>
                                      <p:to>
                                        <p:strVal val="solid"/>
                                      </p:to>
                                    </p:set>
                                  </p:childTnLst>
                                </p:cTn>
                              </p:par>
                            </p:childTnLst>
                          </p:cTn>
                        </p:par>
                        <p:par>
                          <p:cTn id="14" fill="hold">
                            <p:stCondLst>
                              <p:cond delay="74160"/>
                            </p:stCondLst>
                            <p:childTnLst>
                              <p:par>
                                <p:cTn id="15" presetID="16" presetClass="emph" presetSubtype="0" fill="hold" grpId="0" nodeType="afterEffect">
                                  <p:stCondLst>
                                    <p:cond delay="25000"/>
                                  </p:stCondLst>
                                  <p:iterate type="lt">
                                    <p:tmPct val="4000"/>
                                  </p:iterate>
                                  <p:childTnLst>
                                    <p:set>
                                      <p:cBhvr override="childStyle">
                                        <p:cTn id="16" dur="2000" fill="hold"/>
                                        <p:tgtEl>
                                          <p:spTgt spid="3">
                                            <p:txEl>
                                              <p:pRg st="3" end="3"/>
                                            </p:txEl>
                                          </p:spTgt>
                                        </p:tgtEl>
                                        <p:attrNameLst>
                                          <p:attrName>style.color</p:attrName>
                                        </p:attrNameLst>
                                      </p:cBhvr>
                                      <p:to>
                                        <p:clrVal>
                                          <a:schemeClr val="accent2"/>
                                        </p:clrVal>
                                      </p:to>
                                    </p:set>
                                    <p:set>
                                      <p:cBhvr>
                                        <p:cTn id="17" dur="2000" fill="hold"/>
                                        <p:tgtEl>
                                          <p:spTgt spid="3">
                                            <p:txEl>
                                              <p:pRg st="3" end="3"/>
                                            </p:txEl>
                                          </p:spTgt>
                                        </p:tgtEl>
                                        <p:attrNameLst>
                                          <p:attrName>fillcolor</p:attrName>
                                        </p:attrNameLst>
                                      </p:cBhvr>
                                      <p:to>
                                        <p:clrVal>
                                          <a:schemeClr val="accent2"/>
                                        </p:clrVal>
                                      </p:to>
                                    </p:set>
                                    <p:set>
                                      <p:cBhvr>
                                        <p:cTn id="18" dur="2000" fill="hold"/>
                                        <p:tgtEl>
                                          <p:spTgt spid="3">
                                            <p:txEl>
                                              <p:pRg st="3" end="3"/>
                                            </p:txEl>
                                          </p:spTgt>
                                        </p:tgtEl>
                                        <p:attrNameLst>
                                          <p:attrName>fill.type</p:attrName>
                                        </p:attrNameLst>
                                      </p:cBhvr>
                                      <p:to>
                                        <p:strVal val="solid"/>
                                      </p:to>
                                    </p:set>
                                  </p:childTnLst>
                                </p:cTn>
                              </p:par>
                            </p:childTnLst>
                          </p:cTn>
                        </p:par>
                        <p:par>
                          <p:cTn id="19" fill="hold">
                            <p:stCondLst>
                              <p:cond delay="102280"/>
                            </p:stCondLst>
                            <p:childTnLst>
                              <p:par>
                                <p:cTn id="20" presetID="16" presetClass="emph" presetSubtype="0" fill="hold" grpId="0" nodeType="afterEffect">
                                  <p:stCondLst>
                                    <p:cond delay="25000"/>
                                  </p:stCondLst>
                                  <p:iterate type="lt">
                                    <p:tmPct val="4000"/>
                                  </p:iterate>
                                  <p:childTnLst>
                                    <p:set>
                                      <p:cBhvr override="childStyle">
                                        <p:cTn id="21" dur="2000" fill="hold"/>
                                        <p:tgtEl>
                                          <p:spTgt spid="3">
                                            <p:txEl>
                                              <p:pRg st="4" end="4"/>
                                            </p:txEl>
                                          </p:spTgt>
                                        </p:tgtEl>
                                        <p:attrNameLst>
                                          <p:attrName>style.color</p:attrName>
                                        </p:attrNameLst>
                                      </p:cBhvr>
                                      <p:to>
                                        <p:clrVal>
                                          <a:schemeClr val="accent2"/>
                                        </p:clrVal>
                                      </p:to>
                                    </p:set>
                                    <p:set>
                                      <p:cBhvr>
                                        <p:cTn id="22" dur="2000" fill="hold"/>
                                        <p:tgtEl>
                                          <p:spTgt spid="3">
                                            <p:txEl>
                                              <p:pRg st="4" end="4"/>
                                            </p:txEl>
                                          </p:spTgt>
                                        </p:tgtEl>
                                        <p:attrNameLst>
                                          <p:attrName>fillcolor</p:attrName>
                                        </p:attrNameLst>
                                      </p:cBhvr>
                                      <p:to>
                                        <p:clrVal>
                                          <a:schemeClr val="accent2"/>
                                        </p:clrVal>
                                      </p:to>
                                    </p:set>
                                    <p:set>
                                      <p:cBhvr>
                                        <p:cTn id="23" dur="2000" fill="hold"/>
                                        <p:tgtEl>
                                          <p:spTgt spid="3">
                                            <p:txEl>
                                              <p:pRg st="4" end="4"/>
                                            </p:txEl>
                                          </p:spTgt>
                                        </p:tgtEl>
                                        <p:attrNameLst>
                                          <p:attrName>fill.type</p:attrName>
                                        </p:attrNameLst>
                                      </p:cBhvr>
                                      <p:to>
                                        <p:strVal val="solid"/>
                                      </p:to>
                                    </p:set>
                                  </p:childTnLst>
                                </p:cTn>
                              </p:par>
                            </p:childTnLst>
                          </p:cTn>
                        </p:par>
                        <p:par>
                          <p:cTn id="24" fill="hold">
                            <p:stCondLst>
                              <p:cond delay="137520"/>
                            </p:stCondLst>
                            <p:childTnLst>
                              <p:par>
                                <p:cTn id="25" presetID="16" presetClass="emph" presetSubtype="0" fill="hold" grpId="0" nodeType="afterEffect">
                                  <p:stCondLst>
                                    <p:cond delay="25000"/>
                                  </p:stCondLst>
                                  <p:iterate type="lt">
                                    <p:tmPct val="4000"/>
                                  </p:iterate>
                                  <p:childTnLst>
                                    <p:set>
                                      <p:cBhvr override="childStyle">
                                        <p:cTn id="26" dur="2000" fill="hold"/>
                                        <p:tgtEl>
                                          <p:spTgt spid="3">
                                            <p:txEl>
                                              <p:pRg st="6" end="6"/>
                                            </p:txEl>
                                          </p:spTgt>
                                        </p:tgtEl>
                                        <p:attrNameLst>
                                          <p:attrName>style.color</p:attrName>
                                        </p:attrNameLst>
                                      </p:cBhvr>
                                      <p:to>
                                        <p:clrVal>
                                          <a:schemeClr val="accent2"/>
                                        </p:clrVal>
                                      </p:to>
                                    </p:set>
                                    <p:set>
                                      <p:cBhvr>
                                        <p:cTn id="27" dur="2000" fill="hold"/>
                                        <p:tgtEl>
                                          <p:spTgt spid="3">
                                            <p:txEl>
                                              <p:pRg st="6" end="6"/>
                                            </p:txEl>
                                          </p:spTgt>
                                        </p:tgtEl>
                                        <p:attrNameLst>
                                          <p:attrName>fillcolor</p:attrName>
                                        </p:attrNameLst>
                                      </p:cBhvr>
                                      <p:to>
                                        <p:clrVal>
                                          <a:schemeClr val="accent2"/>
                                        </p:clrVal>
                                      </p:to>
                                    </p:set>
                                    <p:set>
                                      <p:cBhvr>
                                        <p:cTn id="28" dur="2000" fill="hold"/>
                                        <p:tgtEl>
                                          <p:spTgt spid="3">
                                            <p:txEl>
                                              <p:pRg st="6" end="6"/>
                                            </p:txEl>
                                          </p:spTgt>
                                        </p:tgtEl>
                                        <p:attrNameLst>
                                          <p:attrName>fill.type</p:attrName>
                                        </p:attrNameLst>
                                      </p:cBhvr>
                                      <p:to>
                                        <p:strVal val="solid"/>
                                      </p:to>
                                    </p:set>
                                  </p:childTnLst>
                                </p:cTn>
                              </p:par>
                            </p:childTnLst>
                          </p:cTn>
                        </p:par>
                        <p:par>
                          <p:cTn id="29" fill="hold">
                            <p:stCondLst>
                              <p:cond delay="165960"/>
                            </p:stCondLst>
                            <p:childTnLst>
                              <p:par>
                                <p:cTn id="30" presetID="16" presetClass="emph" presetSubtype="0" fill="hold" grpId="0" nodeType="afterEffect">
                                  <p:stCondLst>
                                    <p:cond delay="25000"/>
                                  </p:stCondLst>
                                  <p:iterate type="lt">
                                    <p:tmPct val="4000"/>
                                  </p:iterate>
                                  <p:childTnLst>
                                    <p:set>
                                      <p:cBhvr override="childStyle">
                                        <p:cTn id="31" dur="2000" fill="hold"/>
                                        <p:tgtEl>
                                          <p:spTgt spid="3">
                                            <p:txEl>
                                              <p:pRg st="7" end="7"/>
                                            </p:txEl>
                                          </p:spTgt>
                                        </p:tgtEl>
                                        <p:attrNameLst>
                                          <p:attrName>style.color</p:attrName>
                                        </p:attrNameLst>
                                      </p:cBhvr>
                                      <p:to>
                                        <p:clrVal>
                                          <a:schemeClr val="accent2"/>
                                        </p:clrVal>
                                      </p:to>
                                    </p:set>
                                    <p:set>
                                      <p:cBhvr>
                                        <p:cTn id="32" dur="2000" fill="hold"/>
                                        <p:tgtEl>
                                          <p:spTgt spid="3">
                                            <p:txEl>
                                              <p:pRg st="7" end="7"/>
                                            </p:txEl>
                                          </p:spTgt>
                                        </p:tgtEl>
                                        <p:attrNameLst>
                                          <p:attrName>fillcolor</p:attrName>
                                        </p:attrNameLst>
                                      </p:cBhvr>
                                      <p:to>
                                        <p:clrVal>
                                          <a:schemeClr val="accent2"/>
                                        </p:clrVal>
                                      </p:to>
                                    </p:set>
                                    <p:set>
                                      <p:cBhvr>
                                        <p:cTn id="33" dur="2000" fill="hold"/>
                                        <p:tgtEl>
                                          <p:spTgt spid="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4.2 Tools Used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8519" y="1475715"/>
            <a:ext cx="8915400" cy="4653481"/>
          </a:xfrm>
        </p:spPr>
        <p:txBody>
          <a:bodyPr>
            <a:normAutofit lnSpcReduction="10000"/>
          </a:bodyPr>
          <a:lstStyle/>
          <a:p>
            <a:pPr algn="just">
              <a:buFont typeface="Wingdings" panose="05000000000000000000" pitchFamily="2" charset="2"/>
              <a:buChar char="Ø"/>
            </a:pPr>
            <a:r>
              <a:rPr lang="en-US" sz="2800" u="sng" dirty="0">
                <a:solidFill>
                  <a:schemeClr val="accent1"/>
                </a:solidFill>
                <a:latin typeface="Times New Roman" pitchFamily="18" charset="0"/>
                <a:cs typeface="Times New Roman" pitchFamily="18" charset="0"/>
              </a:rPr>
              <a:t>4.2.1 Android Studio</a:t>
            </a:r>
            <a:r>
              <a:rPr lang="en-US" sz="2800" dirty="0">
                <a:solidFill>
                  <a:schemeClr val="accent1"/>
                </a:solidFill>
                <a:latin typeface="Times New Roman" pitchFamily="18" charset="0"/>
                <a:cs typeface="Times New Roman" pitchFamily="18" charset="0"/>
              </a:rPr>
              <a:t> </a:t>
            </a:r>
          </a:p>
          <a:p>
            <a:pPr marL="514350" indent="-514350" algn="just">
              <a:buNone/>
            </a:pPr>
            <a:r>
              <a:rPr lang="en-US" sz="2800" dirty="0">
                <a:solidFill>
                  <a:prstClr val="black"/>
                </a:solidFill>
                <a:latin typeface="Times New Roman" pitchFamily="18" charset="0"/>
                <a:cs typeface="Times New Roman" pitchFamily="18" charset="0"/>
              </a:rPr>
              <a:t>	</a:t>
            </a:r>
            <a:r>
              <a:rPr lang="en-US" sz="2200" dirty="0">
                <a:latin typeface="Times New Roman" pitchFamily="18" charset="0"/>
                <a:cs typeface="Times New Roman" pitchFamily="18" charset="0"/>
              </a:rPr>
              <a:t>Android Studio is the Integrated Development Environment (IDE) for Android app development. </a:t>
            </a:r>
          </a:p>
          <a:p>
            <a:pPr marL="514350" indent="-514350" algn="just">
              <a:buNone/>
            </a:pPr>
            <a:r>
              <a:rPr lang="en-US" sz="2200" dirty="0">
                <a:solidFill>
                  <a:prstClr val="black"/>
                </a:solidFill>
                <a:latin typeface="Times New Roman" pitchFamily="18" charset="0"/>
                <a:cs typeface="Times New Roman" pitchFamily="18" charset="0"/>
              </a:rPr>
              <a:t>	</a:t>
            </a:r>
            <a:r>
              <a:rPr lang="en-US" sz="2400" u="sng" dirty="0">
                <a:solidFill>
                  <a:schemeClr val="tx1"/>
                </a:solidFill>
                <a:latin typeface="Times New Roman" pitchFamily="18" charset="0"/>
                <a:cs typeface="Times New Roman" pitchFamily="18" charset="0"/>
              </a:rPr>
              <a:t>Features</a:t>
            </a:r>
            <a:r>
              <a:rPr lang="en-US" sz="2400" dirty="0">
                <a:solidFill>
                  <a:schemeClr val="tx1"/>
                </a:solidFill>
                <a:latin typeface="Times New Roman" pitchFamily="18" charset="0"/>
                <a:cs typeface="Times New Roman" pitchFamily="18" charset="0"/>
              </a:rPr>
              <a:t>:-</a:t>
            </a:r>
            <a:endParaRPr lang="en-US" sz="2400" dirty="0">
              <a:solidFill>
                <a:schemeClr val="tx1"/>
              </a:solidFill>
            </a:endParaRPr>
          </a:p>
          <a:p>
            <a:pPr lvl="2" algn="just"/>
            <a:r>
              <a:rPr lang="en-US" sz="2000" dirty="0">
                <a:latin typeface="Times New Roman" panose="02020603050405020304" pitchFamily="18" charset="0"/>
                <a:cs typeface="Times New Roman" panose="02020603050405020304" pitchFamily="18" charset="0"/>
              </a:rPr>
              <a:t>A fast and feature-rich emulator.</a:t>
            </a:r>
          </a:p>
          <a:p>
            <a:pPr lvl="2" algn="just"/>
            <a:r>
              <a:rPr lang="en-US" sz="2000" dirty="0">
                <a:latin typeface="Times New Roman" panose="02020603050405020304" pitchFamily="18" charset="0"/>
                <a:cs typeface="Times New Roman" panose="02020603050405020304" pitchFamily="18" charset="0"/>
              </a:rPr>
              <a:t>A unified environment where you can develop for all Android devices</a:t>
            </a:r>
          </a:p>
          <a:p>
            <a:pPr lvl="2" algn="just"/>
            <a:r>
              <a:rPr lang="en-US" sz="2000" dirty="0">
                <a:latin typeface="Times New Roman" panose="02020603050405020304" pitchFamily="18" charset="0"/>
                <a:cs typeface="Times New Roman" panose="02020603050405020304" pitchFamily="18" charset="0"/>
              </a:rPr>
              <a:t>Instant Run to push changes to your running app without building a new APK.</a:t>
            </a:r>
          </a:p>
          <a:p>
            <a:pPr lvl="2" algn="just"/>
            <a:r>
              <a:rPr lang="en-US" sz="2000" dirty="0">
                <a:latin typeface="Times New Roman" panose="02020603050405020304" pitchFamily="18" charset="0"/>
                <a:cs typeface="Times New Roman" panose="02020603050405020304" pitchFamily="18" charset="0"/>
              </a:rPr>
              <a:t>Extensive testing tools and frameworks.</a:t>
            </a:r>
          </a:p>
          <a:p>
            <a:pPr lvl="2" algn="just"/>
            <a:r>
              <a:rPr lang="en-US" sz="2000" dirty="0">
                <a:latin typeface="Times New Roman" panose="02020603050405020304" pitchFamily="18" charset="0"/>
                <a:cs typeface="Times New Roman" panose="02020603050405020304" pitchFamily="18" charset="0"/>
              </a:rPr>
              <a:t>Link tools to catch performance, usability, version compatibility, and other problems.</a:t>
            </a:r>
            <a:endParaRPr lang="en-US" sz="2000" b="1" dirty="0">
              <a:solidFill>
                <a:prstClr val="black"/>
              </a:solidFill>
              <a:latin typeface="Times New Roman" pitchFamily="18" charset="0"/>
              <a:cs typeface="Times New Roman" pitchFamily="18" charset="0"/>
            </a:endParaRPr>
          </a:p>
          <a:p>
            <a:pPr>
              <a:buFont typeface="+mj-lt"/>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325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10" presetClass="entr" presetSubtype="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childTnLst>
                                </p:cTn>
                              </p:par>
                            </p:childTnLst>
                          </p:cTn>
                        </p:par>
                        <p:par>
                          <p:cTn id="12" fill="hold">
                            <p:stCondLst>
                              <p:cond delay="4250"/>
                            </p:stCondLst>
                            <p:childTnLst>
                              <p:par>
                                <p:cTn id="13" presetID="10" presetClass="entr" presetSubtype="0" fill="hold" grpId="0" nodeType="afterEffect">
                                  <p:stCondLst>
                                    <p:cond delay="25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childTnLst>
                          </p:cTn>
                        </p:par>
                        <p:par>
                          <p:cTn id="16" fill="hold">
                            <p:stCondLst>
                              <p:cond delay="6500"/>
                            </p:stCondLst>
                            <p:childTnLst>
                              <p:par>
                                <p:cTn id="17" presetID="10" presetClass="entr" presetSubtype="0" fill="hold" grpId="0" nodeType="afterEffect">
                                  <p:stCondLst>
                                    <p:cond delay="25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childTnLst>
                                </p:cTn>
                              </p:par>
                            </p:childTnLst>
                          </p:cTn>
                        </p:par>
                        <p:par>
                          <p:cTn id="20" fill="hold">
                            <p:stCondLst>
                              <p:cond delay="8750"/>
                            </p:stCondLst>
                            <p:childTnLst>
                              <p:par>
                                <p:cTn id="21" presetID="10" presetClass="entr" presetSubtype="0" fill="hold" grpId="0" nodeType="afterEffect">
                                  <p:stCondLst>
                                    <p:cond delay="25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2000"/>
                                        <p:tgtEl>
                                          <p:spTgt spid="3">
                                            <p:txEl>
                                              <p:pRg st="3" end="3"/>
                                            </p:txEl>
                                          </p:spTgt>
                                        </p:tgtEl>
                                      </p:cBhvr>
                                    </p:animEffect>
                                  </p:childTnLst>
                                </p:cTn>
                              </p:par>
                            </p:childTnLst>
                          </p:cTn>
                        </p:par>
                        <p:par>
                          <p:cTn id="24" fill="hold">
                            <p:stCondLst>
                              <p:cond delay="11000"/>
                            </p:stCondLst>
                            <p:childTnLst>
                              <p:par>
                                <p:cTn id="25" presetID="10" presetClass="entr" presetSubtype="0" fill="hold" grpId="0" nodeType="afterEffect">
                                  <p:stCondLst>
                                    <p:cond delay="25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par>
                          <p:cTn id="28" fill="hold">
                            <p:stCondLst>
                              <p:cond delay="13250"/>
                            </p:stCondLst>
                            <p:childTnLst>
                              <p:par>
                                <p:cTn id="29" presetID="10" presetClass="entr" presetSubtype="0" fill="hold" grpId="0" nodeType="afterEffect">
                                  <p:stCondLst>
                                    <p:cond delay="25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2000"/>
                                        <p:tgtEl>
                                          <p:spTgt spid="3">
                                            <p:txEl>
                                              <p:pRg st="5" end="5"/>
                                            </p:txEl>
                                          </p:spTgt>
                                        </p:tgtEl>
                                      </p:cBhvr>
                                    </p:animEffect>
                                  </p:childTnLst>
                                </p:cTn>
                              </p:par>
                            </p:childTnLst>
                          </p:cTn>
                        </p:par>
                        <p:par>
                          <p:cTn id="32" fill="hold">
                            <p:stCondLst>
                              <p:cond delay="15500"/>
                            </p:stCondLst>
                            <p:childTnLst>
                              <p:par>
                                <p:cTn id="33" presetID="10" presetClass="entr" presetSubtype="0" fill="hold" grpId="0" nodeType="afterEffect">
                                  <p:stCondLst>
                                    <p:cond delay="25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2000"/>
                                        <p:tgtEl>
                                          <p:spTgt spid="3">
                                            <p:txEl>
                                              <p:pRg st="6" end="6"/>
                                            </p:txEl>
                                          </p:spTgt>
                                        </p:tgtEl>
                                      </p:cBhvr>
                                    </p:animEffect>
                                  </p:childTnLst>
                                </p:cTn>
                              </p:par>
                            </p:childTnLst>
                          </p:cTn>
                        </p:par>
                        <p:par>
                          <p:cTn id="36" fill="hold">
                            <p:stCondLst>
                              <p:cond delay="17750"/>
                            </p:stCondLst>
                            <p:childTnLst>
                              <p:par>
                                <p:cTn id="37" presetID="10" presetClass="entr" presetSubtype="0" fill="hold" grpId="0" nodeType="afterEffect">
                                  <p:stCondLst>
                                    <p:cond delay="25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AA25C-99A8-42E5-B712-BB9D766140E7}"/>
              </a:ext>
            </a:extLst>
          </p:cNvPr>
          <p:cNvSpPr>
            <a:spLocks noGrp="1"/>
          </p:cNvSpPr>
          <p:nvPr>
            <p:ph type="title"/>
          </p:nvPr>
        </p:nvSpPr>
        <p:spPr/>
        <p:txBody>
          <a:bodyPr>
            <a:normAutofit/>
          </a:bodyPr>
          <a:lstStyle/>
          <a:p>
            <a:r>
              <a:rPr lang="en-US" sz="3200" spc="-5" dirty="0">
                <a:effectLst/>
                <a:latin typeface="Times New Roman" panose="02020603050405020304" pitchFamily="18" charset="0"/>
                <a:ea typeface="Times New Roman" panose="02020603050405020304" pitchFamily="18" charset="0"/>
              </a:rPr>
              <a:t>4.3  Database</a:t>
            </a:r>
            <a:r>
              <a:rPr lang="en-US" sz="3200" spc="-10" dirty="0">
                <a:effectLst/>
                <a:latin typeface="Times New Roman" panose="02020603050405020304" pitchFamily="18" charset="0"/>
                <a:ea typeface="Times New Roman" panose="02020603050405020304" pitchFamily="18" charset="0"/>
              </a:rPr>
              <a:t> </a:t>
            </a:r>
            <a:r>
              <a:rPr lang="en-US" sz="3200" spc="-5" dirty="0">
                <a:effectLst/>
                <a:latin typeface="Times New Roman" panose="02020603050405020304" pitchFamily="18" charset="0"/>
                <a:ea typeface="Times New Roman" panose="02020603050405020304" pitchFamily="18" charset="0"/>
              </a:rPr>
              <a:t>Design</a:t>
            </a:r>
            <a:r>
              <a:rPr lang="en-IN" sz="3200" spc="-5" dirty="0">
                <a:effectLst/>
                <a:latin typeface="Times New Roman" panose="02020603050405020304" pitchFamily="18" charset="0"/>
                <a:ea typeface="Times New Roman" panose="02020603050405020304" pitchFamily="18" charset="0"/>
              </a:rPr>
              <a:t/>
            </a:r>
            <a:br>
              <a:rPr lang="en-IN" sz="3200" spc="-5"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xmlns="" id="{262B60CA-A9FE-4D2F-B363-C313F8C5724E}"/>
              </a:ext>
            </a:extLst>
          </p:cNvPr>
          <p:cNvSpPr>
            <a:spLocks noGrp="1"/>
          </p:cNvSpPr>
          <p:nvPr>
            <p:ph idx="1"/>
          </p:nvPr>
        </p:nvSpPr>
        <p:spPr>
          <a:xfrm>
            <a:off x="677334" y="1507067"/>
            <a:ext cx="8596668" cy="4534296"/>
          </a:xfrm>
        </p:spPr>
        <p:txBody>
          <a:bodyPr/>
          <a:lstStyle/>
          <a:p>
            <a:pPr marL="0" indent="0" algn="ctr">
              <a:buNone/>
            </a:pPr>
            <a:r>
              <a:rPr lang="en-US" sz="2400" dirty="0">
                <a:effectLst/>
                <a:latin typeface="Times New Roman" panose="02020603050405020304" pitchFamily="18" charset="0"/>
                <a:ea typeface="Times New Roman" panose="02020603050405020304" pitchFamily="18" charset="0"/>
              </a:rPr>
              <a:t>Table 4.1.1 </a:t>
            </a:r>
            <a:r>
              <a:rPr lang="en-US" sz="2400" dirty="0" err="1">
                <a:effectLst/>
                <a:latin typeface="Times New Roman" panose="02020603050405020304" pitchFamily="18" charset="0"/>
                <a:ea typeface="Times New Roman" panose="02020603050405020304" pitchFamily="18" charset="0"/>
              </a:rPr>
              <a:t>quiz_categories</a:t>
            </a:r>
            <a:endParaRPr lang="en-US" sz="2400" dirty="0">
              <a:effectLst/>
              <a:latin typeface="Times New Roman" panose="02020603050405020304" pitchFamily="18" charset="0"/>
              <a:ea typeface="Times New Roman" panose="02020603050405020304" pitchFamily="18" charset="0"/>
            </a:endParaRPr>
          </a:p>
          <a:p>
            <a:pPr marL="0" indent="0" algn="ctr">
              <a:buNone/>
            </a:pPr>
            <a:endParaRPr lang="en-US" dirty="0">
              <a:latin typeface="Times New Roman" panose="02020603050405020304" pitchFamily="18" charset="0"/>
              <a:ea typeface="Times New Roman" panose="02020603050405020304" pitchFamily="18" charset="0"/>
            </a:endParaRPr>
          </a:p>
          <a:p>
            <a:pPr marL="0" indent="0" algn="ctr">
              <a:buNone/>
            </a:pPr>
            <a:endParaRPr lang="en-US" sz="1800" dirty="0">
              <a:effectLst/>
              <a:latin typeface="Times New Roman" panose="02020603050405020304" pitchFamily="18" charset="0"/>
              <a:ea typeface="Times New Roman" panose="02020603050405020304" pitchFamily="18" charset="0"/>
            </a:endParaRPr>
          </a:p>
          <a:p>
            <a:pPr marL="0" indent="0" algn="ctr">
              <a:buNone/>
            </a:pPr>
            <a:endParaRPr lang="en-IN" sz="1800" dirty="0">
              <a:effectLst/>
              <a:latin typeface="Times New Roman" panose="02020603050405020304" pitchFamily="18" charset="0"/>
              <a:ea typeface="Times New Roman" panose="02020603050405020304" pitchFamily="18" charset="0"/>
            </a:endParaRPr>
          </a:p>
          <a:p>
            <a:pPr marL="0" indent="0" algn="ctr">
              <a:buNone/>
            </a:pPr>
            <a:endParaRPr lang="en-IN" dirty="0"/>
          </a:p>
        </p:txBody>
      </p:sp>
      <p:graphicFrame>
        <p:nvGraphicFramePr>
          <p:cNvPr id="5" name="Table 4">
            <a:extLst>
              <a:ext uri="{FF2B5EF4-FFF2-40B4-BE49-F238E27FC236}">
                <a16:creationId xmlns:a16="http://schemas.microsoft.com/office/drawing/2014/main" xmlns="" id="{92965707-33B7-4587-99F3-B13D4BB01899}"/>
              </a:ext>
            </a:extLst>
          </p:cNvPr>
          <p:cNvGraphicFramePr>
            <a:graphicFrameLocks noGrp="1"/>
          </p:cNvGraphicFramePr>
          <p:nvPr>
            <p:extLst>
              <p:ext uri="{D42A27DB-BD31-4B8C-83A1-F6EECF244321}">
                <p14:modId xmlns:p14="http://schemas.microsoft.com/office/powerpoint/2010/main" val="590592976"/>
              </p:ext>
            </p:extLst>
          </p:nvPr>
        </p:nvGraphicFramePr>
        <p:xfrm>
          <a:off x="1744133" y="2353734"/>
          <a:ext cx="7061199" cy="4318001"/>
        </p:xfrm>
        <a:graphic>
          <a:graphicData uri="http://schemas.openxmlformats.org/drawingml/2006/table">
            <a:tbl>
              <a:tblPr firstRow="1" firstCol="1" lastRow="1" lastCol="1" bandRow="1" bandCol="1">
                <a:tableStyleId>{5C22544A-7EE6-4342-B048-85BDC9FD1C3A}</a:tableStyleId>
              </a:tblPr>
              <a:tblGrid>
                <a:gridCol w="1234457">
                  <a:extLst>
                    <a:ext uri="{9D8B030D-6E8A-4147-A177-3AD203B41FA5}">
                      <a16:colId xmlns:a16="http://schemas.microsoft.com/office/drawing/2014/main" xmlns="" val="2667429188"/>
                    </a:ext>
                  </a:extLst>
                </a:gridCol>
                <a:gridCol w="3095778">
                  <a:extLst>
                    <a:ext uri="{9D8B030D-6E8A-4147-A177-3AD203B41FA5}">
                      <a16:colId xmlns:a16="http://schemas.microsoft.com/office/drawing/2014/main" xmlns="" val="4002009176"/>
                    </a:ext>
                  </a:extLst>
                </a:gridCol>
                <a:gridCol w="2730964">
                  <a:extLst>
                    <a:ext uri="{9D8B030D-6E8A-4147-A177-3AD203B41FA5}">
                      <a16:colId xmlns:a16="http://schemas.microsoft.com/office/drawing/2014/main" xmlns="" val="597962980"/>
                    </a:ext>
                  </a:extLst>
                </a:gridCol>
              </a:tblGrid>
              <a:tr h="685143">
                <a:tc>
                  <a:txBody>
                    <a:bodyPr/>
                    <a:lstStyle/>
                    <a:p>
                      <a:pPr marL="67945"/>
                      <a:r>
                        <a:rPr lang="en-US" sz="12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84200" marR="583565" algn="ctr">
                        <a:spcBef>
                          <a:spcPts val="5"/>
                        </a:spcBef>
                        <a:spcAft>
                          <a:spcPts val="0"/>
                        </a:spcAft>
                      </a:pPr>
                      <a:endParaRPr lang="en-US" sz="1200" dirty="0">
                        <a:solidFill>
                          <a:schemeClr val="bg1"/>
                        </a:solidFill>
                        <a:effectLst/>
                      </a:endParaRPr>
                    </a:p>
                    <a:p>
                      <a:pPr marL="584200" marR="583565" algn="ctr">
                        <a:spcBef>
                          <a:spcPts val="5"/>
                        </a:spcBef>
                        <a:spcAft>
                          <a:spcPts val="0"/>
                        </a:spcAft>
                      </a:pPr>
                      <a:r>
                        <a:rPr lang="en-US" sz="1200" dirty="0">
                          <a:solidFill>
                            <a:schemeClr val="bg1"/>
                          </a:solidFill>
                          <a:effectLst/>
                        </a:rPr>
                        <a:t>-</a:t>
                      </a:r>
                      <a:r>
                        <a:rPr lang="en-US" sz="1800" dirty="0">
                          <a:solidFill>
                            <a:schemeClr val="bg1"/>
                          </a:solidFill>
                          <a:effectLst/>
                        </a:rPr>
                        <a:t>id</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78155" marR="475615" algn="ctr">
                        <a:spcBef>
                          <a:spcPts val="5"/>
                        </a:spcBef>
                        <a:spcAft>
                          <a:spcPts val="0"/>
                        </a:spcAft>
                      </a:pPr>
                      <a:endParaRPr lang="en-US" sz="1800" dirty="0">
                        <a:solidFill>
                          <a:schemeClr val="bg1"/>
                        </a:solidFill>
                        <a:effectLst/>
                      </a:endParaRPr>
                    </a:p>
                    <a:p>
                      <a:pPr marL="478155" marR="475615" algn="ctr">
                        <a:spcBef>
                          <a:spcPts val="5"/>
                        </a:spcBef>
                        <a:spcAft>
                          <a:spcPts val="0"/>
                        </a:spcAft>
                      </a:pPr>
                      <a:r>
                        <a:rPr lang="en-US" sz="1800" dirty="0">
                          <a:solidFill>
                            <a:schemeClr val="bg1"/>
                          </a:solidFill>
                          <a:effectLst/>
                        </a:rPr>
                        <a:t>Name</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1311167379"/>
                  </a:ext>
                </a:extLst>
              </a:tr>
              <a:tr h="1058025">
                <a:tc>
                  <a:txBody>
                    <a:bodyPr/>
                    <a:lstStyle/>
                    <a:p>
                      <a:pPr marL="67945"/>
                      <a:r>
                        <a:rPr lang="en-US" sz="1200" dirty="0">
                          <a:solidFill>
                            <a:schemeClr val="bg1"/>
                          </a:solidFill>
                          <a:effectLst/>
                        </a:rPr>
                        <a:t> </a:t>
                      </a:r>
                      <a:endPar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84200" marR="584200" algn="ctr">
                        <a:lnSpc>
                          <a:spcPts val="1375"/>
                        </a:lnSpc>
                        <a:spcAft>
                          <a:spcPts val="0"/>
                        </a:spcAft>
                      </a:pPr>
                      <a:endParaRPr lang="en-US" sz="1200" dirty="0">
                        <a:solidFill>
                          <a:schemeClr val="bg1"/>
                        </a:solidFill>
                        <a:effectLst/>
                      </a:endParaRPr>
                    </a:p>
                    <a:p>
                      <a:pPr marL="584200" marR="584200" algn="ctr">
                        <a:lnSpc>
                          <a:spcPts val="1375"/>
                        </a:lnSpc>
                        <a:spcAft>
                          <a:spcPts val="0"/>
                        </a:spcAft>
                      </a:pPr>
                      <a:endParaRPr lang="en-US" sz="1200" dirty="0">
                        <a:solidFill>
                          <a:schemeClr val="bg1"/>
                        </a:solidFill>
                        <a:effectLst/>
                      </a:endParaRPr>
                    </a:p>
                    <a:p>
                      <a:pPr marL="584200" marR="584200" algn="ctr">
                        <a:lnSpc>
                          <a:spcPts val="1375"/>
                        </a:lnSpc>
                        <a:spcAft>
                          <a:spcPts val="0"/>
                        </a:spcAft>
                      </a:pPr>
                      <a:r>
                        <a:rPr lang="en-US" sz="1800" dirty="0">
                          <a:solidFill>
                            <a:schemeClr val="bg1"/>
                          </a:solidFill>
                          <a:effectLst/>
                        </a:rPr>
                        <a:t>Filter</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78155" marR="474980" algn="ctr">
                        <a:lnSpc>
                          <a:spcPts val="1375"/>
                        </a:lnSpc>
                        <a:spcAft>
                          <a:spcPts val="0"/>
                        </a:spcAft>
                      </a:pPr>
                      <a:endParaRPr lang="en-US" sz="1200" dirty="0">
                        <a:solidFill>
                          <a:schemeClr val="bg1"/>
                        </a:solidFill>
                        <a:effectLst/>
                      </a:endParaRPr>
                    </a:p>
                    <a:p>
                      <a:pPr marL="478155" marR="474980" algn="ctr">
                        <a:lnSpc>
                          <a:spcPts val="1375"/>
                        </a:lnSpc>
                        <a:spcAft>
                          <a:spcPts val="0"/>
                        </a:spcAft>
                      </a:pPr>
                      <a:endParaRPr lang="en-US" sz="1200" dirty="0">
                        <a:solidFill>
                          <a:schemeClr val="bg1"/>
                        </a:solidFill>
                        <a:effectLst/>
                      </a:endParaRPr>
                    </a:p>
                    <a:p>
                      <a:pPr marL="478155" marR="474980" algn="ctr">
                        <a:lnSpc>
                          <a:spcPts val="1375"/>
                        </a:lnSpc>
                        <a:spcAft>
                          <a:spcPts val="0"/>
                        </a:spcAft>
                      </a:pPr>
                      <a:r>
                        <a:rPr lang="en-US" sz="1800" dirty="0">
                          <a:solidFill>
                            <a:schemeClr val="bg1"/>
                          </a:solidFill>
                          <a:effectLst/>
                        </a:rPr>
                        <a:t>Filter</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3798719714"/>
                  </a:ext>
                </a:extLst>
              </a:tr>
              <a:tr h="804539">
                <a:tc>
                  <a:txBody>
                    <a:bodyPr/>
                    <a:lstStyle/>
                    <a:p>
                      <a:pPr marL="67945">
                        <a:lnSpc>
                          <a:spcPts val="1375"/>
                        </a:lnSpc>
                      </a:pPr>
                      <a:endParaRPr lang="en-US" sz="1200" dirty="0">
                        <a:solidFill>
                          <a:schemeClr val="bg1"/>
                        </a:solidFill>
                        <a:effectLst/>
                      </a:endParaRPr>
                    </a:p>
                    <a:p>
                      <a:pPr marL="67945">
                        <a:lnSpc>
                          <a:spcPts val="1375"/>
                        </a:lnSpc>
                      </a:pPr>
                      <a:r>
                        <a:rPr lang="en-US" sz="1200" dirty="0">
                          <a:solidFill>
                            <a:schemeClr val="bg1"/>
                          </a:solidFill>
                          <a:effectLst/>
                        </a:rPr>
                        <a:t>      </a:t>
                      </a:r>
                      <a:r>
                        <a:rPr lang="en-US" sz="1800" dirty="0">
                          <a:solidFill>
                            <a:schemeClr val="bg1"/>
                          </a:solidFill>
                          <a:effectLst/>
                        </a:rPr>
                        <a:t>1</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05" algn="ctr">
                        <a:lnSpc>
                          <a:spcPts val="1375"/>
                        </a:lnSpc>
                      </a:pPr>
                      <a:endParaRPr lang="en-US" sz="1800" dirty="0">
                        <a:solidFill>
                          <a:schemeClr val="bg1"/>
                        </a:solidFill>
                        <a:effectLst/>
                      </a:endParaRPr>
                    </a:p>
                    <a:p>
                      <a:pPr marL="1905" algn="ctr">
                        <a:lnSpc>
                          <a:spcPts val="1375"/>
                        </a:lnSpc>
                      </a:pPr>
                      <a:endParaRPr lang="en-US" sz="1800" dirty="0">
                        <a:solidFill>
                          <a:schemeClr val="bg1"/>
                        </a:solidFill>
                        <a:effectLst/>
                      </a:endParaRPr>
                    </a:p>
                    <a:p>
                      <a:pPr marL="1905" algn="ctr">
                        <a:lnSpc>
                          <a:spcPts val="1375"/>
                        </a:lnSpc>
                      </a:pPr>
                      <a:r>
                        <a:rPr lang="en-US" sz="1800" b="1" dirty="0">
                          <a:solidFill>
                            <a:schemeClr val="bg1"/>
                          </a:solidFill>
                          <a:effectLst/>
                        </a:rPr>
                        <a:t>1</a:t>
                      </a:r>
                      <a:endParaRPr lang="en-IN"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451485" algn="r">
                        <a:lnSpc>
                          <a:spcPts val="1375"/>
                        </a:lnSpc>
                        <a:spcAft>
                          <a:spcPts val="0"/>
                        </a:spcAft>
                      </a:pPr>
                      <a:endParaRPr lang="en-US" sz="1800" dirty="0">
                        <a:solidFill>
                          <a:schemeClr val="bg1"/>
                        </a:solidFill>
                        <a:effectLst/>
                      </a:endParaRPr>
                    </a:p>
                    <a:p>
                      <a:pPr marL="67945" marR="451485" algn="ctr">
                        <a:lnSpc>
                          <a:spcPts val="1375"/>
                        </a:lnSpc>
                        <a:spcAft>
                          <a:spcPts val="0"/>
                        </a:spcAft>
                      </a:pPr>
                      <a:r>
                        <a:rPr lang="en-US" sz="1800" dirty="0">
                          <a:solidFill>
                            <a:schemeClr val="bg1"/>
                          </a:solidFill>
                          <a:effectLst/>
                        </a:rPr>
                        <a:t>      Python</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325046999"/>
                  </a:ext>
                </a:extLst>
              </a:tr>
              <a:tr h="787778">
                <a:tc>
                  <a:txBody>
                    <a:bodyPr/>
                    <a:lstStyle/>
                    <a:p>
                      <a:pPr marL="67945">
                        <a:lnSpc>
                          <a:spcPts val="1375"/>
                        </a:lnSpc>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67945">
                        <a:lnSpc>
                          <a:spcPts val="1375"/>
                        </a:lnSpc>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05" algn="ctr">
                        <a:lnSpc>
                          <a:spcPts val="1375"/>
                        </a:lnSpc>
                      </a:pPr>
                      <a:endParaRPr lang="en-US" sz="1800" dirty="0">
                        <a:solidFill>
                          <a:schemeClr val="bg1"/>
                        </a:solidFill>
                        <a:effectLst/>
                      </a:endParaRPr>
                    </a:p>
                    <a:p>
                      <a:pPr marL="1905" algn="ctr">
                        <a:lnSpc>
                          <a:spcPts val="1375"/>
                        </a:lnSpc>
                      </a:pPr>
                      <a:endParaRPr lang="en-US" sz="1800" dirty="0">
                        <a:solidFill>
                          <a:schemeClr val="bg1"/>
                        </a:solidFill>
                        <a:effectLst/>
                      </a:endParaRPr>
                    </a:p>
                    <a:p>
                      <a:pPr marL="1905" algn="ctr">
                        <a:lnSpc>
                          <a:spcPts val="1375"/>
                        </a:lnSpc>
                      </a:pPr>
                      <a:r>
                        <a:rPr lang="en-US" sz="1800" dirty="0">
                          <a:solidFill>
                            <a:schemeClr val="bg1"/>
                          </a:solidFill>
                          <a:effectLst/>
                        </a:rPr>
                        <a:t>2</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414655" algn="l">
                        <a:lnSpc>
                          <a:spcPts val="1375"/>
                        </a:lnSpc>
                        <a:spcAft>
                          <a:spcPts val="0"/>
                        </a:spcAft>
                      </a:pPr>
                      <a:r>
                        <a:rPr lang="en-US" sz="1800" dirty="0">
                          <a:solidFill>
                            <a:schemeClr val="bg1"/>
                          </a:solidFill>
                          <a:effectLst/>
                        </a:rPr>
                        <a:t>             </a:t>
                      </a:r>
                    </a:p>
                    <a:p>
                      <a:pPr marL="67945" marR="414655" algn="l">
                        <a:lnSpc>
                          <a:spcPts val="1375"/>
                        </a:lnSpc>
                        <a:spcAft>
                          <a:spcPts val="0"/>
                        </a:spcAft>
                      </a:pPr>
                      <a:endParaRPr lang="en-US" sz="1800" dirty="0">
                        <a:solidFill>
                          <a:schemeClr val="bg1"/>
                        </a:solidFill>
                        <a:effectLst/>
                      </a:endParaRPr>
                    </a:p>
                    <a:p>
                      <a:pPr marL="67945" marR="414655" algn="l">
                        <a:lnSpc>
                          <a:spcPts val="1375"/>
                        </a:lnSpc>
                        <a:spcAft>
                          <a:spcPts val="0"/>
                        </a:spcAft>
                      </a:pPr>
                      <a:r>
                        <a:rPr lang="en-US" sz="1800" dirty="0">
                          <a:solidFill>
                            <a:schemeClr val="bg1"/>
                          </a:solidFill>
                          <a:effectLst/>
                        </a:rPr>
                        <a:t>             Android</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1435793029"/>
                  </a:ext>
                </a:extLst>
              </a:tr>
              <a:tr h="492447">
                <a:tc>
                  <a:txBody>
                    <a:bodyPr/>
                    <a:lstStyle/>
                    <a:p>
                      <a:pPr marL="67945">
                        <a:lnSpc>
                          <a:spcPts val="1375"/>
                        </a:lnSpc>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67945">
                        <a:lnSpc>
                          <a:spcPts val="1375"/>
                        </a:lnSpc>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3</a:t>
                      </a:r>
                      <a:endPar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05" algn="ctr">
                        <a:lnSpc>
                          <a:spcPts val="1375"/>
                        </a:lnSpc>
                      </a:pPr>
                      <a:endParaRPr lang="en-US" sz="1800" dirty="0">
                        <a:solidFill>
                          <a:schemeClr val="bg1"/>
                        </a:solidFill>
                        <a:effectLst/>
                      </a:endParaRPr>
                    </a:p>
                    <a:p>
                      <a:pPr marL="1905" algn="ctr">
                        <a:lnSpc>
                          <a:spcPts val="1375"/>
                        </a:lnSpc>
                      </a:pPr>
                      <a:r>
                        <a:rPr lang="en-US" sz="1800" dirty="0">
                          <a:solidFill>
                            <a:schemeClr val="bg1"/>
                          </a:solidFill>
                          <a:effectLst/>
                        </a:rPr>
                        <a:t>3</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78155" marR="473710" algn="ctr">
                        <a:lnSpc>
                          <a:spcPts val="1375"/>
                        </a:lnSpc>
                        <a:spcAft>
                          <a:spcPts val="0"/>
                        </a:spcAft>
                      </a:pPr>
                      <a:endParaRPr lang="en-US" sz="1800" dirty="0">
                        <a:solidFill>
                          <a:schemeClr val="bg1"/>
                        </a:solidFill>
                        <a:effectLst/>
                      </a:endParaRPr>
                    </a:p>
                    <a:p>
                      <a:pPr marL="478155" marR="473710" algn="ctr">
                        <a:lnSpc>
                          <a:spcPts val="1375"/>
                        </a:lnSpc>
                        <a:spcAft>
                          <a:spcPts val="0"/>
                        </a:spcAft>
                      </a:pPr>
                      <a:r>
                        <a:rPr lang="en-US" sz="1800" dirty="0">
                          <a:solidFill>
                            <a:schemeClr val="bg1"/>
                          </a:solidFill>
                          <a:effectLst/>
                        </a:rPr>
                        <a:t>Java</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005661008"/>
                  </a:ext>
                </a:extLst>
              </a:tr>
              <a:tr h="490069">
                <a:tc>
                  <a:txBody>
                    <a:bodyPr/>
                    <a:lstStyle/>
                    <a:p>
                      <a:pPr marL="67945">
                        <a:lnSpc>
                          <a:spcPts val="1375"/>
                        </a:lnSpc>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67945">
                        <a:lnSpc>
                          <a:spcPts val="1375"/>
                        </a:lnSpc>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05" algn="ctr">
                        <a:lnSpc>
                          <a:spcPts val="1375"/>
                        </a:lnSpc>
                      </a:pPr>
                      <a:endParaRPr lang="en-US" sz="1800" dirty="0">
                        <a:solidFill>
                          <a:schemeClr val="bg1"/>
                        </a:solidFill>
                        <a:effectLst/>
                      </a:endParaRPr>
                    </a:p>
                    <a:p>
                      <a:pPr marL="1905" algn="ctr">
                        <a:lnSpc>
                          <a:spcPts val="1375"/>
                        </a:lnSpc>
                      </a:pPr>
                      <a:r>
                        <a:rPr lang="en-US" sz="1800" dirty="0">
                          <a:solidFill>
                            <a:schemeClr val="bg1"/>
                          </a:solidFill>
                          <a:effectLst/>
                        </a:rPr>
                        <a:t>4</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37465" algn="ctr">
                        <a:lnSpc>
                          <a:spcPts val="1375"/>
                        </a:lnSpc>
                        <a:spcAft>
                          <a:spcPts val="0"/>
                        </a:spcAft>
                      </a:pPr>
                      <a:endParaRPr lang="en-US" sz="1800" dirty="0">
                        <a:solidFill>
                          <a:schemeClr val="bg1"/>
                        </a:solidFill>
                        <a:effectLst/>
                      </a:endParaRPr>
                    </a:p>
                    <a:p>
                      <a:pPr marL="67945" marR="37465" algn="ctr">
                        <a:lnSpc>
                          <a:spcPts val="1375"/>
                        </a:lnSpc>
                        <a:spcAft>
                          <a:spcPts val="0"/>
                        </a:spcAft>
                      </a:pPr>
                      <a:r>
                        <a:rPr lang="en-US" sz="1800" dirty="0">
                          <a:solidFill>
                            <a:schemeClr val="bg1"/>
                          </a:solidFill>
                          <a:effectLst/>
                        </a:rPr>
                        <a:t>C</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3817212130"/>
                  </a:ext>
                </a:extLst>
              </a:tr>
            </a:tbl>
          </a:graphicData>
        </a:graphic>
      </p:graphicFrame>
    </p:spTree>
    <p:extLst>
      <p:ext uri="{BB962C8B-B14F-4D97-AF65-F5344CB8AC3E}">
        <p14:creationId xmlns:p14="http://schemas.microsoft.com/office/powerpoint/2010/main" val="2679645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829353-575B-4E9E-ADC9-06616BBDAEDA}"/>
              </a:ext>
            </a:extLst>
          </p:cNvPr>
          <p:cNvSpPr>
            <a:spLocks noGrp="1"/>
          </p:cNvSpPr>
          <p:nvPr>
            <p:ph type="title"/>
          </p:nvPr>
        </p:nvSpPr>
        <p:spPr>
          <a:xfrm>
            <a:off x="677334" y="609600"/>
            <a:ext cx="8596668" cy="948267"/>
          </a:xfrm>
        </p:spPr>
        <p:txBody>
          <a:bodyPr>
            <a:normAutofit fontScale="90000"/>
          </a:bodyPr>
          <a:lstStyle/>
          <a:p>
            <a:pPr algn="ctr"/>
            <a:r>
              <a:rPr lang="en-US" sz="2700" b="1" dirty="0">
                <a:solidFill>
                  <a:schemeClr val="tx1"/>
                </a:solidFill>
                <a:effectLst/>
                <a:latin typeface="Times New Roman" panose="02020603050405020304" pitchFamily="18" charset="0"/>
                <a:ea typeface="Times New Roman" panose="02020603050405020304" pitchFamily="18" charset="0"/>
              </a:rPr>
              <a:t>Table 4.1.2 </a:t>
            </a:r>
            <a:r>
              <a:rPr lang="en-US" sz="2700" b="1" dirty="0" err="1">
                <a:solidFill>
                  <a:schemeClr val="tx1"/>
                </a:solidFill>
                <a:effectLst/>
                <a:latin typeface="Times New Roman" panose="02020603050405020304" pitchFamily="18" charset="0"/>
                <a:ea typeface="Times New Roman" panose="02020603050405020304" pitchFamily="18" charset="0"/>
              </a:rPr>
              <a:t>sqlite_sequence</a:t>
            </a:r>
            <a:r>
              <a:rPr lang="en-IN" sz="1800" b="1" dirty="0">
                <a:effectLst/>
                <a:latin typeface="Times New Roman" panose="02020603050405020304" pitchFamily="18" charset="0"/>
                <a:ea typeface="Times New Roman" panose="02020603050405020304" pitchFamily="18" charset="0"/>
              </a:rPr>
              <a:t/>
            </a:r>
            <a:br>
              <a:rPr lang="en-IN" sz="1800" b="1" dirty="0">
                <a:effectLst/>
                <a:latin typeface="Times New Roman" panose="02020603050405020304" pitchFamily="18" charset="0"/>
                <a:ea typeface="Times New Roman" panose="02020603050405020304" pitchFamily="18" charset="0"/>
              </a:rPr>
            </a:br>
            <a:endParaRPr lang="en-IN" dirty="0"/>
          </a:p>
        </p:txBody>
      </p:sp>
      <p:graphicFrame>
        <p:nvGraphicFramePr>
          <p:cNvPr id="3" name="Table 2">
            <a:extLst>
              <a:ext uri="{FF2B5EF4-FFF2-40B4-BE49-F238E27FC236}">
                <a16:creationId xmlns:a16="http://schemas.microsoft.com/office/drawing/2014/main" xmlns="" id="{EC34974D-EA39-4CF8-81C1-7B29F808359F}"/>
              </a:ext>
            </a:extLst>
          </p:cNvPr>
          <p:cNvGraphicFramePr>
            <a:graphicFrameLocks noGrp="1"/>
          </p:cNvGraphicFramePr>
          <p:nvPr>
            <p:extLst>
              <p:ext uri="{D42A27DB-BD31-4B8C-83A1-F6EECF244321}">
                <p14:modId xmlns:p14="http://schemas.microsoft.com/office/powerpoint/2010/main" val="4134911501"/>
              </p:ext>
            </p:extLst>
          </p:nvPr>
        </p:nvGraphicFramePr>
        <p:xfrm>
          <a:off x="1875935" y="1693333"/>
          <a:ext cx="7060676" cy="4555067"/>
        </p:xfrm>
        <a:graphic>
          <a:graphicData uri="http://schemas.openxmlformats.org/drawingml/2006/table">
            <a:tbl>
              <a:tblPr firstRow="1" firstCol="1" lastRow="1" lastCol="1" bandRow="1" bandCol="1">
                <a:tableStyleId>{5C22544A-7EE6-4342-B048-85BDC9FD1C3A}</a:tableStyleId>
              </a:tblPr>
              <a:tblGrid>
                <a:gridCol w="1026041">
                  <a:extLst>
                    <a:ext uri="{9D8B030D-6E8A-4147-A177-3AD203B41FA5}">
                      <a16:colId xmlns:a16="http://schemas.microsoft.com/office/drawing/2014/main" xmlns="" val="249623292"/>
                    </a:ext>
                  </a:extLst>
                </a:gridCol>
                <a:gridCol w="3236207">
                  <a:extLst>
                    <a:ext uri="{9D8B030D-6E8A-4147-A177-3AD203B41FA5}">
                      <a16:colId xmlns:a16="http://schemas.microsoft.com/office/drawing/2014/main" xmlns="" val="1892943134"/>
                    </a:ext>
                  </a:extLst>
                </a:gridCol>
                <a:gridCol w="2798428">
                  <a:extLst>
                    <a:ext uri="{9D8B030D-6E8A-4147-A177-3AD203B41FA5}">
                      <a16:colId xmlns:a16="http://schemas.microsoft.com/office/drawing/2014/main" xmlns="" val="901248064"/>
                    </a:ext>
                  </a:extLst>
                </a:gridCol>
              </a:tblGrid>
              <a:tr h="1090769">
                <a:tc>
                  <a:txBody>
                    <a:bodyPr/>
                    <a:lstStyle/>
                    <a:p>
                      <a:pPr marL="67945"/>
                      <a:endParaRPr lang="en-US" sz="1600" dirty="0">
                        <a:solidFill>
                          <a:schemeClr val="bg1"/>
                        </a:solidFill>
                        <a:effectLst/>
                      </a:endParaRPr>
                    </a:p>
                  </a:txBody>
                  <a:tcPr marL="0" marR="0" marT="0" marB="0"/>
                </a:tc>
                <a:tc>
                  <a:txBody>
                    <a:bodyPr/>
                    <a:lstStyle/>
                    <a:p>
                      <a:pPr marL="182245" marR="180975" algn="ctr">
                        <a:lnSpc>
                          <a:spcPts val="1375"/>
                        </a:lnSpc>
                        <a:spcAft>
                          <a:spcPts val="0"/>
                        </a:spcAft>
                      </a:pPr>
                      <a:endParaRPr lang="en-US" sz="1600" dirty="0">
                        <a:solidFill>
                          <a:schemeClr val="bg1"/>
                        </a:solidFill>
                        <a:effectLst/>
                      </a:endParaRPr>
                    </a:p>
                    <a:p>
                      <a:pPr marL="182245" marR="180975" algn="ctr">
                        <a:lnSpc>
                          <a:spcPts val="1375"/>
                        </a:lnSpc>
                        <a:spcAft>
                          <a:spcPts val="0"/>
                        </a:spcAft>
                      </a:pPr>
                      <a:endParaRPr lang="en-US" sz="1600" dirty="0">
                        <a:solidFill>
                          <a:schemeClr val="bg1"/>
                        </a:solidFill>
                        <a:effectLst/>
                      </a:endParaRPr>
                    </a:p>
                    <a:p>
                      <a:pPr marL="182245" marR="180975" algn="ctr">
                        <a:lnSpc>
                          <a:spcPts val="1375"/>
                        </a:lnSpc>
                        <a:spcAft>
                          <a:spcPts val="0"/>
                        </a:spcAft>
                      </a:pPr>
                      <a:r>
                        <a:rPr lang="en-US" sz="1600" dirty="0">
                          <a:solidFill>
                            <a:schemeClr val="bg1"/>
                          </a:solidFill>
                          <a:effectLst/>
                        </a:rPr>
                        <a:t>Name</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5765" marR="398780" algn="ctr">
                        <a:lnSpc>
                          <a:spcPts val="1375"/>
                        </a:lnSpc>
                        <a:spcAft>
                          <a:spcPts val="0"/>
                        </a:spcAft>
                      </a:pPr>
                      <a:endParaRPr lang="en-US" sz="1600" dirty="0">
                        <a:solidFill>
                          <a:schemeClr val="bg1"/>
                        </a:solidFill>
                        <a:effectLst/>
                      </a:endParaRPr>
                    </a:p>
                    <a:p>
                      <a:pPr marL="405765" marR="398780" algn="ctr">
                        <a:lnSpc>
                          <a:spcPts val="1375"/>
                        </a:lnSpc>
                        <a:spcAft>
                          <a:spcPts val="0"/>
                        </a:spcAft>
                      </a:pPr>
                      <a:endParaRPr lang="en-US" sz="1600" dirty="0">
                        <a:solidFill>
                          <a:schemeClr val="bg1"/>
                        </a:solidFill>
                        <a:effectLst/>
                      </a:endParaRPr>
                    </a:p>
                    <a:p>
                      <a:pPr marL="405765" marR="398780" algn="ctr">
                        <a:lnSpc>
                          <a:spcPts val="1375"/>
                        </a:lnSpc>
                        <a:spcAft>
                          <a:spcPts val="0"/>
                        </a:spcAft>
                      </a:pPr>
                      <a:r>
                        <a:rPr lang="en-US" sz="1600" dirty="0">
                          <a:solidFill>
                            <a:schemeClr val="bg1"/>
                          </a:solidFill>
                          <a:effectLst/>
                        </a:rPr>
                        <a:t>Seq</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946320857"/>
                  </a:ext>
                </a:extLst>
              </a:tr>
              <a:tr h="1154766">
                <a:tc>
                  <a:txBody>
                    <a:bodyPr/>
                    <a:lstStyle/>
                    <a:p>
                      <a:pPr marL="67945"/>
                      <a:r>
                        <a:rPr lang="en-US" sz="1600">
                          <a:solidFill>
                            <a:schemeClr val="bg1"/>
                          </a:solidFill>
                          <a:effectLst/>
                        </a:rPr>
                        <a:t> </a:t>
                      </a:r>
                      <a:endParaRPr lang="en-IN" sz="16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2880" marR="180975" algn="ctr">
                        <a:lnSpc>
                          <a:spcPts val="1375"/>
                        </a:lnSpc>
                        <a:spcAft>
                          <a:spcPts val="0"/>
                        </a:spcAft>
                      </a:pPr>
                      <a:endParaRPr lang="en-US" sz="1600" dirty="0">
                        <a:solidFill>
                          <a:schemeClr val="bg1"/>
                        </a:solidFill>
                        <a:effectLst/>
                      </a:endParaRPr>
                    </a:p>
                    <a:p>
                      <a:pPr marL="182880" marR="180975" algn="ctr">
                        <a:lnSpc>
                          <a:spcPts val="1375"/>
                        </a:lnSpc>
                        <a:spcAft>
                          <a:spcPts val="0"/>
                        </a:spcAft>
                      </a:pPr>
                      <a:endParaRPr lang="en-US" sz="1600" dirty="0">
                        <a:solidFill>
                          <a:schemeClr val="bg1"/>
                        </a:solidFill>
                        <a:effectLst/>
                      </a:endParaRPr>
                    </a:p>
                    <a:p>
                      <a:pPr marL="182880" marR="180975" algn="ctr">
                        <a:lnSpc>
                          <a:spcPts val="1375"/>
                        </a:lnSpc>
                        <a:spcAft>
                          <a:spcPts val="0"/>
                        </a:spcAft>
                      </a:pPr>
                      <a:r>
                        <a:rPr lang="en-US" sz="1600" dirty="0">
                          <a:solidFill>
                            <a:schemeClr val="bg1"/>
                          </a:solidFill>
                          <a:effectLst/>
                        </a:rPr>
                        <a:t>Filter</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5765" marR="400685" algn="ctr">
                        <a:lnSpc>
                          <a:spcPts val="1375"/>
                        </a:lnSpc>
                        <a:spcAft>
                          <a:spcPts val="0"/>
                        </a:spcAft>
                      </a:pPr>
                      <a:endParaRPr lang="en-US" sz="1600" dirty="0">
                        <a:solidFill>
                          <a:schemeClr val="bg1"/>
                        </a:solidFill>
                        <a:effectLst/>
                      </a:endParaRPr>
                    </a:p>
                    <a:p>
                      <a:pPr marL="405765" marR="400685" algn="ctr">
                        <a:lnSpc>
                          <a:spcPts val="1375"/>
                        </a:lnSpc>
                        <a:spcAft>
                          <a:spcPts val="0"/>
                        </a:spcAft>
                      </a:pPr>
                      <a:endParaRPr lang="en-US" sz="1600" dirty="0">
                        <a:solidFill>
                          <a:schemeClr val="bg1"/>
                        </a:solidFill>
                        <a:effectLst/>
                      </a:endParaRPr>
                    </a:p>
                    <a:p>
                      <a:pPr marL="405765" marR="400685" algn="ctr">
                        <a:lnSpc>
                          <a:spcPts val="1375"/>
                        </a:lnSpc>
                        <a:spcAft>
                          <a:spcPts val="0"/>
                        </a:spcAft>
                      </a:pPr>
                      <a:r>
                        <a:rPr lang="en-US" sz="1600" dirty="0">
                          <a:solidFill>
                            <a:schemeClr val="bg1"/>
                          </a:solidFill>
                          <a:effectLst/>
                        </a:rPr>
                        <a:t>Filter</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430223418"/>
                  </a:ext>
                </a:extLst>
              </a:tr>
              <a:tr h="1154766">
                <a:tc>
                  <a:txBody>
                    <a:bodyPr/>
                    <a:lstStyle/>
                    <a:p>
                      <a:pPr marL="68580">
                        <a:lnSpc>
                          <a:spcPts val="1375"/>
                        </a:lnSpc>
                      </a:pPr>
                      <a:r>
                        <a:rPr lang="en-US" sz="1600" dirty="0">
                          <a:solidFill>
                            <a:schemeClr val="bg1"/>
                          </a:solidFill>
                          <a:effectLst/>
                        </a:rPr>
                        <a:t>  </a:t>
                      </a:r>
                    </a:p>
                    <a:p>
                      <a:pPr marL="68580">
                        <a:lnSpc>
                          <a:spcPts val="1375"/>
                        </a:lnSpc>
                      </a:pPr>
                      <a:r>
                        <a:rPr lang="en-US" sz="1600" dirty="0">
                          <a:solidFill>
                            <a:schemeClr val="bg1"/>
                          </a:solidFill>
                          <a:effectLst/>
                        </a:rPr>
                        <a:t>   </a:t>
                      </a:r>
                    </a:p>
                    <a:p>
                      <a:pPr marL="68580">
                        <a:lnSpc>
                          <a:spcPts val="1375"/>
                        </a:lnSpc>
                      </a:pPr>
                      <a:r>
                        <a:rPr lang="en-US" sz="1600" dirty="0">
                          <a:solidFill>
                            <a:schemeClr val="bg1"/>
                          </a:solidFill>
                          <a:effectLst/>
                        </a:rPr>
                        <a:t>   1</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2880" marR="180975" algn="ctr">
                        <a:lnSpc>
                          <a:spcPts val="1375"/>
                        </a:lnSpc>
                        <a:spcAft>
                          <a:spcPts val="0"/>
                        </a:spcAft>
                      </a:pPr>
                      <a:endParaRPr lang="en-US" sz="1600" dirty="0">
                        <a:solidFill>
                          <a:schemeClr val="bg1"/>
                        </a:solidFill>
                        <a:effectLst/>
                      </a:endParaRPr>
                    </a:p>
                    <a:p>
                      <a:pPr marL="182880" marR="180975" algn="ctr">
                        <a:lnSpc>
                          <a:spcPts val="1375"/>
                        </a:lnSpc>
                        <a:spcAft>
                          <a:spcPts val="0"/>
                        </a:spcAft>
                      </a:pPr>
                      <a:endParaRPr lang="en-US" sz="1600" dirty="0">
                        <a:solidFill>
                          <a:schemeClr val="bg1"/>
                        </a:solidFill>
                        <a:effectLst/>
                      </a:endParaRPr>
                    </a:p>
                    <a:p>
                      <a:pPr marL="182880" marR="180975" algn="ctr">
                        <a:lnSpc>
                          <a:spcPts val="1375"/>
                        </a:lnSpc>
                        <a:spcAft>
                          <a:spcPts val="0"/>
                        </a:spcAft>
                      </a:pPr>
                      <a:r>
                        <a:rPr lang="en-US" sz="1600" dirty="0" err="1">
                          <a:solidFill>
                            <a:schemeClr val="bg1"/>
                          </a:solidFill>
                          <a:effectLst/>
                        </a:rPr>
                        <a:t>quiz_categories</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 algn="ctr">
                        <a:lnSpc>
                          <a:spcPts val="1375"/>
                        </a:lnSpc>
                      </a:pPr>
                      <a:endParaRPr lang="en-US" sz="1600" dirty="0">
                        <a:solidFill>
                          <a:schemeClr val="bg1"/>
                        </a:solidFill>
                        <a:effectLst/>
                      </a:endParaRPr>
                    </a:p>
                    <a:p>
                      <a:pPr marL="7620" algn="ctr">
                        <a:lnSpc>
                          <a:spcPts val="1375"/>
                        </a:lnSpc>
                      </a:pPr>
                      <a:endParaRPr lang="en-US" sz="1600" dirty="0">
                        <a:solidFill>
                          <a:schemeClr val="bg1"/>
                        </a:solidFill>
                        <a:effectLst/>
                      </a:endParaRPr>
                    </a:p>
                    <a:p>
                      <a:pPr marL="7620" algn="ctr">
                        <a:lnSpc>
                          <a:spcPts val="1375"/>
                        </a:lnSpc>
                      </a:pPr>
                      <a:r>
                        <a:rPr lang="en-US" sz="1600" dirty="0">
                          <a:solidFill>
                            <a:schemeClr val="bg1"/>
                          </a:solidFill>
                          <a:effectLst/>
                        </a:rPr>
                        <a:t>4</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249907460"/>
                  </a:ext>
                </a:extLst>
              </a:tr>
              <a:tr h="1154766">
                <a:tc>
                  <a:txBody>
                    <a:bodyPr/>
                    <a:lstStyle/>
                    <a:p>
                      <a:pPr marL="68580">
                        <a:lnSpc>
                          <a:spcPts val="1375"/>
                        </a:lnSpc>
                      </a:pPr>
                      <a:endParaRPr lang="en-US" sz="1600" dirty="0">
                        <a:solidFill>
                          <a:schemeClr val="bg1"/>
                        </a:solidFill>
                        <a:effectLst/>
                      </a:endParaRPr>
                    </a:p>
                    <a:p>
                      <a:pPr marL="68580">
                        <a:lnSpc>
                          <a:spcPts val="1375"/>
                        </a:lnSpc>
                      </a:pPr>
                      <a:endParaRPr lang="en-US" sz="1600" dirty="0">
                        <a:solidFill>
                          <a:schemeClr val="bg1"/>
                        </a:solidFill>
                        <a:effectLst/>
                      </a:endParaRPr>
                    </a:p>
                    <a:p>
                      <a:pPr marL="68580">
                        <a:lnSpc>
                          <a:spcPts val="1375"/>
                        </a:lnSpc>
                      </a:pPr>
                      <a:r>
                        <a:rPr lang="en-US" sz="1600" dirty="0">
                          <a:solidFill>
                            <a:schemeClr val="bg1"/>
                          </a:solidFill>
                          <a:effectLst/>
                        </a:rPr>
                        <a:t>   2</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2880" marR="179070" algn="ctr">
                        <a:lnSpc>
                          <a:spcPts val="1375"/>
                        </a:lnSpc>
                        <a:spcAft>
                          <a:spcPts val="0"/>
                        </a:spcAft>
                      </a:pPr>
                      <a:endParaRPr lang="en-US" sz="1600" dirty="0">
                        <a:solidFill>
                          <a:schemeClr val="bg1"/>
                        </a:solidFill>
                        <a:effectLst/>
                      </a:endParaRPr>
                    </a:p>
                    <a:p>
                      <a:pPr marL="182880" marR="179070" algn="ctr">
                        <a:lnSpc>
                          <a:spcPts val="1375"/>
                        </a:lnSpc>
                        <a:spcAft>
                          <a:spcPts val="0"/>
                        </a:spcAft>
                      </a:pPr>
                      <a:endParaRPr lang="en-US" sz="1600" dirty="0">
                        <a:solidFill>
                          <a:schemeClr val="bg1"/>
                        </a:solidFill>
                        <a:effectLst/>
                      </a:endParaRPr>
                    </a:p>
                    <a:p>
                      <a:pPr marL="182880" marR="179070" algn="ctr">
                        <a:lnSpc>
                          <a:spcPts val="1375"/>
                        </a:lnSpc>
                        <a:spcAft>
                          <a:spcPts val="0"/>
                        </a:spcAft>
                      </a:pPr>
                      <a:r>
                        <a:rPr lang="en-US" sz="1600" dirty="0" err="1">
                          <a:solidFill>
                            <a:schemeClr val="bg1"/>
                          </a:solidFill>
                          <a:effectLst/>
                        </a:rPr>
                        <a:t>quiz_questions</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5765" marR="398145" algn="ctr">
                        <a:lnSpc>
                          <a:spcPts val="1375"/>
                        </a:lnSpc>
                        <a:spcAft>
                          <a:spcPts val="0"/>
                        </a:spcAft>
                      </a:pPr>
                      <a:endParaRPr lang="en-US" sz="1600" dirty="0">
                        <a:solidFill>
                          <a:schemeClr val="bg1"/>
                        </a:solidFill>
                        <a:effectLst/>
                      </a:endParaRPr>
                    </a:p>
                    <a:p>
                      <a:pPr marL="405765" marR="398145" algn="ctr">
                        <a:lnSpc>
                          <a:spcPts val="1375"/>
                        </a:lnSpc>
                        <a:spcAft>
                          <a:spcPts val="0"/>
                        </a:spcAft>
                      </a:pPr>
                      <a:endParaRPr lang="en-US" sz="1600" dirty="0">
                        <a:solidFill>
                          <a:schemeClr val="bg1"/>
                        </a:solidFill>
                        <a:effectLst/>
                      </a:endParaRPr>
                    </a:p>
                    <a:p>
                      <a:pPr marL="405765" marR="398145" algn="ctr">
                        <a:lnSpc>
                          <a:spcPts val="1375"/>
                        </a:lnSpc>
                        <a:spcAft>
                          <a:spcPts val="0"/>
                        </a:spcAft>
                      </a:pPr>
                      <a:r>
                        <a:rPr lang="en-US" sz="1600" dirty="0">
                          <a:solidFill>
                            <a:schemeClr val="bg1"/>
                          </a:solidFill>
                          <a:effectLst/>
                        </a:rPr>
                        <a:t>117</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889709584"/>
                  </a:ext>
                </a:extLst>
              </a:tr>
            </a:tbl>
          </a:graphicData>
        </a:graphic>
      </p:graphicFrame>
    </p:spTree>
    <p:extLst>
      <p:ext uri="{BB962C8B-B14F-4D97-AF65-F5344CB8AC3E}">
        <p14:creationId xmlns:p14="http://schemas.microsoft.com/office/powerpoint/2010/main" val="4226402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C03D51-7EF5-4819-9948-781C6D414277}"/>
              </a:ext>
            </a:extLst>
          </p:cNvPr>
          <p:cNvSpPr>
            <a:spLocks noGrp="1"/>
          </p:cNvSpPr>
          <p:nvPr>
            <p:ph type="ctrTitle"/>
          </p:nvPr>
        </p:nvSpPr>
        <p:spPr>
          <a:xfrm>
            <a:off x="1507067" y="585926"/>
            <a:ext cx="7766936" cy="967666"/>
          </a:xfrm>
        </p:spPr>
        <p:txBody>
          <a:bodyPr/>
          <a:lstStyle/>
          <a:p>
            <a:pPr marR="501650" algn="ctr">
              <a:spcBef>
                <a:spcPts val="305"/>
              </a:spcBef>
              <a:spcAft>
                <a:spcPts val="0"/>
              </a:spcAft>
            </a:pPr>
            <a:r>
              <a:rPr lang="en-US" sz="2400" b="1" dirty="0">
                <a:effectLst/>
                <a:latin typeface="Times New Roman" panose="02020603050405020304" pitchFamily="18" charset="0"/>
                <a:ea typeface="Times New Roman" panose="02020603050405020304" pitchFamily="18" charset="0"/>
              </a:rPr>
              <a:t>            A</a:t>
            </a:r>
            <a:r>
              <a:rPr lang="en-IN" sz="2400" b="1" dirty="0">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Project Planning Report on</a:t>
            </a:r>
            <a:r>
              <a:rPr lang="en-IN" sz="2000" dirty="0">
                <a:effectLst/>
                <a:latin typeface="Times New Roman" panose="02020603050405020304" pitchFamily="18" charset="0"/>
                <a:ea typeface="Times New Roman" panose="02020603050405020304" pitchFamily="18" charset="0"/>
              </a:rPr>
              <a:t/>
            </a:r>
            <a:br>
              <a:rPr lang="en-IN" sz="2000" dirty="0">
                <a:effectLst/>
                <a:latin typeface="Times New Roman" panose="02020603050405020304" pitchFamily="18" charset="0"/>
                <a:ea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rPr>
              <a:t>“</a:t>
            </a:r>
            <a:r>
              <a:rPr lang="en-US" sz="2400" b="1" dirty="0">
                <a:effectLst/>
                <a:latin typeface="Times New Roman" panose="02020603050405020304" pitchFamily="18" charset="0"/>
                <a:ea typeface="Times New Roman" panose="02020603050405020304" pitchFamily="18" charset="0"/>
              </a:rPr>
              <a:t>ANDRIOD QUIZ APPLICATION”</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endParaRPr lang="en-IN" sz="1400" dirty="0"/>
          </a:p>
        </p:txBody>
      </p:sp>
      <p:sp>
        <p:nvSpPr>
          <p:cNvPr id="3" name="Subtitle 2">
            <a:extLst>
              <a:ext uri="{FF2B5EF4-FFF2-40B4-BE49-F238E27FC236}">
                <a16:creationId xmlns:a16="http://schemas.microsoft.com/office/drawing/2014/main" xmlns="" id="{D0FD102C-3137-4EE4-99DB-5905AADE0FB3}"/>
              </a:ext>
            </a:extLst>
          </p:cNvPr>
          <p:cNvSpPr>
            <a:spLocks noGrp="1"/>
          </p:cNvSpPr>
          <p:nvPr>
            <p:ph type="subTitle" idx="1"/>
          </p:nvPr>
        </p:nvSpPr>
        <p:spPr>
          <a:xfrm>
            <a:off x="1507067" y="3666478"/>
            <a:ext cx="7766936" cy="3116062"/>
          </a:xfrm>
        </p:spPr>
        <p:txBody>
          <a:bodyPr>
            <a:normAutofit fontScale="32500" lnSpcReduction="20000"/>
          </a:bodyPr>
          <a:lstStyle/>
          <a:p>
            <a:pPr algn="l"/>
            <a:r>
              <a:rPr lang="en-US" sz="7200" dirty="0">
                <a:latin typeface="Times New Roman" panose="02020603050405020304" pitchFamily="18" charset="0"/>
                <a:cs typeface="Times New Roman" panose="02020603050405020304" pitchFamily="18" charset="0"/>
              </a:rPr>
              <a:t>                                        </a:t>
            </a:r>
            <a:r>
              <a:rPr lang="en-US" sz="7200" dirty="0" smtClean="0">
                <a:latin typeface="Times New Roman" panose="02020603050405020304" pitchFamily="18" charset="0"/>
                <a:cs typeface="Times New Roman" panose="02020603050405020304" pitchFamily="18" charset="0"/>
              </a:rPr>
              <a:t> Submitted by</a:t>
            </a:r>
            <a:endParaRPr lang="en-US" sz="7200" dirty="0">
              <a:latin typeface="Times New Roman" panose="02020603050405020304" pitchFamily="18" charset="0"/>
              <a:cs typeface="Times New Roman" panose="02020603050405020304" pitchFamily="18" charset="0"/>
            </a:endParaRPr>
          </a:p>
          <a:p>
            <a:pPr algn="ctr"/>
            <a:r>
              <a:rPr lang="en-US" sz="7200" dirty="0" err="1" smtClean="0">
                <a:latin typeface="Times New Roman" panose="02020603050405020304" pitchFamily="18" charset="0"/>
                <a:ea typeface="Times New Roman" panose="02020603050405020304" pitchFamily="18" charset="0"/>
              </a:rPr>
              <a:t>Aachal</a:t>
            </a:r>
            <a:r>
              <a:rPr lang="en-US" sz="7200" dirty="0" smtClean="0">
                <a:latin typeface="Times New Roman" panose="02020603050405020304" pitchFamily="18" charset="0"/>
                <a:ea typeface="Times New Roman" panose="02020603050405020304" pitchFamily="18" charset="0"/>
              </a:rPr>
              <a:t> </a:t>
            </a:r>
            <a:r>
              <a:rPr lang="en-US" sz="7200" dirty="0" err="1" smtClean="0">
                <a:latin typeface="Times New Roman" panose="02020603050405020304" pitchFamily="18" charset="0"/>
                <a:ea typeface="Times New Roman" panose="02020603050405020304" pitchFamily="18" charset="0"/>
              </a:rPr>
              <a:t>Borole</a:t>
            </a:r>
            <a:endParaRPr lang="en-US" sz="7200" dirty="0">
              <a:effectLst/>
              <a:latin typeface="Times New Roman" panose="02020603050405020304" pitchFamily="18" charset="0"/>
              <a:ea typeface="Times New Roman" panose="02020603050405020304" pitchFamily="18" charset="0"/>
            </a:endParaRPr>
          </a:p>
          <a:p>
            <a:pPr marL="1409065" marR="2016760" algn="ctr">
              <a:spcBef>
                <a:spcPts val="1795"/>
              </a:spcBef>
              <a:spcAft>
                <a:spcPts val="0"/>
              </a:spcAft>
            </a:pPr>
            <a:r>
              <a:rPr lang="en-US" sz="7200" dirty="0">
                <a:latin typeface="Times New Roman" panose="02020603050405020304" pitchFamily="18" charset="0"/>
                <a:ea typeface="Times New Roman" panose="02020603050405020304" pitchFamily="18" charset="0"/>
              </a:rPr>
              <a:t>         </a:t>
            </a:r>
          </a:p>
          <a:p>
            <a:pPr marL="1409065" marR="2016760" algn="ctr">
              <a:spcBef>
                <a:spcPts val="1795"/>
              </a:spcBef>
              <a:spcAft>
                <a:spcPts val="0"/>
              </a:spcAft>
            </a:pPr>
            <a:r>
              <a:rPr lang="en-US" sz="7200" dirty="0">
                <a:latin typeface="Times New Roman" panose="02020603050405020304" pitchFamily="18" charset="0"/>
                <a:ea typeface="Times New Roman" panose="02020603050405020304" pitchFamily="18" charset="0"/>
              </a:rPr>
              <a:t>          </a:t>
            </a:r>
            <a:r>
              <a:rPr lang="en-US" sz="7200" dirty="0">
                <a:effectLst/>
                <a:latin typeface="Times New Roman" panose="02020603050405020304" pitchFamily="18" charset="0"/>
                <a:ea typeface="Times New Roman" panose="02020603050405020304" pitchFamily="18" charset="0"/>
              </a:rPr>
              <a:t>Under The Guidance of</a:t>
            </a:r>
            <a:endParaRPr lang="en-IN" sz="7200" dirty="0">
              <a:effectLst/>
              <a:latin typeface="Times New Roman" panose="02020603050405020304" pitchFamily="18" charset="0"/>
              <a:ea typeface="Times New Roman" panose="02020603050405020304" pitchFamily="18" charset="0"/>
            </a:endParaRPr>
          </a:p>
          <a:p>
            <a:pPr marL="1409065" marR="2018030" algn="ctr">
              <a:spcBef>
                <a:spcPts val="815"/>
              </a:spcBef>
              <a:spcAft>
                <a:spcPts val="0"/>
              </a:spcAft>
            </a:pPr>
            <a:r>
              <a:rPr lang="en-US" sz="7200" b="1" dirty="0">
                <a:solidFill>
                  <a:schemeClr val="tx1">
                    <a:lumMod val="95000"/>
                  </a:schemeClr>
                </a:solidFill>
                <a:effectLst/>
                <a:latin typeface="Times New Roman" panose="02020603050405020304" pitchFamily="18" charset="0"/>
                <a:ea typeface="Times New Roman" panose="02020603050405020304" pitchFamily="18" charset="0"/>
              </a:rPr>
              <a:t>         Mr. </a:t>
            </a:r>
            <a:r>
              <a:rPr lang="en-US" sz="7200" b="1" dirty="0" err="1">
                <a:solidFill>
                  <a:schemeClr val="tx1">
                    <a:lumMod val="95000"/>
                  </a:schemeClr>
                </a:solidFill>
                <a:effectLst/>
                <a:latin typeface="Times New Roman" panose="02020603050405020304" pitchFamily="18" charset="0"/>
                <a:ea typeface="Times New Roman" panose="02020603050405020304" pitchFamily="18" charset="0"/>
              </a:rPr>
              <a:t>D.O.Bharambe</a:t>
            </a:r>
            <a:endParaRPr lang="en-IN" sz="7200" dirty="0">
              <a:solidFill>
                <a:schemeClr val="tx1">
                  <a:lumMod val="95000"/>
                </a:schemeClr>
              </a:solidFill>
              <a:effectLst/>
              <a:latin typeface="Times New Roman" panose="02020603050405020304" pitchFamily="18" charset="0"/>
              <a:ea typeface="Times New Roman" panose="02020603050405020304" pitchFamily="18" charset="0"/>
            </a:endParaRPr>
          </a:p>
          <a:p>
            <a:pPr algn="ctr"/>
            <a:endParaRPr lang="en-US" sz="3300" dirty="0">
              <a:effectLst/>
              <a:latin typeface="Times New Roman" panose="02020603050405020304" pitchFamily="18" charset="0"/>
              <a:ea typeface="Times New Roman" panose="02020603050405020304" pitchFamily="18" charset="0"/>
            </a:endParaRPr>
          </a:p>
          <a:p>
            <a:pPr algn="l"/>
            <a:r>
              <a:rPr lang="en-US" sz="2200" dirty="0">
                <a:effectLst/>
                <a:latin typeface="Times New Roman" panose="02020603050405020304" pitchFamily="18" charset="0"/>
                <a:ea typeface="Times New Roman" panose="02020603050405020304" pitchFamily="18" charset="0"/>
              </a:rPr>
              <a:t>                             </a:t>
            </a:r>
          </a:p>
          <a:p>
            <a:pPr algn="l"/>
            <a:r>
              <a:rPr lang="en-IN" sz="2000" dirty="0">
                <a:latin typeface="Times New Roman" panose="02020603050405020304" pitchFamily="18" charset="0"/>
                <a:cs typeface="Times New Roman" panose="02020603050405020304" pitchFamily="18" charset="0"/>
              </a:rPr>
              <a:t>   </a:t>
            </a:r>
          </a:p>
        </p:txBody>
      </p:sp>
      <p:pic>
        <p:nvPicPr>
          <p:cNvPr id="4" name="image1.jpeg">
            <a:extLst>
              <a:ext uri="{FF2B5EF4-FFF2-40B4-BE49-F238E27FC236}">
                <a16:creationId xmlns:a16="http://schemas.microsoft.com/office/drawing/2014/main" xmlns="" id="{C2540BB2-F51E-46EB-90F2-231EA89C7FDD}"/>
              </a:ext>
            </a:extLst>
          </p:cNvPr>
          <p:cNvPicPr/>
          <p:nvPr/>
        </p:nvPicPr>
        <p:blipFill>
          <a:blip r:embed="rId2" cstate="print"/>
          <a:stretch>
            <a:fillRect/>
          </a:stretch>
        </p:blipFill>
        <p:spPr>
          <a:xfrm>
            <a:off x="4570432" y="1786255"/>
            <a:ext cx="1640205" cy="1489605"/>
          </a:xfrm>
          <a:prstGeom prst="rect">
            <a:avLst/>
          </a:prstGeom>
        </p:spPr>
      </p:pic>
    </p:spTree>
    <p:extLst>
      <p:ext uri="{BB962C8B-B14F-4D97-AF65-F5344CB8AC3E}">
        <p14:creationId xmlns:p14="http://schemas.microsoft.com/office/powerpoint/2010/main" val="3255647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
        <p15:prstTrans prst="curtains"/>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2000"/>
                                        <p:tgtEl>
                                          <p:spTgt spid="4"/>
                                        </p:tgtEl>
                                      </p:cBhvr>
                                    </p:animEffect>
                                  </p:childTnLst>
                                </p:cTn>
                              </p:par>
                            </p:childTnLst>
                          </p:cTn>
                        </p:par>
                        <p:par>
                          <p:cTn id="13" fill="hold">
                            <p:stCondLst>
                              <p:cond delay="2250"/>
                            </p:stCondLst>
                            <p:childTnLst>
                              <p:par>
                                <p:cTn id="14" presetID="16" presetClass="entr" presetSubtype="21"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arn(inVertical)">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arn(inVertical)">
                                      <p:cBhvr>
                                        <p:cTn id="21" dur="1000"/>
                                        <p:tgtEl>
                                          <p:spTgt spid="3">
                                            <p:txEl>
                                              <p:pRg st="1" end="1"/>
                                            </p:txEl>
                                          </p:spTgt>
                                        </p:tgtEl>
                                      </p:cBhvr>
                                    </p:animEffect>
                                  </p:childTnLst>
                                </p:cTn>
                              </p:par>
                            </p:childTnLst>
                          </p:cTn>
                        </p:par>
                        <p:par>
                          <p:cTn id="22" fill="hold">
                            <p:stCondLst>
                              <p:cond delay="1000"/>
                            </p:stCondLst>
                            <p:childTnLst>
                              <p:par>
                                <p:cTn id="23" presetID="16" presetClass="entr" presetSubtype="21"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arn(inVertical)">
                                      <p:cBhvr>
                                        <p:cTn id="25" dur="1000"/>
                                        <p:tgtEl>
                                          <p:spTgt spid="3">
                                            <p:txEl>
                                              <p:pRg st="2" end="2"/>
                                            </p:txEl>
                                          </p:spTgt>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childTnLst>
                                </p:cTn>
                              </p:par>
                            </p:childTnLst>
                          </p:cTn>
                        </p:par>
                        <p:par>
                          <p:cTn id="34" fill="hold">
                            <p:stCondLst>
                              <p:cond delay="4000"/>
                            </p:stCondLst>
                            <p:childTnLst>
                              <p:par>
                                <p:cTn id="35" presetID="16" presetClass="entr" presetSubtype="21"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1000"/>
                                        <p:tgtEl>
                                          <p:spTgt spid="3">
                                            <p:txEl>
                                              <p:pRg st="6" end="6"/>
                                            </p:txEl>
                                          </p:spTgt>
                                        </p:tgtEl>
                                      </p:cBhvr>
                                    </p:animEffect>
                                  </p:childTnLst>
                                </p:cTn>
                              </p:par>
                            </p:childTnLst>
                          </p:cTn>
                        </p:par>
                        <p:par>
                          <p:cTn id="38" fill="hold">
                            <p:stCondLst>
                              <p:cond delay="5000"/>
                            </p:stCondLst>
                            <p:childTnLst>
                              <p:par>
                                <p:cTn id="39" presetID="16" presetClass="entr" presetSubtype="21" fill="hold" grpId="0"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barn(inVertical)">
                                      <p:cBhvr>
                                        <p:cTn id="41"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A88427-3A48-4043-AD37-CE26B97A5687}"/>
              </a:ext>
            </a:extLst>
          </p:cNvPr>
          <p:cNvSpPr>
            <a:spLocks noGrp="1"/>
          </p:cNvSpPr>
          <p:nvPr>
            <p:ph type="title"/>
          </p:nvPr>
        </p:nvSpPr>
        <p:spPr/>
        <p:txBody>
          <a:bodyPr/>
          <a:lstStyle/>
          <a:p>
            <a:pPr algn="ctr"/>
            <a:r>
              <a:rPr lang="en-US" sz="2400" b="1" dirty="0">
                <a:solidFill>
                  <a:schemeClr val="tx1"/>
                </a:solidFill>
                <a:effectLst/>
                <a:latin typeface="Times New Roman" panose="02020603050405020304" pitchFamily="18" charset="0"/>
                <a:ea typeface="Times New Roman" panose="02020603050405020304" pitchFamily="18" charset="0"/>
              </a:rPr>
              <a:t>Table 4.1.3 </a:t>
            </a:r>
            <a:r>
              <a:rPr lang="en-US" sz="2400" b="1" dirty="0" err="1">
                <a:solidFill>
                  <a:schemeClr val="tx1"/>
                </a:solidFill>
                <a:effectLst/>
                <a:latin typeface="Times New Roman" panose="02020603050405020304" pitchFamily="18" charset="0"/>
                <a:ea typeface="Times New Roman" panose="02020603050405020304" pitchFamily="18" charset="0"/>
              </a:rPr>
              <a:t>quiz_questions</a:t>
            </a:r>
            <a:r>
              <a:rPr lang="en-IN" sz="1800" b="1" dirty="0">
                <a:effectLst/>
                <a:latin typeface="Times New Roman" panose="02020603050405020304" pitchFamily="18" charset="0"/>
                <a:ea typeface="Times New Roman" panose="02020603050405020304" pitchFamily="18" charset="0"/>
              </a:rPr>
              <a:t/>
            </a:r>
            <a:br>
              <a:rPr lang="en-IN" sz="1800" b="1" dirty="0">
                <a:effectLst/>
                <a:latin typeface="Times New Roman" panose="02020603050405020304" pitchFamily="18" charset="0"/>
                <a:ea typeface="Times New Roman" panose="02020603050405020304" pitchFamily="18" charset="0"/>
              </a:rPr>
            </a:br>
            <a:endParaRPr lang="en-IN" dirty="0"/>
          </a:p>
        </p:txBody>
      </p:sp>
      <p:graphicFrame>
        <p:nvGraphicFramePr>
          <p:cNvPr id="3" name="Table 2">
            <a:extLst>
              <a:ext uri="{FF2B5EF4-FFF2-40B4-BE49-F238E27FC236}">
                <a16:creationId xmlns:a16="http://schemas.microsoft.com/office/drawing/2014/main" xmlns="" id="{034991F7-47B9-4DB3-832E-D57CC88E0A06}"/>
              </a:ext>
            </a:extLst>
          </p:cNvPr>
          <p:cNvGraphicFramePr>
            <a:graphicFrameLocks noGrp="1"/>
          </p:cNvGraphicFramePr>
          <p:nvPr>
            <p:extLst>
              <p:ext uri="{D42A27DB-BD31-4B8C-83A1-F6EECF244321}">
                <p14:modId xmlns:p14="http://schemas.microsoft.com/office/powerpoint/2010/main" val="2297748403"/>
              </p:ext>
            </p:extLst>
          </p:nvPr>
        </p:nvGraphicFramePr>
        <p:xfrm>
          <a:off x="982132" y="1930400"/>
          <a:ext cx="8060270" cy="4172961"/>
        </p:xfrm>
        <a:graphic>
          <a:graphicData uri="http://schemas.openxmlformats.org/drawingml/2006/table">
            <a:tbl>
              <a:tblPr firstRow="1" firstCol="1" lastRow="1" lastCol="1" bandRow="1" bandCol="1">
                <a:tableStyleId>{5C22544A-7EE6-4342-B048-85BDC9FD1C3A}</a:tableStyleId>
              </a:tblPr>
              <a:tblGrid>
                <a:gridCol w="396125">
                  <a:extLst>
                    <a:ext uri="{9D8B030D-6E8A-4147-A177-3AD203B41FA5}">
                      <a16:colId xmlns:a16="http://schemas.microsoft.com/office/drawing/2014/main" xmlns="" val="175055383"/>
                    </a:ext>
                  </a:extLst>
                </a:gridCol>
                <a:gridCol w="856810">
                  <a:extLst>
                    <a:ext uri="{9D8B030D-6E8A-4147-A177-3AD203B41FA5}">
                      <a16:colId xmlns:a16="http://schemas.microsoft.com/office/drawing/2014/main" xmlns="" val="3582927598"/>
                    </a:ext>
                  </a:extLst>
                </a:gridCol>
                <a:gridCol w="1221149">
                  <a:extLst>
                    <a:ext uri="{9D8B030D-6E8A-4147-A177-3AD203B41FA5}">
                      <a16:colId xmlns:a16="http://schemas.microsoft.com/office/drawing/2014/main" xmlns="" val="987409907"/>
                    </a:ext>
                  </a:extLst>
                </a:gridCol>
                <a:gridCol w="896241">
                  <a:extLst>
                    <a:ext uri="{9D8B030D-6E8A-4147-A177-3AD203B41FA5}">
                      <a16:colId xmlns:a16="http://schemas.microsoft.com/office/drawing/2014/main" xmlns="" val="2245711078"/>
                    </a:ext>
                  </a:extLst>
                </a:gridCol>
                <a:gridCol w="1027541">
                  <a:extLst>
                    <a:ext uri="{9D8B030D-6E8A-4147-A177-3AD203B41FA5}">
                      <a16:colId xmlns:a16="http://schemas.microsoft.com/office/drawing/2014/main" xmlns="" val="1224375436"/>
                    </a:ext>
                  </a:extLst>
                </a:gridCol>
                <a:gridCol w="914166">
                  <a:extLst>
                    <a:ext uri="{9D8B030D-6E8A-4147-A177-3AD203B41FA5}">
                      <a16:colId xmlns:a16="http://schemas.microsoft.com/office/drawing/2014/main" xmlns="" val="1043253122"/>
                    </a:ext>
                  </a:extLst>
                </a:gridCol>
                <a:gridCol w="1008736">
                  <a:extLst>
                    <a:ext uri="{9D8B030D-6E8A-4147-A177-3AD203B41FA5}">
                      <a16:colId xmlns:a16="http://schemas.microsoft.com/office/drawing/2014/main" xmlns="" val="891504839"/>
                    </a:ext>
                  </a:extLst>
                </a:gridCol>
                <a:gridCol w="1188373">
                  <a:extLst>
                    <a:ext uri="{9D8B030D-6E8A-4147-A177-3AD203B41FA5}">
                      <a16:colId xmlns:a16="http://schemas.microsoft.com/office/drawing/2014/main" xmlns="" val="3196890425"/>
                    </a:ext>
                  </a:extLst>
                </a:gridCol>
                <a:gridCol w="551129">
                  <a:extLst>
                    <a:ext uri="{9D8B030D-6E8A-4147-A177-3AD203B41FA5}">
                      <a16:colId xmlns:a16="http://schemas.microsoft.com/office/drawing/2014/main" xmlns="" val="3343047029"/>
                    </a:ext>
                  </a:extLst>
                </a:gridCol>
              </a:tblGrid>
              <a:tr h="728133">
                <a:tc>
                  <a:txBody>
                    <a:bodyPr/>
                    <a:lstStyle/>
                    <a:p>
                      <a:pPr marL="67945"/>
                      <a:r>
                        <a:rPr lang="en-US" sz="16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marR="60325" algn="ctr">
                        <a:lnSpc>
                          <a:spcPts val="1375"/>
                        </a:lnSpc>
                        <a:spcAft>
                          <a:spcPts val="0"/>
                        </a:spcAft>
                      </a:pPr>
                      <a:endParaRPr lang="en-US" sz="1600" dirty="0">
                        <a:effectLst/>
                      </a:endParaRPr>
                    </a:p>
                    <a:p>
                      <a:pPr marL="64135" marR="60325" algn="ctr">
                        <a:lnSpc>
                          <a:spcPts val="1375"/>
                        </a:lnSpc>
                        <a:spcAft>
                          <a:spcPts val="0"/>
                        </a:spcAft>
                      </a:pPr>
                      <a:r>
                        <a:rPr lang="en-US" sz="1600" dirty="0">
                          <a:effectLst/>
                        </a:rPr>
                        <a:t>_</a:t>
                      </a:r>
                      <a:r>
                        <a:rPr lang="en-US" sz="1800" dirty="0">
                          <a:solidFill>
                            <a:schemeClr val="bg1"/>
                          </a:solidFill>
                          <a:effectLst/>
                        </a:rPr>
                        <a:t>id</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0010" marR="73660" algn="ctr">
                        <a:lnSpc>
                          <a:spcPts val="1375"/>
                        </a:lnSpc>
                        <a:spcAft>
                          <a:spcPts val="0"/>
                        </a:spcAft>
                      </a:pPr>
                      <a:endParaRPr lang="en-US" sz="1800" dirty="0">
                        <a:solidFill>
                          <a:schemeClr val="bg1"/>
                        </a:solidFill>
                        <a:effectLst/>
                      </a:endParaRPr>
                    </a:p>
                    <a:p>
                      <a:pPr marL="80010" marR="73660" algn="ctr">
                        <a:lnSpc>
                          <a:spcPts val="1375"/>
                        </a:lnSpc>
                        <a:spcAft>
                          <a:spcPts val="0"/>
                        </a:spcAft>
                      </a:pPr>
                      <a:r>
                        <a:rPr lang="en-US" sz="1800" dirty="0">
                          <a:solidFill>
                            <a:schemeClr val="bg1"/>
                          </a:solidFill>
                          <a:effectLst/>
                        </a:rPr>
                        <a:t>question</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59690" algn="ctr">
                        <a:lnSpc>
                          <a:spcPts val="1375"/>
                        </a:lnSpc>
                        <a:spcAft>
                          <a:spcPts val="0"/>
                        </a:spcAft>
                      </a:pPr>
                      <a:endParaRPr lang="en-US" sz="1800" dirty="0">
                        <a:solidFill>
                          <a:schemeClr val="bg1"/>
                        </a:solidFill>
                        <a:effectLst/>
                      </a:endParaRPr>
                    </a:p>
                    <a:p>
                      <a:pPr marL="65405" marR="59690" algn="ctr">
                        <a:lnSpc>
                          <a:spcPts val="1375"/>
                        </a:lnSpc>
                        <a:spcAft>
                          <a:spcPts val="0"/>
                        </a:spcAft>
                      </a:pPr>
                      <a:r>
                        <a:rPr lang="en-US" sz="1800" dirty="0">
                          <a:solidFill>
                            <a:schemeClr val="bg1"/>
                          </a:solidFill>
                          <a:effectLst/>
                        </a:rPr>
                        <a:t>option1</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880" marR="48895" algn="ctr">
                        <a:lnSpc>
                          <a:spcPts val="1375"/>
                        </a:lnSpc>
                        <a:spcAft>
                          <a:spcPts val="0"/>
                        </a:spcAft>
                      </a:pPr>
                      <a:endParaRPr lang="en-US" sz="1600" dirty="0">
                        <a:effectLst/>
                      </a:endParaRPr>
                    </a:p>
                    <a:p>
                      <a:pPr marL="55880" marR="48895" algn="ctr">
                        <a:lnSpc>
                          <a:spcPts val="1375"/>
                        </a:lnSpc>
                        <a:spcAft>
                          <a:spcPts val="0"/>
                        </a:spcAft>
                      </a:pPr>
                      <a:r>
                        <a:rPr lang="en-US" sz="1800" dirty="0">
                          <a:solidFill>
                            <a:schemeClr val="bg1"/>
                          </a:solidFill>
                          <a:effectLst/>
                        </a:rPr>
                        <a:t>Option2</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880" marR="48895" algn="ctr">
                        <a:lnSpc>
                          <a:spcPts val="1375"/>
                        </a:lnSpc>
                        <a:spcAft>
                          <a:spcPts val="0"/>
                        </a:spcAft>
                      </a:pPr>
                      <a:endParaRPr lang="en-US" sz="1600" dirty="0">
                        <a:effectLst/>
                      </a:endParaRPr>
                    </a:p>
                    <a:p>
                      <a:pPr marL="55880" marR="48895" algn="ctr">
                        <a:lnSpc>
                          <a:spcPts val="1375"/>
                        </a:lnSpc>
                        <a:spcAft>
                          <a:spcPts val="0"/>
                        </a:spcAft>
                      </a:pPr>
                      <a:r>
                        <a:rPr lang="en-US" sz="1800" dirty="0">
                          <a:solidFill>
                            <a:schemeClr val="bg1"/>
                          </a:solidFill>
                          <a:effectLst/>
                        </a:rPr>
                        <a:t>Option3</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880" marR="48260" algn="ctr">
                        <a:lnSpc>
                          <a:spcPts val="1375"/>
                        </a:lnSpc>
                        <a:spcAft>
                          <a:spcPts val="0"/>
                        </a:spcAft>
                      </a:pPr>
                      <a:endParaRPr lang="en-US" sz="1600" dirty="0">
                        <a:solidFill>
                          <a:schemeClr val="bg1"/>
                        </a:solidFill>
                        <a:effectLst/>
                      </a:endParaRPr>
                    </a:p>
                    <a:p>
                      <a:pPr marL="55880" marR="48260" algn="ctr">
                        <a:lnSpc>
                          <a:spcPts val="1375"/>
                        </a:lnSpc>
                        <a:spcAft>
                          <a:spcPts val="0"/>
                        </a:spcAft>
                      </a:pPr>
                      <a:r>
                        <a:rPr lang="en-US" sz="1600" dirty="0" err="1">
                          <a:solidFill>
                            <a:schemeClr val="bg1"/>
                          </a:solidFill>
                          <a:effectLst/>
                        </a:rPr>
                        <a:t>Answer_nr</a:t>
                      </a:r>
                      <a:endPar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06375" algn="r">
                        <a:lnSpc>
                          <a:spcPts val="1375"/>
                        </a:lnSpc>
                        <a:spcAft>
                          <a:spcPts val="0"/>
                        </a:spcAft>
                      </a:pPr>
                      <a:endParaRPr lang="en-US" sz="1600" dirty="0">
                        <a:solidFill>
                          <a:schemeClr val="bg1"/>
                        </a:solidFill>
                        <a:effectLst/>
                      </a:endParaRPr>
                    </a:p>
                    <a:p>
                      <a:pPr marL="67945" marR="206375" algn="r">
                        <a:lnSpc>
                          <a:spcPts val="1375"/>
                        </a:lnSpc>
                        <a:spcAft>
                          <a:spcPts val="0"/>
                        </a:spcAft>
                      </a:pPr>
                      <a:r>
                        <a:rPr lang="en-US" sz="1600" dirty="0" err="1">
                          <a:solidFill>
                            <a:schemeClr val="bg1"/>
                          </a:solidFill>
                          <a:effectLst/>
                        </a:rPr>
                        <a:t>Diffi</a:t>
                      </a:r>
                      <a:endParaRPr lang="en-US" sz="1600" dirty="0">
                        <a:solidFill>
                          <a:schemeClr val="bg1"/>
                        </a:solidFill>
                        <a:effectLst/>
                      </a:endParaRPr>
                    </a:p>
                    <a:p>
                      <a:pPr marL="67945" marR="206375" algn="r">
                        <a:lnSpc>
                          <a:spcPts val="1375"/>
                        </a:lnSpc>
                        <a:spcAft>
                          <a:spcPts val="0"/>
                        </a:spcAft>
                      </a:pPr>
                      <a:r>
                        <a:rPr lang="en-US" sz="1600" dirty="0" err="1">
                          <a:solidFill>
                            <a:schemeClr val="bg1"/>
                          </a:solidFill>
                          <a:effectLst/>
                        </a:rPr>
                        <a:t>Culty</a:t>
                      </a:r>
                      <a:endPar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880" marR="47625" algn="ctr">
                        <a:lnSpc>
                          <a:spcPts val="1375"/>
                        </a:lnSpc>
                        <a:spcAft>
                          <a:spcPts val="0"/>
                        </a:spcAft>
                      </a:pPr>
                      <a:r>
                        <a:rPr lang="en-US" sz="1600" dirty="0">
                          <a:solidFill>
                            <a:schemeClr val="bg1"/>
                          </a:solidFill>
                          <a:effectLst/>
                        </a:rPr>
                        <a:t>category</a:t>
                      </a:r>
                      <a:endPar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1574214712"/>
                  </a:ext>
                </a:extLst>
              </a:tr>
              <a:tr h="602240">
                <a:tc>
                  <a:txBody>
                    <a:bodyPr/>
                    <a:lstStyle/>
                    <a:p>
                      <a:pPr marL="5715" algn="ctr">
                        <a:lnSpc>
                          <a:spcPts val="1375"/>
                        </a:lnSpc>
                      </a:pPr>
                      <a:endPar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715" algn="ctr">
                        <a:lnSpc>
                          <a:spcPts val="1375"/>
                        </a:lnSpc>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375"/>
                        </a:lnSpc>
                      </a:pPr>
                      <a:endParaRPr lang="en-US" sz="1800" dirty="0">
                        <a:effectLst/>
                        <a:latin typeface="Times New Roman" panose="02020603050405020304" pitchFamily="18" charset="0"/>
                        <a:cs typeface="Times New Roman" panose="02020603050405020304" pitchFamily="18" charset="0"/>
                      </a:endParaRPr>
                    </a:p>
                    <a:p>
                      <a:pPr marL="4445" algn="ctr">
                        <a:lnSpc>
                          <a:spcPts val="1375"/>
                        </a:lnSpc>
                      </a:pPr>
                      <a:r>
                        <a:rPr lang="en-US" sz="1800"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080" algn="ctr">
                        <a:lnSpc>
                          <a:spcPts val="1375"/>
                        </a:lnSpc>
                      </a:pPr>
                      <a:endParaRPr lang="en-US" sz="1800" dirty="0">
                        <a:effectLst/>
                        <a:latin typeface="Times New Roman" panose="02020603050405020304" pitchFamily="18" charset="0"/>
                        <a:cs typeface="Times New Roman" panose="02020603050405020304" pitchFamily="18" charset="0"/>
                      </a:endParaRPr>
                    </a:p>
                    <a:p>
                      <a:pPr marL="5080" algn="ctr">
                        <a:lnSpc>
                          <a:spcPts val="1375"/>
                        </a:lnSpc>
                      </a:pPr>
                      <a:r>
                        <a:rPr lang="en-US" sz="1800" dirty="0">
                          <a:effectLst/>
                          <a:latin typeface="Times New Roman" panose="02020603050405020304" pitchFamily="18" charset="0"/>
                          <a:cs typeface="Times New Roman" panose="02020603050405020304" pitchFamily="18" charset="0"/>
                        </a:rPr>
                        <a:t>A</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algn="ctr">
                        <a:lnSpc>
                          <a:spcPts val="1375"/>
                        </a:lnSpc>
                      </a:pPr>
                      <a:endParaRPr lang="en-US" sz="1800" dirty="0">
                        <a:effectLst/>
                        <a:latin typeface="Times New Roman" panose="02020603050405020304" pitchFamily="18" charset="0"/>
                        <a:cs typeface="Times New Roman" panose="02020603050405020304" pitchFamily="18" charset="0"/>
                      </a:endParaRPr>
                    </a:p>
                    <a:p>
                      <a:pPr marL="5715" algn="ctr">
                        <a:lnSpc>
                          <a:spcPts val="1375"/>
                        </a:lnSpc>
                      </a:pPr>
                      <a:r>
                        <a:rPr lang="en-US" sz="1800" dirty="0">
                          <a:effectLst/>
                          <a:latin typeface="Times New Roman" panose="02020603050405020304" pitchFamily="18" charset="0"/>
                          <a:cs typeface="Times New Roman" panose="02020603050405020304" pitchFamily="18" charset="0"/>
                        </a:rPr>
                        <a:t>A</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080" algn="ctr">
                        <a:lnSpc>
                          <a:spcPts val="1375"/>
                        </a:lnSpc>
                      </a:pPr>
                      <a:endParaRPr lang="en-US" sz="1800" dirty="0">
                        <a:effectLst/>
                        <a:latin typeface="Times New Roman" panose="02020603050405020304" pitchFamily="18" charset="0"/>
                        <a:cs typeface="Times New Roman" panose="02020603050405020304" pitchFamily="18" charset="0"/>
                      </a:endParaRPr>
                    </a:p>
                    <a:p>
                      <a:pPr marL="5080" algn="ctr">
                        <a:lnSpc>
                          <a:spcPts val="1375"/>
                        </a:lnSpc>
                      </a:pPr>
                      <a:r>
                        <a:rPr lang="en-US" sz="1800" dirty="0">
                          <a:effectLst/>
                          <a:latin typeface="Times New Roman" panose="02020603050405020304" pitchFamily="18" charset="0"/>
                          <a:cs typeface="Times New Roman" panose="02020603050405020304" pitchFamily="18" charset="0"/>
                        </a:rPr>
                        <a:t>B</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080" algn="ctr">
                        <a:lnSpc>
                          <a:spcPts val="1375"/>
                        </a:lnSpc>
                      </a:pPr>
                      <a:endParaRPr lang="en-US" sz="1800" dirty="0">
                        <a:effectLst/>
                        <a:latin typeface="Times New Roman" panose="02020603050405020304" pitchFamily="18" charset="0"/>
                        <a:cs typeface="Times New Roman" panose="02020603050405020304" pitchFamily="18" charset="0"/>
                      </a:endParaRPr>
                    </a:p>
                    <a:p>
                      <a:pPr marL="5080" algn="ctr">
                        <a:lnSpc>
                          <a:spcPts val="1375"/>
                        </a:lnSpc>
                      </a:pPr>
                      <a:r>
                        <a:rPr lang="en-US" sz="1800" dirty="0">
                          <a:effectLst/>
                          <a:latin typeface="Times New Roman" panose="02020603050405020304" pitchFamily="18" charset="0"/>
                          <a:cs typeface="Times New Roman" panose="02020603050405020304" pitchFamily="18" charset="0"/>
                        </a:rPr>
                        <a:t>C</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255" algn="ctr">
                        <a:lnSpc>
                          <a:spcPts val="1375"/>
                        </a:lnSpc>
                      </a:pPr>
                      <a:endParaRPr lang="en-US" sz="1800" dirty="0">
                        <a:effectLst/>
                        <a:latin typeface="Times New Roman" panose="02020603050405020304" pitchFamily="18" charset="0"/>
                        <a:cs typeface="Times New Roman" panose="02020603050405020304" pitchFamily="18" charset="0"/>
                      </a:endParaRPr>
                    </a:p>
                    <a:p>
                      <a:pPr marL="8255" algn="ctr">
                        <a:lnSpc>
                          <a:spcPts val="1375"/>
                        </a:lnSpc>
                      </a:pPr>
                      <a:r>
                        <a:rPr lang="en-US" sz="1800" dirty="0">
                          <a:effectLst/>
                          <a:latin typeface="Times New Roman" panose="02020603050405020304" pitchFamily="18" charset="0"/>
                          <a:cs typeface="Times New Roman" panose="02020603050405020304" pitchFamily="18" charset="0"/>
                        </a:rPr>
                        <a:t>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30200" marR="326390" algn="ctr">
                        <a:lnSpc>
                          <a:spcPts val="1375"/>
                        </a:lnSpc>
                        <a:spcAft>
                          <a:spcPts val="0"/>
                        </a:spcAft>
                      </a:pPr>
                      <a:endParaRPr lang="en-US" sz="1800" dirty="0">
                        <a:effectLst/>
                        <a:latin typeface="Times New Roman" panose="02020603050405020304" pitchFamily="18" charset="0"/>
                        <a:cs typeface="Times New Roman" panose="02020603050405020304" pitchFamily="18" charset="0"/>
                      </a:endParaRPr>
                    </a:p>
                    <a:p>
                      <a:pPr marL="330200" marR="326390" algn="ctr">
                        <a:lnSpc>
                          <a:spcPts val="1375"/>
                        </a:lnSpc>
                        <a:spcAft>
                          <a:spcPts val="0"/>
                        </a:spcAft>
                      </a:pPr>
                      <a:r>
                        <a:rPr lang="en-US" sz="1800" dirty="0">
                          <a:effectLst/>
                          <a:latin typeface="Times New Roman" panose="02020603050405020304" pitchFamily="18" charset="0"/>
                          <a:cs typeface="Times New Roman" panose="02020603050405020304" pitchFamily="18" charset="0"/>
                        </a:rPr>
                        <a:t>easy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25" algn="ctr">
                        <a:lnSpc>
                          <a:spcPts val="1375"/>
                        </a:lnSpc>
                      </a:pPr>
                      <a:endParaRPr lang="en-US" sz="1800" dirty="0">
                        <a:solidFill>
                          <a:schemeClr val="bg1"/>
                        </a:solidFill>
                        <a:effectLst/>
                      </a:endParaRPr>
                    </a:p>
                    <a:p>
                      <a:pPr marL="9525" algn="ctr">
                        <a:lnSpc>
                          <a:spcPts val="1375"/>
                        </a:lnSpc>
                      </a:pPr>
                      <a:r>
                        <a:rPr lang="en-US" sz="1800" dirty="0">
                          <a:solidFill>
                            <a:schemeClr val="bg1"/>
                          </a:solidFill>
                          <a:effectLst/>
                        </a:rPr>
                        <a:t>1</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4191690544"/>
                  </a:ext>
                </a:extLst>
              </a:tr>
              <a:tr h="819054">
                <a:tc>
                  <a:txBody>
                    <a:bodyPr/>
                    <a:lstStyle/>
                    <a:p>
                      <a:pPr marL="5715" algn="ctr">
                        <a:spcBef>
                          <a:spcPts val="5"/>
                        </a:spcBef>
                        <a:spcAft>
                          <a:spcPts val="0"/>
                        </a:spcAft>
                      </a:pPr>
                      <a:r>
                        <a:rPr lang="en-US" sz="1800" dirty="0">
                          <a:solidFill>
                            <a:schemeClr val="bg1"/>
                          </a:solidFill>
                          <a:effectLst/>
                        </a:rPr>
                        <a:t>2</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spcBef>
                          <a:spcPts val="5"/>
                        </a:spcBef>
                        <a:spcAft>
                          <a:spcPts val="0"/>
                        </a:spcAft>
                      </a:pPr>
                      <a:endParaRPr lang="en-US" sz="1800" dirty="0">
                        <a:effectLst/>
                        <a:latin typeface="Times New Roman" panose="02020603050405020304" pitchFamily="18" charset="0"/>
                        <a:cs typeface="Times New Roman" panose="02020603050405020304" pitchFamily="18" charset="0"/>
                      </a:endParaRPr>
                    </a:p>
                    <a:p>
                      <a:pPr marL="4445" algn="ctr">
                        <a:spcBef>
                          <a:spcPts val="5"/>
                        </a:spcBef>
                        <a:spcAft>
                          <a:spcPts val="0"/>
                        </a:spcAft>
                      </a:pPr>
                      <a:r>
                        <a:rPr lang="en-US" sz="1800" dirty="0">
                          <a:effectLst/>
                          <a:latin typeface="Times New Roman" panose="02020603050405020304" pitchFamily="18" charset="0"/>
                          <a:cs typeface="Times New Roman" panose="02020603050405020304" pitchFamily="18" charset="0"/>
                        </a:rPr>
                        <a:t>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algn="ctr">
                        <a:spcBef>
                          <a:spcPts val="5"/>
                        </a:spcBef>
                        <a:spcAft>
                          <a:spcPts val="0"/>
                        </a:spcAft>
                      </a:pPr>
                      <a:endParaRPr lang="en-US" sz="1800" dirty="0">
                        <a:effectLst/>
                        <a:latin typeface="Times New Roman" panose="02020603050405020304" pitchFamily="18" charset="0"/>
                        <a:cs typeface="Times New Roman" panose="02020603050405020304" pitchFamily="18" charset="0"/>
                      </a:endParaRPr>
                    </a:p>
                    <a:p>
                      <a:pPr marL="5715" algn="ctr">
                        <a:spcBef>
                          <a:spcPts val="5"/>
                        </a:spcBef>
                        <a:spcAft>
                          <a:spcPts val="0"/>
                        </a:spcAft>
                      </a:pPr>
                      <a:r>
                        <a:rPr lang="en-US" sz="1800" dirty="0">
                          <a:effectLst/>
                          <a:latin typeface="Times New Roman" panose="02020603050405020304" pitchFamily="18" charset="0"/>
                          <a:cs typeface="Times New Roman" panose="02020603050405020304" pitchFamily="18" charset="0"/>
                        </a:rPr>
                        <a:t>B</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algn="ctr">
                        <a:spcBef>
                          <a:spcPts val="5"/>
                        </a:spcBef>
                        <a:spcAft>
                          <a:spcPts val="0"/>
                        </a:spcAft>
                      </a:pPr>
                      <a:endParaRPr lang="en-US" sz="1800" dirty="0">
                        <a:effectLst/>
                        <a:latin typeface="Times New Roman" panose="02020603050405020304" pitchFamily="18" charset="0"/>
                        <a:cs typeface="Times New Roman" panose="02020603050405020304" pitchFamily="18" charset="0"/>
                      </a:endParaRPr>
                    </a:p>
                    <a:p>
                      <a:pPr marL="5715" algn="ctr">
                        <a:spcBef>
                          <a:spcPts val="5"/>
                        </a:spcBef>
                        <a:spcAft>
                          <a:spcPts val="0"/>
                        </a:spcAft>
                      </a:pPr>
                      <a:r>
                        <a:rPr lang="en-US" sz="1800" dirty="0">
                          <a:effectLst/>
                          <a:latin typeface="Times New Roman" panose="02020603050405020304" pitchFamily="18" charset="0"/>
                          <a:cs typeface="Times New Roman" panose="02020603050405020304" pitchFamily="18" charset="0"/>
                        </a:rPr>
                        <a:t>A</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080" algn="ctr">
                        <a:spcBef>
                          <a:spcPts val="5"/>
                        </a:spcBef>
                        <a:spcAft>
                          <a:spcPts val="0"/>
                        </a:spcAft>
                      </a:pPr>
                      <a:endParaRPr lang="en-US" sz="1800" dirty="0">
                        <a:effectLst/>
                        <a:latin typeface="Times New Roman" panose="02020603050405020304" pitchFamily="18" charset="0"/>
                        <a:cs typeface="Times New Roman" panose="02020603050405020304" pitchFamily="18" charset="0"/>
                      </a:endParaRPr>
                    </a:p>
                    <a:p>
                      <a:pPr marL="5080" algn="ctr">
                        <a:spcBef>
                          <a:spcPts val="5"/>
                        </a:spcBef>
                        <a:spcAft>
                          <a:spcPts val="0"/>
                        </a:spcAft>
                      </a:pPr>
                      <a:r>
                        <a:rPr lang="en-US" sz="1800" dirty="0">
                          <a:effectLst/>
                          <a:latin typeface="Times New Roman" panose="02020603050405020304" pitchFamily="18" charset="0"/>
                          <a:cs typeface="Times New Roman" panose="02020603050405020304" pitchFamily="18" charset="0"/>
                        </a:rPr>
                        <a:t>B</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080" algn="ctr">
                        <a:spcBef>
                          <a:spcPts val="5"/>
                        </a:spcBef>
                        <a:spcAft>
                          <a:spcPts val="0"/>
                        </a:spcAft>
                      </a:pPr>
                      <a:endParaRPr lang="en-US" sz="1800" dirty="0">
                        <a:effectLst/>
                        <a:latin typeface="Times New Roman" panose="02020603050405020304" pitchFamily="18" charset="0"/>
                        <a:cs typeface="Times New Roman" panose="02020603050405020304" pitchFamily="18" charset="0"/>
                      </a:endParaRPr>
                    </a:p>
                    <a:p>
                      <a:pPr marL="5080" algn="ctr">
                        <a:spcBef>
                          <a:spcPts val="5"/>
                        </a:spcBef>
                        <a:spcAft>
                          <a:spcPts val="0"/>
                        </a:spcAft>
                      </a:pPr>
                      <a:r>
                        <a:rPr lang="en-US" sz="1800" dirty="0">
                          <a:effectLst/>
                          <a:latin typeface="Times New Roman" panose="02020603050405020304" pitchFamily="18" charset="0"/>
                          <a:cs typeface="Times New Roman" panose="02020603050405020304" pitchFamily="18" charset="0"/>
                        </a:rPr>
                        <a:t>C</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255" algn="ctr">
                        <a:spcBef>
                          <a:spcPts val="5"/>
                        </a:spcBef>
                        <a:spcAft>
                          <a:spcPts val="0"/>
                        </a:spcAft>
                      </a:pPr>
                      <a:endParaRPr lang="en-US" sz="1800" dirty="0">
                        <a:effectLst/>
                        <a:latin typeface="Times New Roman" panose="02020603050405020304" pitchFamily="18" charset="0"/>
                        <a:cs typeface="Times New Roman" panose="02020603050405020304" pitchFamily="18" charset="0"/>
                      </a:endParaRPr>
                    </a:p>
                    <a:p>
                      <a:pPr marL="8255" algn="ctr">
                        <a:spcBef>
                          <a:spcPts val="5"/>
                        </a:spcBef>
                        <a:spcAft>
                          <a:spcPts val="0"/>
                        </a:spcAft>
                      </a:pPr>
                      <a:r>
                        <a:rPr lang="en-US" sz="1800" dirty="0">
                          <a:effectLst/>
                          <a:latin typeface="Times New Roman" panose="02020603050405020304" pitchFamily="18" charset="0"/>
                          <a:cs typeface="Times New Roman" panose="02020603050405020304" pitchFamily="18" charset="0"/>
                        </a:rPr>
                        <a:t>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30505" algn="r">
                        <a:spcBef>
                          <a:spcPts val="5"/>
                        </a:spcBef>
                        <a:spcAft>
                          <a:spcPts val="0"/>
                        </a:spcAft>
                      </a:pPr>
                      <a:r>
                        <a:rPr lang="en-US" sz="1800">
                          <a:effectLst/>
                          <a:latin typeface="Times New Roman" panose="02020603050405020304" pitchFamily="18" charset="0"/>
                          <a:cs typeface="Times New Roman" panose="02020603050405020304" pitchFamily="18" charset="0"/>
                        </a:rPr>
                        <a:t>Medium</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25" algn="ctr">
                        <a:spcBef>
                          <a:spcPts val="5"/>
                        </a:spcBef>
                        <a:spcAft>
                          <a:spcPts val="0"/>
                        </a:spcAft>
                      </a:pPr>
                      <a:endParaRPr lang="en-US" sz="1600" dirty="0">
                        <a:solidFill>
                          <a:schemeClr val="bg1"/>
                        </a:solidFill>
                        <a:effectLst/>
                      </a:endParaRPr>
                    </a:p>
                    <a:p>
                      <a:pPr marL="9525" algn="ctr">
                        <a:spcBef>
                          <a:spcPts val="5"/>
                        </a:spcBef>
                        <a:spcAft>
                          <a:spcPts val="0"/>
                        </a:spcAft>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041799423"/>
                  </a:ext>
                </a:extLst>
              </a:tr>
              <a:tr h="602240">
                <a:tc>
                  <a:txBody>
                    <a:bodyPr/>
                    <a:lstStyle/>
                    <a:p>
                      <a:pPr marL="5715" algn="ctr">
                        <a:lnSpc>
                          <a:spcPts val="1375"/>
                        </a:lnSpc>
                      </a:pPr>
                      <a:endParaRPr lang="en-US" sz="1800" dirty="0">
                        <a:solidFill>
                          <a:schemeClr val="bg1"/>
                        </a:solidFill>
                        <a:effectLst/>
                      </a:endParaRPr>
                    </a:p>
                    <a:p>
                      <a:pPr marL="5715" algn="ctr">
                        <a:lnSpc>
                          <a:spcPts val="1375"/>
                        </a:lnSpc>
                      </a:pPr>
                      <a:r>
                        <a:rPr lang="en-US" sz="1800" dirty="0">
                          <a:solidFill>
                            <a:schemeClr val="bg1"/>
                          </a:solidFill>
                          <a:effectLst/>
                        </a:rPr>
                        <a:t>3</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375"/>
                        </a:lnSpc>
                      </a:pPr>
                      <a:endParaRPr lang="en-US" sz="1800" dirty="0">
                        <a:effectLst/>
                        <a:latin typeface="Times New Roman" panose="02020603050405020304" pitchFamily="18" charset="0"/>
                        <a:cs typeface="Times New Roman" panose="02020603050405020304" pitchFamily="18" charset="0"/>
                      </a:endParaRPr>
                    </a:p>
                    <a:p>
                      <a:pPr marL="4445" algn="ctr">
                        <a:lnSpc>
                          <a:spcPts val="1375"/>
                        </a:lnSpc>
                      </a:pPr>
                      <a:r>
                        <a:rPr lang="en-US" sz="1800" dirty="0">
                          <a:effectLst/>
                          <a:latin typeface="Times New Roman" panose="02020603050405020304" pitchFamily="18" charset="0"/>
                          <a:cs typeface="Times New Roman" panose="02020603050405020304" pitchFamily="18" charset="0"/>
                        </a:rPr>
                        <a:t>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algn="ctr">
                        <a:lnSpc>
                          <a:spcPts val="1375"/>
                        </a:lnSpc>
                      </a:pPr>
                      <a:endParaRPr lang="en-US" sz="1800" dirty="0">
                        <a:effectLst/>
                        <a:latin typeface="Times New Roman" panose="02020603050405020304" pitchFamily="18" charset="0"/>
                        <a:cs typeface="Times New Roman" panose="02020603050405020304" pitchFamily="18" charset="0"/>
                      </a:endParaRPr>
                    </a:p>
                    <a:p>
                      <a:pPr marL="5715" algn="ctr">
                        <a:lnSpc>
                          <a:spcPts val="1375"/>
                        </a:lnSpc>
                      </a:pPr>
                      <a:r>
                        <a:rPr lang="en-US" sz="1800" dirty="0">
                          <a:effectLst/>
                          <a:latin typeface="Times New Roman" panose="02020603050405020304" pitchFamily="18" charset="0"/>
                          <a:cs typeface="Times New Roman" panose="02020603050405020304" pitchFamily="18" charset="0"/>
                        </a:rPr>
                        <a:t>C</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algn="ctr">
                        <a:lnSpc>
                          <a:spcPts val="1375"/>
                        </a:lnSpc>
                      </a:pPr>
                      <a:endParaRPr lang="en-US" sz="1800" dirty="0">
                        <a:effectLst/>
                        <a:latin typeface="Times New Roman" panose="02020603050405020304" pitchFamily="18" charset="0"/>
                        <a:cs typeface="Times New Roman" panose="02020603050405020304" pitchFamily="18" charset="0"/>
                      </a:endParaRPr>
                    </a:p>
                    <a:p>
                      <a:pPr marL="5715" algn="ctr">
                        <a:lnSpc>
                          <a:spcPts val="1375"/>
                        </a:lnSpc>
                      </a:pPr>
                      <a:r>
                        <a:rPr lang="en-US" sz="1800" dirty="0">
                          <a:effectLst/>
                          <a:latin typeface="Times New Roman" panose="02020603050405020304" pitchFamily="18" charset="0"/>
                          <a:cs typeface="Times New Roman" panose="02020603050405020304" pitchFamily="18" charset="0"/>
                        </a:rPr>
                        <a:t>A</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080" algn="ctr">
                        <a:lnSpc>
                          <a:spcPts val="1375"/>
                        </a:lnSpc>
                      </a:pPr>
                      <a:endParaRPr lang="en-US" sz="1800" dirty="0">
                        <a:effectLst/>
                        <a:latin typeface="Times New Roman" panose="02020603050405020304" pitchFamily="18" charset="0"/>
                        <a:cs typeface="Times New Roman" panose="02020603050405020304" pitchFamily="18" charset="0"/>
                      </a:endParaRPr>
                    </a:p>
                    <a:p>
                      <a:pPr marL="5080" algn="ctr">
                        <a:lnSpc>
                          <a:spcPts val="1375"/>
                        </a:lnSpc>
                      </a:pPr>
                      <a:r>
                        <a:rPr lang="en-US" sz="1800" dirty="0">
                          <a:effectLst/>
                          <a:latin typeface="Times New Roman" panose="02020603050405020304" pitchFamily="18" charset="0"/>
                          <a:cs typeface="Times New Roman" panose="02020603050405020304" pitchFamily="18" charset="0"/>
                        </a:rPr>
                        <a:t>B</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080" algn="ctr">
                        <a:lnSpc>
                          <a:spcPts val="1375"/>
                        </a:lnSpc>
                      </a:pPr>
                      <a:endParaRPr lang="en-US" sz="1800" dirty="0">
                        <a:effectLst/>
                        <a:latin typeface="Times New Roman" panose="02020603050405020304" pitchFamily="18" charset="0"/>
                        <a:cs typeface="Times New Roman" panose="02020603050405020304" pitchFamily="18" charset="0"/>
                      </a:endParaRPr>
                    </a:p>
                    <a:p>
                      <a:pPr marL="5080" algn="ctr">
                        <a:lnSpc>
                          <a:spcPts val="1375"/>
                        </a:lnSpc>
                      </a:pPr>
                      <a:r>
                        <a:rPr lang="en-US" sz="1800" dirty="0">
                          <a:effectLst/>
                          <a:latin typeface="Times New Roman" panose="02020603050405020304" pitchFamily="18" charset="0"/>
                          <a:cs typeface="Times New Roman" panose="02020603050405020304" pitchFamily="18" charset="0"/>
                        </a:rPr>
                        <a:t>C</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255" algn="ctr">
                        <a:lnSpc>
                          <a:spcPts val="1375"/>
                        </a:lnSpc>
                      </a:pPr>
                      <a:endParaRPr lang="en-US" sz="1800" dirty="0">
                        <a:effectLst/>
                        <a:latin typeface="Times New Roman" panose="02020603050405020304" pitchFamily="18" charset="0"/>
                        <a:cs typeface="Times New Roman" panose="02020603050405020304" pitchFamily="18" charset="0"/>
                      </a:endParaRPr>
                    </a:p>
                    <a:p>
                      <a:pPr marL="8255" algn="ctr">
                        <a:lnSpc>
                          <a:spcPts val="1375"/>
                        </a:lnSpc>
                      </a:pPr>
                      <a:r>
                        <a:rPr lang="en-US" sz="1800"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30835" marR="326390" algn="ctr">
                        <a:lnSpc>
                          <a:spcPts val="1375"/>
                        </a:lnSpc>
                        <a:spcAft>
                          <a:spcPts val="0"/>
                        </a:spcAft>
                      </a:pPr>
                      <a:r>
                        <a:rPr lang="en-US" sz="1800" dirty="0">
                          <a:effectLst/>
                          <a:latin typeface="Times New Roman" panose="02020603050405020304" pitchFamily="18" charset="0"/>
                          <a:cs typeface="Times New Roman" panose="02020603050405020304" pitchFamily="18" charset="0"/>
                        </a:rPr>
                        <a:t>Hard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25" algn="ctr">
                        <a:lnSpc>
                          <a:spcPts val="1375"/>
                        </a:lnSpc>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525" algn="ctr">
                        <a:lnSpc>
                          <a:spcPts val="1375"/>
                        </a:lnSpc>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643165901"/>
                  </a:ext>
                </a:extLst>
              </a:tr>
              <a:tr h="602240">
                <a:tc>
                  <a:txBody>
                    <a:bodyPr/>
                    <a:lstStyle/>
                    <a:p>
                      <a:pPr marL="5715" algn="ctr">
                        <a:lnSpc>
                          <a:spcPts val="1375"/>
                        </a:lnSpc>
                      </a:pPr>
                      <a:endParaRPr lang="en-US" sz="1800" dirty="0">
                        <a:solidFill>
                          <a:schemeClr val="bg1"/>
                        </a:solidFill>
                        <a:effectLst/>
                      </a:endParaRPr>
                    </a:p>
                    <a:p>
                      <a:pPr marL="5715" algn="ctr">
                        <a:lnSpc>
                          <a:spcPts val="1375"/>
                        </a:lnSpc>
                      </a:pPr>
                      <a:r>
                        <a:rPr lang="en-US" sz="1800" dirty="0">
                          <a:solidFill>
                            <a:schemeClr val="bg1"/>
                          </a:solidFill>
                          <a:effectLst/>
                        </a:rPr>
                        <a:t>4</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lnSpc>
                          <a:spcPts val="1375"/>
                        </a:lnSpc>
                      </a:pPr>
                      <a:r>
                        <a:rPr lang="en-US" sz="1800">
                          <a:effectLst/>
                          <a:latin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080" algn="ctr">
                        <a:lnSpc>
                          <a:spcPts val="1375"/>
                        </a:lnSpc>
                      </a:pPr>
                      <a:r>
                        <a:rPr lang="en-US" sz="1800">
                          <a:effectLst/>
                          <a:latin typeface="Times New Roman" panose="02020603050405020304" pitchFamily="18" charset="0"/>
                          <a:cs typeface="Times New Roman" panose="02020603050405020304" pitchFamily="18" charset="0"/>
                        </a:rPr>
                        <a:t>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algn="ctr">
                        <a:lnSpc>
                          <a:spcPts val="1375"/>
                        </a:lnSpc>
                      </a:pPr>
                      <a:r>
                        <a:rPr lang="en-US" sz="1800">
                          <a:effectLst/>
                          <a:latin typeface="Times New Roman" panose="02020603050405020304" pitchFamily="18" charset="0"/>
                          <a:cs typeface="Times New Roman" panose="02020603050405020304" pitchFamily="18" charset="0"/>
                        </a:rPr>
                        <a:t>A</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080" algn="ctr">
                        <a:lnSpc>
                          <a:spcPts val="1375"/>
                        </a:lnSpc>
                      </a:pPr>
                      <a:r>
                        <a:rPr lang="en-US" sz="1800">
                          <a:effectLst/>
                          <a:latin typeface="Times New Roman" panose="02020603050405020304" pitchFamily="18" charset="0"/>
                          <a:cs typeface="Times New Roman" panose="02020603050405020304" pitchFamily="18" charset="0"/>
                        </a:rPr>
                        <a:t>B</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 algn="ctr">
                        <a:lnSpc>
                          <a:spcPts val="1375"/>
                        </a:lnSpc>
                      </a:pPr>
                      <a:r>
                        <a:rPr lang="en-US" sz="1800">
                          <a:effectLst/>
                          <a:latin typeface="Times New Roman" panose="02020603050405020304" pitchFamily="18" charset="0"/>
                          <a:cs typeface="Times New Roman" panose="02020603050405020304" pitchFamily="18" charset="0"/>
                        </a:rPr>
                        <a:t>c</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255" algn="ctr">
                        <a:lnSpc>
                          <a:spcPts val="1375"/>
                        </a:lnSpc>
                      </a:pPr>
                      <a:r>
                        <a:rPr lang="en-US" sz="1800">
                          <a:effectLst/>
                          <a:latin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30835" marR="325755" algn="ctr">
                        <a:lnSpc>
                          <a:spcPts val="1375"/>
                        </a:lnSpc>
                        <a:spcAft>
                          <a:spcPts val="0"/>
                        </a:spcAft>
                      </a:pPr>
                      <a:r>
                        <a:rPr lang="en-US" sz="1800" dirty="0">
                          <a:effectLst/>
                          <a:latin typeface="Times New Roman" panose="02020603050405020304" pitchFamily="18" charset="0"/>
                          <a:cs typeface="Times New Roman" panose="02020603050405020304" pitchFamily="18" charset="0"/>
                        </a:rPr>
                        <a:t>Easy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25" algn="ctr">
                        <a:lnSpc>
                          <a:spcPts val="1375"/>
                        </a:lnSpc>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525" algn="ctr">
                        <a:lnSpc>
                          <a:spcPts val="1375"/>
                        </a:lnSpc>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1200887997"/>
                  </a:ext>
                </a:extLst>
              </a:tr>
              <a:tr h="819054">
                <a:tc>
                  <a:txBody>
                    <a:bodyPr/>
                    <a:lstStyle/>
                    <a:p>
                      <a:pPr marL="5715" algn="ctr">
                        <a:spcBef>
                          <a:spcPts val="5"/>
                        </a:spcBef>
                        <a:spcAft>
                          <a:spcPts val="0"/>
                        </a:spcAft>
                      </a:pPr>
                      <a:endParaRPr lang="en-US" sz="1800" dirty="0">
                        <a:solidFill>
                          <a:schemeClr val="bg1"/>
                        </a:solidFill>
                        <a:effectLst/>
                      </a:endParaRPr>
                    </a:p>
                    <a:p>
                      <a:pPr marL="5715" algn="ctr">
                        <a:spcBef>
                          <a:spcPts val="5"/>
                        </a:spcBef>
                        <a:spcAft>
                          <a:spcPts val="0"/>
                        </a:spcAft>
                      </a:pPr>
                      <a:r>
                        <a:rPr lang="en-US" sz="1800" dirty="0">
                          <a:solidFill>
                            <a:schemeClr val="bg1"/>
                          </a:solidFill>
                          <a:effectLst/>
                        </a:rPr>
                        <a:t>5</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algn="ctr">
                        <a:spcBef>
                          <a:spcPts val="5"/>
                        </a:spcBef>
                        <a:spcAft>
                          <a:spcPts val="0"/>
                        </a:spcAft>
                      </a:pPr>
                      <a:endParaRPr lang="en-US" sz="1800" dirty="0">
                        <a:solidFill>
                          <a:schemeClr val="bg1"/>
                        </a:solidFill>
                        <a:effectLst/>
                        <a:latin typeface="Times New Roman" panose="02020603050405020304" pitchFamily="18" charset="0"/>
                        <a:cs typeface="Times New Roman" panose="02020603050405020304" pitchFamily="18" charset="0"/>
                      </a:endParaRPr>
                    </a:p>
                    <a:p>
                      <a:pPr marL="4445" algn="ctr">
                        <a:spcBef>
                          <a:spcPts val="5"/>
                        </a:spcBef>
                        <a:spcAft>
                          <a:spcPts val="0"/>
                        </a:spcAft>
                      </a:pPr>
                      <a:r>
                        <a:rPr lang="en-US" sz="1800" dirty="0">
                          <a:solidFill>
                            <a:schemeClr val="bg1"/>
                          </a:solidFill>
                          <a:effectLst/>
                          <a:latin typeface="Times New Roman" panose="02020603050405020304" pitchFamily="18" charset="0"/>
                          <a:cs typeface="Times New Roman" panose="02020603050405020304" pitchFamily="18" charset="0"/>
                        </a:rPr>
                        <a:t>5</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algn="ctr">
                        <a:spcBef>
                          <a:spcPts val="5"/>
                        </a:spcBef>
                        <a:spcAft>
                          <a:spcPts val="0"/>
                        </a:spcAft>
                      </a:pPr>
                      <a:endParaRPr lang="en-US" sz="1800" dirty="0">
                        <a:solidFill>
                          <a:schemeClr val="bg1"/>
                        </a:solidFill>
                        <a:effectLst/>
                        <a:latin typeface="Times New Roman" panose="02020603050405020304" pitchFamily="18" charset="0"/>
                        <a:cs typeface="Times New Roman" panose="02020603050405020304" pitchFamily="18" charset="0"/>
                      </a:endParaRPr>
                    </a:p>
                    <a:p>
                      <a:pPr marL="6350" algn="ctr">
                        <a:spcBef>
                          <a:spcPts val="5"/>
                        </a:spcBef>
                        <a:spcAft>
                          <a:spcPts val="0"/>
                        </a:spcAft>
                      </a:pPr>
                      <a:r>
                        <a:rPr lang="en-US" sz="1800" dirty="0">
                          <a:solidFill>
                            <a:schemeClr val="bg1"/>
                          </a:solidFill>
                          <a:effectLst/>
                          <a:latin typeface="Times New Roman" panose="02020603050405020304" pitchFamily="18" charset="0"/>
                          <a:cs typeface="Times New Roman" panose="02020603050405020304" pitchFamily="18" charset="0"/>
                        </a:rPr>
                        <a:t>E</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algn="ctr">
                        <a:spcBef>
                          <a:spcPts val="5"/>
                        </a:spcBef>
                        <a:spcAft>
                          <a:spcPts val="0"/>
                        </a:spcAft>
                      </a:pPr>
                      <a:endParaRPr lang="en-US" sz="1800" dirty="0">
                        <a:solidFill>
                          <a:schemeClr val="bg1"/>
                        </a:solidFill>
                        <a:effectLst/>
                        <a:latin typeface="Times New Roman" panose="02020603050405020304" pitchFamily="18" charset="0"/>
                        <a:cs typeface="Times New Roman" panose="02020603050405020304" pitchFamily="18" charset="0"/>
                      </a:endParaRPr>
                    </a:p>
                    <a:p>
                      <a:pPr marL="5715" algn="ctr">
                        <a:spcBef>
                          <a:spcPts val="5"/>
                        </a:spcBef>
                        <a:spcAft>
                          <a:spcPts val="0"/>
                        </a:spcAft>
                      </a:pPr>
                      <a:r>
                        <a:rPr lang="en-US" sz="1800" dirty="0">
                          <a:solidFill>
                            <a:schemeClr val="bg1"/>
                          </a:solidFill>
                          <a:effectLst/>
                          <a:latin typeface="Times New Roman" panose="02020603050405020304" pitchFamily="18" charset="0"/>
                          <a:cs typeface="Times New Roman" panose="02020603050405020304" pitchFamily="18" charset="0"/>
                        </a:rPr>
                        <a:t>A</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080" algn="ctr">
                        <a:spcBef>
                          <a:spcPts val="5"/>
                        </a:spcBef>
                        <a:spcAft>
                          <a:spcPts val="0"/>
                        </a:spcAft>
                      </a:pPr>
                      <a:endParaRPr lang="en-US" sz="1800" dirty="0">
                        <a:solidFill>
                          <a:schemeClr val="bg1"/>
                        </a:solidFill>
                        <a:effectLst/>
                        <a:latin typeface="Times New Roman" panose="02020603050405020304" pitchFamily="18" charset="0"/>
                        <a:cs typeface="Times New Roman" panose="02020603050405020304" pitchFamily="18" charset="0"/>
                      </a:endParaRPr>
                    </a:p>
                    <a:p>
                      <a:pPr marL="5080" algn="ctr">
                        <a:spcBef>
                          <a:spcPts val="5"/>
                        </a:spcBef>
                        <a:spcAft>
                          <a:spcPts val="0"/>
                        </a:spcAft>
                      </a:pPr>
                      <a:r>
                        <a:rPr lang="en-US" sz="1800" dirty="0">
                          <a:solidFill>
                            <a:schemeClr val="bg1"/>
                          </a:solidFill>
                          <a:effectLst/>
                          <a:latin typeface="Times New Roman" panose="02020603050405020304" pitchFamily="18" charset="0"/>
                          <a:cs typeface="Times New Roman" panose="02020603050405020304" pitchFamily="18" charset="0"/>
                        </a:rPr>
                        <a:t>B</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 algn="ctr">
                        <a:spcBef>
                          <a:spcPts val="5"/>
                        </a:spcBef>
                        <a:spcAft>
                          <a:spcPts val="0"/>
                        </a:spcAft>
                      </a:pPr>
                      <a:endParaRPr lang="en-US" sz="1800" dirty="0">
                        <a:solidFill>
                          <a:schemeClr val="bg1"/>
                        </a:solidFill>
                        <a:effectLst/>
                        <a:latin typeface="Times New Roman" panose="02020603050405020304" pitchFamily="18" charset="0"/>
                        <a:cs typeface="Times New Roman" panose="02020603050405020304" pitchFamily="18" charset="0"/>
                      </a:endParaRPr>
                    </a:p>
                    <a:p>
                      <a:pPr marL="7620" algn="ctr">
                        <a:spcBef>
                          <a:spcPts val="5"/>
                        </a:spcBef>
                        <a:spcAft>
                          <a:spcPts val="0"/>
                        </a:spcAft>
                      </a:pPr>
                      <a:r>
                        <a:rPr lang="en-US" sz="1800" dirty="0">
                          <a:solidFill>
                            <a:schemeClr val="bg1"/>
                          </a:solidFill>
                          <a:effectLst/>
                          <a:latin typeface="Times New Roman" panose="02020603050405020304" pitchFamily="18" charset="0"/>
                          <a:cs typeface="Times New Roman" panose="02020603050405020304" pitchFamily="18" charset="0"/>
                        </a:rPr>
                        <a:t>c</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8255" algn="ctr">
                        <a:spcBef>
                          <a:spcPts val="5"/>
                        </a:spcBef>
                        <a:spcAft>
                          <a:spcPts val="0"/>
                        </a:spcAft>
                      </a:pPr>
                      <a:endParaRPr lang="en-US" sz="1800" dirty="0">
                        <a:solidFill>
                          <a:schemeClr val="bg1"/>
                        </a:solidFill>
                        <a:effectLst/>
                        <a:latin typeface="Times New Roman" panose="02020603050405020304" pitchFamily="18" charset="0"/>
                        <a:cs typeface="Times New Roman" panose="02020603050405020304" pitchFamily="18" charset="0"/>
                      </a:endParaRPr>
                    </a:p>
                    <a:p>
                      <a:pPr marL="8255" algn="ctr">
                        <a:spcBef>
                          <a:spcPts val="5"/>
                        </a:spcBef>
                        <a:spcAft>
                          <a:spcPts val="0"/>
                        </a:spcAft>
                      </a:pPr>
                      <a:r>
                        <a:rPr lang="en-US" sz="1800" dirty="0">
                          <a:solidFill>
                            <a:schemeClr val="bg1"/>
                          </a:solidFill>
                          <a:effectLst/>
                          <a:latin typeface="Times New Roman" panose="02020603050405020304" pitchFamily="18" charset="0"/>
                          <a:cs typeface="Times New Roman" panose="02020603050405020304" pitchFamily="18" charset="0"/>
                        </a:rPr>
                        <a:t>2</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239395" algn="r">
                        <a:spcBef>
                          <a:spcPts val="5"/>
                        </a:spcBef>
                        <a:spcAft>
                          <a:spcPts val="0"/>
                        </a:spcAft>
                      </a:pPr>
                      <a:endParaRPr lang="en-US" sz="1800" dirty="0">
                        <a:solidFill>
                          <a:schemeClr val="bg1"/>
                        </a:solidFill>
                        <a:effectLst/>
                      </a:endParaRPr>
                    </a:p>
                    <a:p>
                      <a:pPr marL="67945" marR="239395" algn="r">
                        <a:spcBef>
                          <a:spcPts val="5"/>
                        </a:spcBef>
                        <a:spcAft>
                          <a:spcPts val="0"/>
                        </a:spcAft>
                      </a:pPr>
                      <a:r>
                        <a:rPr lang="en-US" sz="1800" dirty="0">
                          <a:solidFill>
                            <a:schemeClr val="bg1"/>
                          </a:solidFill>
                          <a:effectLst/>
                          <a:latin typeface="Times New Roman" panose="02020603050405020304" pitchFamily="18" charset="0"/>
                          <a:cs typeface="Times New Roman" panose="02020603050405020304" pitchFamily="18" charset="0"/>
                        </a:rPr>
                        <a:t>medium</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525" algn="ctr">
                        <a:spcBef>
                          <a:spcPts val="5"/>
                        </a:spcBef>
                        <a:spcAft>
                          <a:spcPts val="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525" algn="ctr">
                        <a:spcBef>
                          <a:spcPts val="5"/>
                        </a:spcBef>
                        <a:spcAft>
                          <a:spcPts val="0"/>
                        </a:spcAft>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a:t>
                      </a:r>
                    </a:p>
                  </a:txBody>
                  <a:tcPr marL="0" marR="0" marT="0" marB="0"/>
                </a:tc>
                <a:extLst>
                  <a:ext uri="{0D108BD9-81ED-4DB2-BD59-A6C34878D82A}">
                    <a16:rowId xmlns:a16="http://schemas.microsoft.com/office/drawing/2014/main" xmlns="" val="1752530638"/>
                  </a:ext>
                </a:extLst>
              </a:tr>
            </a:tbl>
          </a:graphicData>
        </a:graphic>
      </p:graphicFrame>
    </p:spTree>
    <p:extLst>
      <p:ext uri="{BB962C8B-B14F-4D97-AF65-F5344CB8AC3E}">
        <p14:creationId xmlns:p14="http://schemas.microsoft.com/office/powerpoint/2010/main" val="4024416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9732C0-9992-4471-9496-7090FFC6D89B}"/>
              </a:ext>
            </a:extLst>
          </p:cNvPr>
          <p:cNvSpPr>
            <a:spLocks noGrp="1"/>
          </p:cNvSpPr>
          <p:nvPr>
            <p:ph type="title"/>
          </p:nvPr>
        </p:nvSpPr>
        <p:spPr>
          <a:xfrm>
            <a:off x="677334" y="348796"/>
            <a:ext cx="8596668" cy="744713"/>
          </a:xfrm>
        </p:spPr>
        <p:txBody>
          <a:bodyPr>
            <a:normAutofit/>
          </a:bodyPr>
          <a:lstStyle/>
          <a:p>
            <a:r>
              <a:rPr lang="en-US" sz="3200" dirty="0">
                <a:latin typeface="Times New Roman" panose="02020603050405020304" pitchFamily="18" charset="0"/>
                <a:cs typeface="Times New Roman" panose="02020603050405020304" pitchFamily="18" charset="0"/>
              </a:rPr>
              <a:t>4.3 Database Format</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F897335C-548B-4A1F-88C7-AAAC5C793118}"/>
              </a:ext>
            </a:extLst>
          </p:cNvPr>
          <p:cNvPicPr>
            <a:picLocks noChangeAspect="1"/>
          </p:cNvPicPr>
          <p:nvPr/>
        </p:nvPicPr>
        <p:blipFill>
          <a:blip r:embed="rId2"/>
          <a:stretch>
            <a:fillRect/>
          </a:stretch>
        </p:blipFill>
        <p:spPr>
          <a:xfrm>
            <a:off x="607715" y="1319752"/>
            <a:ext cx="10553622" cy="5274047"/>
          </a:xfrm>
          <a:prstGeom prst="rect">
            <a:avLst/>
          </a:prstGeom>
        </p:spPr>
      </p:pic>
      <p:cxnSp>
        <p:nvCxnSpPr>
          <p:cNvPr id="5" name="Straight Connector 4">
            <a:extLst>
              <a:ext uri="{FF2B5EF4-FFF2-40B4-BE49-F238E27FC236}">
                <a16:creationId xmlns:a16="http://schemas.microsoft.com/office/drawing/2014/main" xmlns="" id="{C36654A3-5EF7-429E-A215-CEC956BD422B}"/>
              </a:ext>
            </a:extLst>
          </p:cNvPr>
          <p:cNvCxnSpPr>
            <a:cxnSpLocks/>
          </p:cNvCxnSpPr>
          <p:nvPr/>
        </p:nvCxnSpPr>
        <p:spPr>
          <a:xfrm flipH="1">
            <a:off x="933255" y="2677212"/>
            <a:ext cx="1197203"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853083740"/>
      </p:ext>
    </p:extLst>
  </p:cSld>
  <p:clrMapOvr>
    <a:masterClrMapping/>
  </p:clrMapOvr>
  <p:transition spd="slow">
    <p:wheel spokes="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00E7599-DE09-4F96-856D-B1149ACD5347}"/>
              </a:ext>
            </a:extLst>
          </p:cNvPr>
          <p:cNvPicPr>
            <a:picLocks noChangeAspect="1"/>
          </p:cNvPicPr>
          <p:nvPr/>
        </p:nvPicPr>
        <p:blipFill>
          <a:blip r:embed="rId2"/>
          <a:stretch>
            <a:fillRect/>
          </a:stretch>
        </p:blipFill>
        <p:spPr>
          <a:xfrm>
            <a:off x="529504" y="593889"/>
            <a:ext cx="10217053" cy="5809868"/>
          </a:xfrm>
          <a:prstGeom prst="rect">
            <a:avLst/>
          </a:prstGeom>
        </p:spPr>
      </p:pic>
      <p:cxnSp>
        <p:nvCxnSpPr>
          <p:cNvPr id="4" name="Straight Connector 3">
            <a:extLst>
              <a:ext uri="{FF2B5EF4-FFF2-40B4-BE49-F238E27FC236}">
                <a16:creationId xmlns:a16="http://schemas.microsoft.com/office/drawing/2014/main" xmlns="" id="{62EEC22B-ABE6-453E-8AC6-4BA8DC421F10}"/>
              </a:ext>
            </a:extLst>
          </p:cNvPr>
          <p:cNvCxnSpPr>
            <a:cxnSpLocks/>
          </p:cNvCxnSpPr>
          <p:nvPr/>
        </p:nvCxnSpPr>
        <p:spPr>
          <a:xfrm flipH="1">
            <a:off x="820131" y="3007151"/>
            <a:ext cx="1065229"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359244789"/>
      </p:ext>
    </p:extLst>
  </p:cSld>
  <p:clrMapOvr>
    <a:masterClrMapping/>
  </p:clrMapOvr>
  <p:transition spd="slow">
    <p:wheel spokes="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292FC27-1CA5-483A-BC9F-DDE7F4039652}"/>
              </a:ext>
            </a:extLst>
          </p:cNvPr>
          <p:cNvPicPr>
            <a:picLocks noChangeAspect="1"/>
          </p:cNvPicPr>
          <p:nvPr/>
        </p:nvPicPr>
        <p:blipFill>
          <a:blip r:embed="rId2"/>
          <a:stretch>
            <a:fillRect/>
          </a:stretch>
        </p:blipFill>
        <p:spPr>
          <a:xfrm>
            <a:off x="838986" y="285160"/>
            <a:ext cx="9782029" cy="6287680"/>
          </a:xfrm>
          <a:prstGeom prst="rect">
            <a:avLst/>
          </a:prstGeom>
        </p:spPr>
      </p:pic>
      <p:cxnSp>
        <p:nvCxnSpPr>
          <p:cNvPr id="4" name="Straight Connector 3">
            <a:extLst>
              <a:ext uri="{FF2B5EF4-FFF2-40B4-BE49-F238E27FC236}">
                <a16:creationId xmlns:a16="http://schemas.microsoft.com/office/drawing/2014/main" xmlns="" id="{7598821B-9100-47EE-BFF0-CF379EC141A4}"/>
              </a:ext>
            </a:extLst>
          </p:cNvPr>
          <p:cNvCxnSpPr>
            <a:cxnSpLocks/>
          </p:cNvCxnSpPr>
          <p:nvPr/>
        </p:nvCxnSpPr>
        <p:spPr>
          <a:xfrm flipH="1">
            <a:off x="1168923" y="2667786"/>
            <a:ext cx="1065229"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145310020"/>
      </p:ext>
    </p:extLst>
  </p:cSld>
  <p:clrMapOvr>
    <a:masterClrMapping/>
  </p:clrMapOvr>
  <p:transition spd="slow">
    <p:wheel spokes="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9B70F3F-AB94-478A-B407-0850AFA2611E}"/>
              </a:ext>
            </a:extLst>
          </p:cNvPr>
          <p:cNvPicPr>
            <a:picLocks noChangeAspect="1"/>
          </p:cNvPicPr>
          <p:nvPr/>
        </p:nvPicPr>
        <p:blipFill>
          <a:blip r:embed="rId2"/>
          <a:stretch>
            <a:fillRect/>
          </a:stretch>
        </p:blipFill>
        <p:spPr>
          <a:xfrm>
            <a:off x="744718" y="537328"/>
            <a:ext cx="9954706" cy="5476974"/>
          </a:xfrm>
          <a:prstGeom prst="rect">
            <a:avLst/>
          </a:prstGeom>
        </p:spPr>
      </p:pic>
      <p:cxnSp>
        <p:nvCxnSpPr>
          <p:cNvPr id="5" name="Straight Connector 4">
            <a:extLst>
              <a:ext uri="{FF2B5EF4-FFF2-40B4-BE49-F238E27FC236}">
                <a16:creationId xmlns:a16="http://schemas.microsoft.com/office/drawing/2014/main" xmlns="" id="{60A7266F-4623-46F4-9292-D96DCE7AB527}"/>
              </a:ext>
            </a:extLst>
          </p:cNvPr>
          <p:cNvCxnSpPr>
            <a:cxnSpLocks/>
          </p:cNvCxnSpPr>
          <p:nvPr/>
        </p:nvCxnSpPr>
        <p:spPr>
          <a:xfrm flipH="1">
            <a:off x="1150070" y="2460396"/>
            <a:ext cx="1065229"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016087271"/>
      </p:ext>
    </p:extLst>
  </p:cSld>
  <p:clrMapOvr>
    <a:masterClrMapping/>
  </p:clrMapOvr>
  <p:transition spd="slow">
    <p:wheel spokes="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CD1711-A35F-40A2-909A-33BE9822D396}"/>
              </a:ext>
            </a:extLst>
          </p:cNvPr>
          <p:cNvSpPr>
            <a:spLocks noGrp="1"/>
          </p:cNvSpPr>
          <p:nvPr>
            <p:ph type="title"/>
          </p:nvPr>
        </p:nvSpPr>
        <p:spPr>
          <a:xfrm>
            <a:off x="677334" y="520304"/>
            <a:ext cx="8596668" cy="592667"/>
          </a:xfrm>
        </p:spPr>
        <p:txBody>
          <a:bodyPr>
            <a:normAutofit fontScale="90000"/>
          </a:bodyPr>
          <a:lstStyle/>
          <a:p>
            <a:r>
              <a:rPr lang="en-US" sz="3600" b="1" dirty="0">
                <a:effectLst/>
                <a:latin typeface="Times New Roman" panose="02020603050405020304" pitchFamily="18" charset="0"/>
                <a:ea typeface="Times New Roman" panose="02020603050405020304" pitchFamily="18" charset="0"/>
              </a:rPr>
              <a:t>5. User</a:t>
            </a:r>
            <a:r>
              <a:rPr lang="en-US" sz="3600" b="1" spc="-3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Manual</a:t>
            </a:r>
            <a:endParaRPr lang="en-IN" b="1" dirty="0"/>
          </a:p>
        </p:txBody>
      </p:sp>
      <p:sp>
        <p:nvSpPr>
          <p:cNvPr id="3" name="Content Placeholder 2">
            <a:extLst>
              <a:ext uri="{FF2B5EF4-FFF2-40B4-BE49-F238E27FC236}">
                <a16:creationId xmlns:a16="http://schemas.microsoft.com/office/drawing/2014/main" xmlns="" id="{AE8BDF9A-2F7B-4ECC-92DD-83C6900730FB}"/>
              </a:ext>
            </a:extLst>
          </p:cNvPr>
          <p:cNvSpPr>
            <a:spLocks noGrp="1"/>
          </p:cNvSpPr>
          <p:nvPr>
            <p:ph idx="1"/>
          </p:nvPr>
        </p:nvSpPr>
        <p:spPr>
          <a:xfrm>
            <a:off x="677334" y="1405467"/>
            <a:ext cx="8596668" cy="4635895"/>
          </a:xfrm>
        </p:spPr>
        <p:txBody>
          <a:bodyPr/>
          <a:lstStyle/>
          <a:p>
            <a:pPr marL="0" indent="0" algn="ctr">
              <a:buNone/>
            </a:pPr>
            <a:r>
              <a:rPr lang="en-US" sz="2400" b="1" dirty="0">
                <a:effectLst/>
                <a:latin typeface="Times New Roman" panose="02020603050405020304" pitchFamily="18" charset="0"/>
                <a:ea typeface="Times New Roman" panose="02020603050405020304" pitchFamily="18" charset="0"/>
              </a:rPr>
              <a:t>Table 5.1.1 Minimum System Requirement</a:t>
            </a:r>
            <a:endParaRPr lang="en-IN" sz="2400" b="1" dirty="0">
              <a:effectLst/>
              <a:latin typeface="Times New Roman" panose="02020603050405020304" pitchFamily="18" charset="0"/>
              <a:ea typeface="Times New Roman" panose="02020603050405020304" pitchFamily="18" charset="0"/>
            </a:endParaRPr>
          </a:p>
          <a:p>
            <a:pPr marL="0" indent="0" algn="ctr">
              <a:buNone/>
            </a:pPr>
            <a:endParaRPr lang="en-IN" dirty="0"/>
          </a:p>
          <a:p>
            <a:pPr marL="0" indent="0" algn="ctr">
              <a:buNone/>
            </a:pPr>
            <a:endParaRPr lang="en-IN" dirty="0"/>
          </a:p>
        </p:txBody>
      </p:sp>
      <p:graphicFrame>
        <p:nvGraphicFramePr>
          <p:cNvPr id="4" name="Table 3">
            <a:extLst>
              <a:ext uri="{FF2B5EF4-FFF2-40B4-BE49-F238E27FC236}">
                <a16:creationId xmlns:a16="http://schemas.microsoft.com/office/drawing/2014/main" xmlns="" id="{67830AF0-2C80-47F0-B69C-AA57F580B182}"/>
              </a:ext>
            </a:extLst>
          </p:cNvPr>
          <p:cNvGraphicFramePr>
            <a:graphicFrameLocks noGrp="1"/>
          </p:cNvGraphicFramePr>
          <p:nvPr>
            <p:extLst>
              <p:ext uri="{D42A27DB-BD31-4B8C-83A1-F6EECF244321}">
                <p14:modId xmlns:p14="http://schemas.microsoft.com/office/powerpoint/2010/main" val="3174712988"/>
              </p:ext>
            </p:extLst>
          </p:nvPr>
        </p:nvGraphicFramePr>
        <p:xfrm>
          <a:off x="1545996" y="2489200"/>
          <a:ext cx="7513338" cy="3352800"/>
        </p:xfrm>
        <a:graphic>
          <a:graphicData uri="http://schemas.openxmlformats.org/drawingml/2006/table">
            <a:tbl>
              <a:tblPr firstRow="1" firstCol="1" lastRow="1" lastCol="1" bandRow="1" bandCol="1">
                <a:tableStyleId>{5C22544A-7EE6-4342-B048-85BDC9FD1C3A}</a:tableStyleId>
              </a:tblPr>
              <a:tblGrid>
                <a:gridCol w="1517157">
                  <a:extLst>
                    <a:ext uri="{9D8B030D-6E8A-4147-A177-3AD203B41FA5}">
                      <a16:colId xmlns:a16="http://schemas.microsoft.com/office/drawing/2014/main" xmlns="" val="1073755745"/>
                    </a:ext>
                  </a:extLst>
                </a:gridCol>
                <a:gridCol w="1507997">
                  <a:extLst>
                    <a:ext uri="{9D8B030D-6E8A-4147-A177-3AD203B41FA5}">
                      <a16:colId xmlns:a16="http://schemas.microsoft.com/office/drawing/2014/main" xmlns="" val="2748875948"/>
                    </a:ext>
                  </a:extLst>
                </a:gridCol>
                <a:gridCol w="1502168">
                  <a:extLst>
                    <a:ext uri="{9D8B030D-6E8A-4147-A177-3AD203B41FA5}">
                      <a16:colId xmlns:a16="http://schemas.microsoft.com/office/drawing/2014/main" xmlns="" val="473383365"/>
                    </a:ext>
                  </a:extLst>
                </a:gridCol>
                <a:gridCol w="1493841">
                  <a:extLst>
                    <a:ext uri="{9D8B030D-6E8A-4147-A177-3AD203B41FA5}">
                      <a16:colId xmlns:a16="http://schemas.microsoft.com/office/drawing/2014/main" xmlns="" val="2677172607"/>
                    </a:ext>
                  </a:extLst>
                </a:gridCol>
                <a:gridCol w="1492175">
                  <a:extLst>
                    <a:ext uri="{9D8B030D-6E8A-4147-A177-3AD203B41FA5}">
                      <a16:colId xmlns:a16="http://schemas.microsoft.com/office/drawing/2014/main" xmlns="" val="4143620053"/>
                    </a:ext>
                  </a:extLst>
                </a:gridCol>
              </a:tblGrid>
              <a:tr h="1676400">
                <a:tc>
                  <a:txBody>
                    <a:bodyPr/>
                    <a:lstStyle/>
                    <a:p>
                      <a:pPr marL="67945">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945">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945">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945" algn="ctr">
                        <a:lnSpc>
                          <a:spcPts val="1375"/>
                        </a:lnSpc>
                      </a:pPr>
                      <a:r>
                        <a:rPr lang="en-US" sz="1800" dirty="0">
                          <a:solidFill>
                            <a:schemeClr val="bg1"/>
                          </a:solidFill>
                          <a:effectLst/>
                          <a:latin typeface="Times New Roman" panose="02020603050405020304" pitchFamily="18" charset="0"/>
                          <a:cs typeface="Times New Roman" panose="02020603050405020304" pitchFamily="18" charset="0"/>
                        </a:rPr>
                        <a:t>Device</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945">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945">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945" algn="ctr">
                        <a:lnSpc>
                          <a:spcPts val="1375"/>
                        </a:lnSpc>
                      </a:pPr>
                      <a:r>
                        <a:rPr lang="en-US" sz="1800" dirty="0">
                          <a:solidFill>
                            <a:schemeClr val="bg1"/>
                          </a:solidFill>
                          <a:effectLst/>
                          <a:latin typeface="Times New Roman" panose="02020603050405020304" pitchFamily="18" charset="0"/>
                          <a:cs typeface="Times New Roman" panose="02020603050405020304" pitchFamily="18" charset="0"/>
                        </a:rPr>
                        <a:t>Operating</a:t>
                      </a:r>
                      <a:endParaRPr lang="en-IN" sz="1800" dirty="0">
                        <a:solidFill>
                          <a:schemeClr val="bg1"/>
                        </a:solidFill>
                        <a:effectLst/>
                        <a:latin typeface="Times New Roman" panose="02020603050405020304" pitchFamily="18" charset="0"/>
                        <a:cs typeface="Times New Roman" panose="02020603050405020304" pitchFamily="18" charset="0"/>
                      </a:endParaRPr>
                    </a:p>
                    <a:p>
                      <a:pPr marL="67945" algn="ctr">
                        <a:spcBef>
                          <a:spcPts val="685"/>
                        </a:spcBef>
                      </a:pPr>
                      <a:r>
                        <a:rPr lang="en-US" sz="1800" dirty="0">
                          <a:solidFill>
                            <a:schemeClr val="bg1"/>
                          </a:solidFill>
                          <a:effectLst/>
                          <a:latin typeface="Times New Roman" panose="02020603050405020304" pitchFamily="18" charset="0"/>
                          <a:cs typeface="Times New Roman" panose="02020603050405020304" pitchFamily="18" charset="0"/>
                        </a:rPr>
                        <a:t>System (OS)</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310">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310">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310">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310" algn="ctr">
                        <a:lnSpc>
                          <a:spcPts val="1375"/>
                        </a:lnSpc>
                      </a:pPr>
                      <a:r>
                        <a:rPr lang="en-US" sz="1800" dirty="0">
                          <a:solidFill>
                            <a:schemeClr val="bg1"/>
                          </a:solidFill>
                          <a:effectLst/>
                          <a:latin typeface="Times New Roman" panose="02020603050405020304" pitchFamily="18" charset="0"/>
                          <a:cs typeface="Times New Roman" panose="02020603050405020304" pitchFamily="18" charset="0"/>
                        </a:rPr>
                        <a:t>OS Version</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6675">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6675">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6675">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6675" algn="ctr">
                        <a:lnSpc>
                          <a:spcPts val="1375"/>
                        </a:lnSpc>
                      </a:pPr>
                      <a:r>
                        <a:rPr lang="en-US" sz="1800" dirty="0">
                          <a:solidFill>
                            <a:schemeClr val="bg1"/>
                          </a:solidFill>
                          <a:effectLst/>
                          <a:latin typeface="Times New Roman" panose="02020603050405020304" pitchFamily="18" charset="0"/>
                          <a:cs typeface="Times New Roman" panose="02020603050405020304" pitchFamily="18" charset="0"/>
                        </a:rPr>
                        <a:t>RAM</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algn="ctr">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6040" algn="ctr">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6040" algn="ctr">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6040" algn="ctr">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6040" algn="ctr">
                        <a:lnSpc>
                          <a:spcPts val="1375"/>
                        </a:lnSpc>
                      </a:pPr>
                      <a:r>
                        <a:rPr lang="en-US" sz="1800" dirty="0">
                          <a:solidFill>
                            <a:schemeClr val="bg1"/>
                          </a:solidFill>
                          <a:effectLst/>
                          <a:latin typeface="Times New Roman" panose="02020603050405020304" pitchFamily="18" charset="0"/>
                          <a:cs typeface="Times New Roman" panose="02020603050405020304" pitchFamily="18" charset="0"/>
                        </a:rPr>
                        <a:t>Disk Space</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2761054288"/>
                  </a:ext>
                </a:extLst>
              </a:tr>
              <a:tr h="1676400">
                <a:tc>
                  <a:txBody>
                    <a:bodyPr/>
                    <a:lstStyle/>
                    <a:p>
                      <a:pPr marL="67945">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945">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945">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945" algn="ctr">
                        <a:lnSpc>
                          <a:spcPts val="1375"/>
                        </a:lnSpc>
                      </a:pPr>
                      <a:r>
                        <a:rPr lang="en-US" sz="1800" dirty="0">
                          <a:solidFill>
                            <a:schemeClr val="bg1"/>
                          </a:solidFill>
                          <a:effectLst/>
                          <a:latin typeface="Times New Roman" panose="02020603050405020304" pitchFamily="18" charset="0"/>
                          <a:cs typeface="Times New Roman" panose="02020603050405020304" pitchFamily="18" charset="0"/>
                        </a:rPr>
                        <a:t>Android</a:t>
                      </a:r>
                      <a:endParaRPr lang="en-IN" sz="1800" dirty="0">
                        <a:solidFill>
                          <a:schemeClr val="bg1"/>
                        </a:solidFill>
                        <a:effectLst/>
                        <a:latin typeface="Times New Roman" panose="02020603050405020304" pitchFamily="18" charset="0"/>
                        <a:cs typeface="Times New Roman" panose="02020603050405020304" pitchFamily="18" charset="0"/>
                      </a:endParaRPr>
                    </a:p>
                    <a:p>
                      <a:pPr marL="67945" algn="ctr">
                        <a:spcBef>
                          <a:spcPts val="695"/>
                        </a:spcBef>
                      </a:pPr>
                      <a:r>
                        <a:rPr lang="en-US" sz="1800" dirty="0">
                          <a:solidFill>
                            <a:schemeClr val="bg1"/>
                          </a:solidFill>
                          <a:effectLst/>
                          <a:latin typeface="Times New Roman" panose="02020603050405020304" pitchFamily="18" charset="0"/>
                          <a:cs typeface="Times New Roman" panose="02020603050405020304" pitchFamily="18" charset="0"/>
                        </a:rPr>
                        <a:t>Mobile/Tab</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945">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945">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945" algn="ctr">
                        <a:lnSpc>
                          <a:spcPts val="1375"/>
                        </a:lnSpc>
                      </a:pPr>
                      <a:r>
                        <a:rPr lang="en-US" sz="1800" dirty="0">
                          <a:solidFill>
                            <a:schemeClr val="bg1"/>
                          </a:solidFill>
                          <a:effectLst/>
                          <a:latin typeface="Times New Roman" panose="02020603050405020304" pitchFamily="18" charset="0"/>
                          <a:cs typeface="Times New Roman" panose="02020603050405020304" pitchFamily="18" charset="0"/>
                        </a:rPr>
                        <a:t>Android</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gn="ctr">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310" algn="ctr">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7310" algn="ctr">
                        <a:lnSpc>
                          <a:spcPts val="1375"/>
                        </a:lnSpc>
                      </a:pPr>
                      <a:r>
                        <a:rPr lang="en-US" sz="1800" dirty="0">
                          <a:solidFill>
                            <a:schemeClr val="bg1"/>
                          </a:solidFill>
                          <a:effectLst/>
                          <a:latin typeface="Times New Roman" panose="02020603050405020304" pitchFamily="18" charset="0"/>
                          <a:cs typeface="Times New Roman" panose="02020603050405020304" pitchFamily="18" charset="0"/>
                        </a:rPr>
                        <a:t>4.0.x to</a:t>
                      </a:r>
                      <a:endParaRPr lang="en-IN" sz="1800" dirty="0">
                        <a:solidFill>
                          <a:schemeClr val="bg1"/>
                        </a:solidFill>
                        <a:effectLst/>
                        <a:latin typeface="Times New Roman" panose="02020603050405020304" pitchFamily="18" charset="0"/>
                        <a:cs typeface="Times New Roman" panose="02020603050405020304" pitchFamily="18" charset="0"/>
                      </a:endParaRPr>
                    </a:p>
                    <a:p>
                      <a:pPr marL="67310" algn="ctr">
                        <a:spcBef>
                          <a:spcPts val="695"/>
                        </a:spcBef>
                        <a:spcAft>
                          <a:spcPts val="0"/>
                        </a:spcAft>
                      </a:pPr>
                      <a:r>
                        <a:rPr lang="en-US" sz="1800" dirty="0">
                          <a:solidFill>
                            <a:schemeClr val="bg1"/>
                          </a:solidFill>
                          <a:effectLst/>
                          <a:latin typeface="Times New Roman" panose="02020603050405020304" pitchFamily="18" charset="0"/>
                          <a:cs typeface="Times New Roman" panose="02020603050405020304" pitchFamily="18" charset="0"/>
                        </a:rPr>
                        <a:t>Higher</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gn="ctr">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6675" algn="ctr">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6675" algn="ctr">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6675" algn="ctr">
                        <a:lnSpc>
                          <a:spcPts val="1375"/>
                        </a:lnSpc>
                      </a:pPr>
                      <a:r>
                        <a:rPr lang="en-US" sz="1800" dirty="0">
                          <a:solidFill>
                            <a:schemeClr val="bg1"/>
                          </a:solidFill>
                          <a:effectLst/>
                          <a:latin typeface="Times New Roman" panose="02020603050405020304" pitchFamily="18" charset="0"/>
                          <a:cs typeface="Times New Roman" panose="02020603050405020304" pitchFamily="18" charset="0"/>
                        </a:rPr>
                        <a:t>64 MB or higher</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040">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6040">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6040">
                        <a:lnSpc>
                          <a:spcPts val="1375"/>
                        </a:lnSpc>
                      </a:pPr>
                      <a:endParaRPr lang="en-US" sz="1800" dirty="0">
                        <a:solidFill>
                          <a:schemeClr val="bg1"/>
                        </a:solidFill>
                        <a:effectLst/>
                        <a:latin typeface="Times New Roman" panose="02020603050405020304" pitchFamily="18" charset="0"/>
                        <a:cs typeface="Times New Roman" panose="02020603050405020304" pitchFamily="18" charset="0"/>
                      </a:endParaRPr>
                    </a:p>
                    <a:p>
                      <a:pPr marL="66040" algn="ctr">
                        <a:lnSpc>
                          <a:spcPts val="1375"/>
                        </a:lnSpc>
                      </a:pPr>
                      <a:r>
                        <a:rPr lang="en-US" sz="1800" dirty="0">
                          <a:solidFill>
                            <a:schemeClr val="bg1"/>
                          </a:solidFill>
                          <a:effectLst/>
                          <a:latin typeface="Times New Roman" panose="02020603050405020304" pitchFamily="18" charset="0"/>
                          <a:cs typeface="Times New Roman" panose="02020603050405020304" pitchFamily="18" charset="0"/>
                        </a:rPr>
                        <a:t>18 MB</a:t>
                      </a:r>
                      <a:endPar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1506877490"/>
                  </a:ext>
                </a:extLst>
              </a:tr>
            </a:tbl>
          </a:graphicData>
        </a:graphic>
      </p:graphicFrame>
    </p:spTree>
    <p:extLst>
      <p:ext uri="{BB962C8B-B14F-4D97-AF65-F5344CB8AC3E}">
        <p14:creationId xmlns:p14="http://schemas.microsoft.com/office/powerpoint/2010/main" val="226374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ageCurlDouble"/>
      </p:transition>
    </mc:Choice>
    <mc:Fallback xmlns="">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16D6DC-3B33-4033-8DAA-5D0852AC2220}"/>
              </a:ext>
            </a:extLst>
          </p:cNvPr>
          <p:cNvSpPr>
            <a:spLocks noGrp="1"/>
          </p:cNvSpPr>
          <p:nvPr>
            <p:ph type="title"/>
          </p:nvPr>
        </p:nvSpPr>
        <p:spPr/>
        <p:txBody>
          <a:bodyPr/>
          <a:lstStyle/>
          <a:p>
            <a:r>
              <a:rPr lang="en-US" sz="3200" spc="-10" dirty="0">
                <a:effectLst/>
                <a:latin typeface="Times New Roman" panose="02020603050405020304" pitchFamily="18" charset="0"/>
                <a:ea typeface="Times New Roman" panose="02020603050405020304" pitchFamily="18" charset="0"/>
              </a:rPr>
              <a:t>5.2 </a:t>
            </a:r>
            <a:r>
              <a:rPr lang="en-US" sz="3200" spc="-10" dirty="0" err="1">
                <a:effectLst/>
                <a:latin typeface="Times New Roman" panose="02020603050405020304" pitchFamily="18" charset="0"/>
                <a:ea typeface="Times New Roman" panose="02020603050405020304" pitchFamily="18" charset="0"/>
              </a:rPr>
              <a:t>Prrequisite</a:t>
            </a:r>
            <a:r>
              <a:rPr lang="en-IN" sz="1800" b="1" spc="-10" dirty="0">
                <a:effectLst/>
                <a:latin typeface="Times New Roman" panose="02020603050405020304" pitchFamily="18" charset="0"/>
                <a:ea typeface="Times New Roman" panose="02020603050405020304" pitchFamily="18" charset="0"/>
              </a:rPr>
              <a:t/>
            </a:r>
            <a:br>
              <a:rPr lang="en-IN" sz="1800" b="1" spc="-1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936EE732-BBAC-457C-8362-540D72834058}"/>
              </a:ext>
            </a:extLst>
          </p:cNvPr>
          <p:cNvSpPr>
            <a:spLocks noGrp="1"/>
          </p:cNvSpPr>
          <p:nvPr>
            <p:ph idx="1"/>
          </p:nvPr>
        </p:nvSpPr>
        <p:spPr>
          <a:xfrm>
            <a:off x="677334" y="1715679"/>
            <a:ext cx="8596668" cy="4325684"/>
          </a:xfrm>
        </p:spPr>
        <p:txBody>
          <a:bodyPr/>
          <a:lstStyle/>
          <a:p>
            <a:r>
              <a:rPr lang="en-US" sz="2400" dirty="0">
                <a:effectLst/>
                <a:latin typeface="Times New Roman" panose="02020603050405020304" pitchFamily="18" charset="0"/>
                <a:ea typeface="Times New Roman" panose="02020603050405020304" pitchFamily="18" charset="0"/>
              </a:rPr>
              <a:t>Internet Connection must active.</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62213043"/>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3">
                                            <p:txEl>
                                              <p:pRg st="0" end="0"/>
                                            </p:txEl>
                                          </p:spTgt>
                                        </p:tgtEl>
                                      </p:cBhvr>
                                    </p:animEffect>
                                    <p:animScale>
                                      <p:cBhvr>
                                        <p:cTn id="7" dur="1000" autoRev="1" fill="hold"/>
                                        <p:tgtEl>
                                          <p:spTgt spid="3">
                                            <p:txEl>
                                              <p:pRg st="0" end="0"/>
                                            </p:txEl>
                                          </p:spTgt>
                                        </p:tgtEl>
                                      </p:cBhvr>
                                      <p:by x="105000" y="105000"/>
                                    </p:animScale>
                                  </p:childTnLst>
                                </p:cTn>
                              </p:par>
                            </p:childTnLst>
                          </p:cTn>
                        </p:par>
                        <p:par>
                          <p:cTn id="8" fill="hold">
                            <p:stCondLst>
                              <p:cond delay="2000"/>
                            </p:stCondLst>
                            <p:childTnLst>
                              <p:par>
                                <p:cTn id="9" presetID="26" presetClass="emph" presetSubtype="0" fill="hold" grpId="0" nodeType="afterEffect">
                                  <p:stCondLst>
                                    <p:cond delay="0"/>
                                  </p:stCondLst>
                                  <p:childTnLst>
                                    <p:animEffect transition="out" filter="fade">
                                      <p:cBhvr>
                                        <p:cTn id="10" dur="2000" tmFilter="0, 0; .2, .5; .8, .5; 1, 0"/>
                                        <p:tgtEl>
                                          <p:spTgt spid="2"/>
                                        </p:tgtEl>
                                      </p:cBhvr>
                                    </p:animEffect>
                                    <p:animScale>
                                      <p:cBhvr>
                                        <p:cTn id="11" dur="10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8916BA-92A0-490D-A3AA-54789C5CD187}"/>
              </a:ext>
            </a:extLst>
          </p:cNvPr>
          <p:cNvSpPr>
            <a:spLocks noGrp="1"/>
          </p:cNvSpPr>
          <p:nvPr>
            <p:ph type="title"/>
          </p:nvPr>
        </p:nvSpPr>
        <p:spPr>
          <a:xfrm>
            <a:off x="677334" y="609600"/>
            <a:ext cx="8596668" cy="681872"/>
          </a:xfrm>
        </p:spPr>
        <p:txBody>
          <a:bodyPr>
            <a:normAutofit fontScale="90000"/>
          </a:bodyPr>
          <a:lstStyle/>
          <a:p>
            <a:r>
              <a:rPr lang="en-IN" dirty="0">
                <a:latin typeface="Times New Roman" panose="02020603050405020304" pitchFamily="18" charset="0"/>
                <a:cs typeface="Times New Roman" panose="02020603050405020304" pitchFamily="18" charset="0"/>
              </a:rPr>
              <a:t>5.3 Installation</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5.3.1 Installing android application in android smartphone</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C699647C-698A-4397-8697-1AB90C47A2F9}"/>
              </a:ext>
            </a:extLst>
          </p:cNvPr>
          <p:cNvPicPr>
            <a:picLocks noGrp="1" noChangeAspect="1"/>
          </p:cNvPicPr>
          <p:nvPr>
            <p:ph idx="1"/>
          </p:nvPr>
        </p:nvPicPr>
        <p:blipFill>
          <a:blip r:embed="rId2"/>
          <a:stretch>
            <a:fillRect/>
          </a:stretch>
        </p:blipFill>
        <p:spPr>
          <a:xfrm>
            <a:off x="3325472" y="1508289"/>
            <a:ext cx="4431605" cy="5184742"/>
          </a:xfrm>
        </p:spPr>
      </p:pic>
      <p:sp>
        <p:nvSpPr>
          <p:cNvPr id="17" name="Rectangle 16">
            <a:extLst>
              <a:ext uri="{FF2B5EF4-FFF2-40B4-BE49-F238E27FC236}">
                <a16:creationId xmlns:a16="http://schemas.microsoft.com/office/drawing/2014/main" xmlns="" id="{682DE585-9BBA-48FF-9D27-C5766094F3DC}"/>
              </a:ext>
            </a:extLst>
          </p:cNvPr>
          <p:cNvSpPr/>
          <p:nvPr/>
        </p:nvSpPr>
        <p:spPr>
          <a:xfrm>
            <a:off x="5164203" y="4308049"/>
            <a:ext cx="754144" cy="631596"/>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E152E136-CDB0-40E3-8355-62418054336E}"/>
              </a:ext>
            </a:extLst>
          </p:cNvPr>
          <p:cNvSpPr/>
          <p:nvPr/>
        </p:nvSpPr>
        <p:spPr>
          <a:xfrm>
            <a:off x="6873322" y="2747128"/>
            <a:ext cx="735290" cy="68187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Tree>
    <p:extLst>
      <p:ext uri="{BB962C8B-B14F-4D97-AF65-F5344CB8AC3E}">
        <p14:creationId xmlns:p14="http://schemas.microsoft.com/office/powerpoint/2010/main" val="208176515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4F7B19-AC7A-408C-9B49-9F231B932B03}"/>
              </a:ext>
            </a:extLst>
          </p:cNvPr>
          <p:cNvPicPr>
            <a:picLocks noChangeAspect="1"/>
          </p:cNvPicPr>
          <p:nvPr/>
        </p:nvPicPr>
        <p:blipFill>
          <a:blip r:embed="rId2"/>
          <a:stretch>
            <a:fillRect/>
          </a:stretch>
        </p:blipFill>
        <p:spPr>
          <a:xfrm>
            <a:off x="2941163" y="725864"/>
            <a:ext cx="4869337" cy="5608948"/>
          </a:xfrm>
          <a:prstGeom prst="rect">
            <a:avLst/>
          </a:prstGeom>
        </p:spPr>
      </p:pic>
      <p:cxnSp>
        <p:nvCxnSpPr>
          <p:cNvPr id="5" name="Straight Arrow Connector 4">
            <a:extLst>
              <a:ext uri="{FF2B5EF4-FFF2-40B4-BE49-F238E27FC236}">
                <a16:creationId xmlns:a16="http://schemas.microsoft.com/office/drawing/2014/main" xmlns="" id="{BD3BC80E-A007-4C34-84EE-50FBC1445990}"/>
              </a:ext>
            </a:extLst>
          </p:cNvPr>
          <p:cNvCxnSpPr>
            <a:cxnSpLocks/>
          </p:cNvCxnSpPr>
          <p:nvPr/>
        </p:nvCxnSpPr>
        <p:spPr>
          <a:xfrm flipH="1">
            <a:off x="3987539" y="1970203"/>
            <a:ext cx="72586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1405178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37F1931-774A-419B-A7AB-4E2C327F77B3}"/>
              </a:ext>
            </a:extLst>
          </p:cNvPr>
          <p:cNvPicPr>
            <a:picLocks noChangeAspect="1"/>
          </p:cNvPicPr>
          <p:nvPr/>
        </p:nvPicPr>
        <p:blipFill>
          <a:blip r:embed="rId2"/>
          <a:stretch>
            <a:fillRect/>
          </a:stretch>
        </p:blipFill>
        <p:spPr>
          <a:xfrm>
            <a:off x="3052321" y="473697"/>
            <a:ext cx="4762500" cy="5910606"/>
          </a:xfrm>
          <a:prstGeom prst="rect">
            <a:avLst/>
          </a:prstGeom>
        </p:spPr>
      </p:pic>
      <p:sp>
        <p:nvSpPr>
          <p:cNvPr id="4" name="Oval 3">
            <a:extLst>
              <a:ext uri="{FF2B5EF4-FFF2-40B4-BE49-F238E27FC236}">
                <a16:creationId xmlns:a16="http://schemas.microsoft.com/office/drawing/2014/main" xmlns="" id="{62471931-3D4A-460E-AC69-266C337D0EFE}"/>
              </a:ext>
            </a:extLst>
          </p:cNvPr>
          <p:cNvSpPr/>
          <p:nvPr/>
        </p:nvSpPr>
        <p:spPr>
          <a:xfrm>
            <a:off x="3052321" y="1432875"/>
            <a:ext cx="952107" cy="923826"/>
          </a:xfrm>
          <a:prstGeom prst="ellipse">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5" name="Rectangle 4">
            <a:extLst>
              <a:ext uri="{FF2B5EF4-FFF2-40B4-BE49-F238E27FC236}">
                <a16:creationId xmlns:a16="http://schemas.microsoft.com/office/drawing/2014/main" xmlns="" id="{DF531352-0C3C-4624-9A93-FAB16D7C0631}"/>
              </a:ext>
            </a:extLst>
          </p:cNvPr>
          <p:cNvSpPr/>
          <p:nvPr/>
        </p:nvSpPr>
        <p:spPr>
          <a:xfrm>
            <a:off x="3171139" y="1451729"/>
            <a:ext cx="833290" cy="79185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Tree>
    <p:extLst>
      <p:ext uri="{BB962C8B-B14F-4D97-AF65-F5344CB8AC3E}">
        <p14:creationId xmlns:p14="http://schemas.microsoft.com/office/powerpoint/2010/main" val="4577067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923084" y="1525683"/>
            <a:ext cx="8915400" cy="5146049"/>
          </a:xfrm>
        </p:spPr>
        <p:txBody>
          <a:bodyPr>
            <a:noAutofit/>
          </a:bodyPr>
          <a:lstStyle/>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Literature Review</a:t>
            </a:r>
          </a:p>
          <a:p>
            <a:r>
              <a:rPr lang="en-IN" sz="2400" dirty="0">
                <a:latin typeface="Times New Roman" panose="02020603050405020304" pitchFamily="18" charset="0"/>
                <a:cs typeface="Times New Roman" panose="02020603050405020304" pitchFamily="18" charset="0"/>
              </a:rPr>
              <a:t>Proposed Methodology</a:t>
            </a:r>
          </a:p>
          <a:p>
            <a:r>
              <a:rPr lang="en-IN" sz="2400" dirty="0">
                <a:latin typeface="Times New Roman" panose="02020603050405020304" pitchFamily="18" charset="0"/>
                <a:cs typeface="Times New Roman" panose="02020603050405020304" pitchFamily="18" charset="0"/>
              </a:rPr>
              <a:t>Implementation </a:t>
            </a:r>
          </a:p>
          <a:p>
            <a:r>
              <a:rPr lang="en-IN" sz="2400" dirty="0">
                <a:latin typeface="Times New Roman" panose="02020603050405020304" pitchFamily="18" charset="0"/>
                <a:cs typeface="Times New Roman" panose="02020603050405020304" pitchFamily="18" charset="0"/>
              </a:rPr>
              <a:t>User Manual</a:t>
            </a:r>
          </a:p>
          <a:p>
            <a:r>
              <a:rPr lang="en-IN" sz="2400" dirty="0">
                <a:latin typeface="Times New Roman" panose="02020603050405020304" pitchFamily="18" charset="0"/>
                <a:cs typeface="Times New Roman" panose="02020603050405020304" pitchFamily="18" charset="0"/>
              </a:rPr>
              <a:t>Discussion &amp;  Conclusion</a:t>
            </a:r>
          </a:p>
          <a:p>
            <a:r>
              <a:rPr lang="en-IN" sz="2400" dirty="0">
                <a:latin typeface="Times New Roman" panose="02020603050405020304" pitchFamily="18" charset="0"/>
                <a:cs typeface="Times New Roman" panose="02020603050405020304" pitchFamily="18" charset="0"/>
              </a:rPr>
              <a:t>Appendix</a:t>
            </a:r>
          </a:p>
          <a:p>
            <a:r>
              <a:rPr lang="en-IN" sz="2400" dirty="0">
                <a:latin typeface="Times New Roman" panose="02020603050405020304" pitchFamily="18" charset="0"/>
                <a:cs typeface="Times New Roman" panose="02020603050405020304" pitchFamily="18" charset="0"/>
              </a:rPr>
              <a:t>Format of Database</a:t>
            </a:r>
          </a:p>
          <a:p>
            <a:r>
              <a:rPr lang="en-IN"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45872074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2000"/>
                                        <p:tgtEl>
                                          <p:spTgt spid="3">
                                            <p:txEl>
                                              <p:pRg st="0" end="0"/>
                                            </p:txEl>
                                          </p:spTgt>
                                        </p:tgtEl>
                                      </p:cBhvr>
                                    </p:animEffect>
                                  </p:childTnLst>
                                </p:cTn>
                              </p:par>
                            </p:childTnLst>
                          </p:cTn>
                        </p:par>
                        <p:par>
                          <p:cTn id="12" fill="hold">
                            <p:stCondLst>
                              <p:cond delay="2750"/>
                            </p:stCondLst>
                            <p:childTnLst>
                              <p:par>
                                <p:cTn id="13" presetID="10" presetClass="entr" presetSubtype="0" fill="hold" grpId="0" nodeType="afterEffect">
                                  <p:stCondLst>
                                    <p:cond delay="25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childTnLst>
                          </p:cTn>
                        </p:par>
                        <p:par>
                          <p:cTn id="16" fill="hold">
                            <p:stCondLst>
                              <p:cond delay="5000"/>
                            </p:stCondLst>
                            <p:childTnLst>
                              <p:par>
                                <p:cTn id="17" presetID="10" presetClass="entr" presetSubtype="0" fill="hold" grpId="0" nodeType="afterEffect">
                                  <p:stCondLst>
                                    <p:cond delay="25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2000"/>
                                        <p:tgtEl>
                                          <p:spTgt spid="3">
                                            <p:txEl>
                                              <p:pRg st="2" end="2"/>
                                            </p:txEl>
                                          </p:spTgt>
                                        </p:tgtEl>
                                      </p:cBhvr>
                                    </p:animEffect>
                                  </p:childTnLst>
                                </p:cTn>
                              </p:par>
                            </p:childTnLst>
                          </p:cTn>
                        </p:par>
                        <p:par>
                          <p:cTn id="20" fill="hold">
                            <p:stCondLst>
                              <p:cond delay="7250"/>
                            </p:stCondLst>
                            <p:childTnLst>
                              <p:par>
                                <p:cTn id="21" presetID="10" presetClass="entr" presetSubtype="0" fill="hold" grpId="0" nodeType="afterEffect">
                                  <p:stCondLst>
                                    <p:cond delay="25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2000"/>
                                        <p:tgtEl>
                                          <p:spTgt spid="3">
                                            <p:txEl>
                                              <p:pRg st="3" end="3"/>
                                            </p:txEl>
                                          </p:spTgt>
                                        </p:tgtEl>
                                      </p:cBhvr>
                                    </p:animEffect>
                                  </p:childTnLst>
                                </p:cTn>
                              </p:par>
                            </p:childTnLst>
                          </p:cTn>
                        </p:par>
                        <p:par>
                          <p:cTn id="24" fill="hold">
                            <p:stCondLst>
                              <p:cond delay="9500"/>
                            </p:stCondLst>
                            <p:childTnLst>
                              <p:par>
                                <p:cTn id="25" presetID="10" presetClass="entr" presetSubtype="0" fill="hold" grpId="0" nodeType="afterEffect">
                                  <p:stCondLst>
                                    <p:cond delay="25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par>
                          <p:cTn id="28" fill="hold">
                            <p:stCondLst>
                              <p:cond delay="11750"/>
                            </p:stCondLst>
                            <p:childTnLst>
                              <p:par>
                                <p:cTn id="29" presetID="10" presetClass="entr" presetSubtype="0" fill="hold" grpId="0" nodeType="afterEffect">
                                  <p:stCondLst>
                                    <p:cond delay="25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2000"/>
                                        <p:tgtEl>
                                          <p:spTgt spid="3">
                                            <p:txEl>
                                              <p:pRg st="5" end="5"/>
                                            </p:txEl>
                                          </p:spTgt>
                                        </p:tgtEl>
                                      </p:cBhvr>
                                    </p:animEffect>
                                  </p:childTnLst>
                                </p:cTn>
                              </p:par>
                            </p:childTnLst>
                          </p:cTn>
                        </p:par>
                        <p:par>
                          <p:cTn id="32" fill="hold">
                            <p:stCondLst>
                              <p:cond delay="14000"/>
                            </p:stCondLst>
                            <p:childTnLst>
                              <p:par>
                                <p:cTn id="33" presetID="10" presetClass="entr" presetSubtype="0" fill="hold" grpId="0" nodeType="afterEffect">
                                  <p:stCondLst>
                                    <p:cond delay="25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2000"/>
                                        <p:tgtEl>
                                          <p:spTgt spid="3">
                                            <p:txEl>
                                              <p:pRg st="6" end="6"/>
                                            </p:txEl>
                                          </p:spTgt>
                                        </p:tgtEl>
                                      </p:cBhvr>
                                    </p:animEffect>
                                  </p:childTnLst>
                                </p:cTn>
                              </p:par>
                            </p:childTnLst>
                          </p:cTn>
                        </p:par>
                        <p:par>
                          <p:cTn id="36" fill="hold">
                            <p:stCondLst>
                              <p:cond delay="16250"/>
                            </p:stCondLst>
                            <p:childTnLst>
                              <p:par>
                                <p:cTn id="37" presetID="10" presetClass="entr" presetSubtype="0" fill="hold" grpId="0" nodeType="afterEffect">
                                  <p:stCondLst>
                                    <p:cond delay="25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2000"/>
                                        <p:tgtEl>
                                          <p:spTgt spid="3">
                                            <p:txEl>
                                              <p:pRg st="7" end="7"/>
                                            </p:txEl>
                                          </p:spTgt>
                                        </p:tgtEl>
                                      </p:cBhvr>
                                    </p:animEffect>
                                  </p:childTnLst>
                                </p:cTn>
                              </p:par>
                            </p:childTnLst>
                          </p:cTn>
                        </p:par>
                        <p:par>
                          <p:cTn id="40" fill="hold">
                            <p:stCondLst>
                              <p:cond delay="18500"/>
                            </p:stCondLst>
                            <p:childTnLst>
                              <p:par>
                                <p:cTn id="41" presetID="10" presetClass="entr" presetSubtype="0" fill="hold" grpId="0" nodeType="afterEffect">
                                  <p:stCondLst>
                                    <p:cond delay="25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DA89095-9802-4CED-B2FC-F9BD38A49729}"/>
              </a:ext>
            </a:extLst>
          </p:cNvPr>
          <p:cNvPicPr>
            <a:picLocks noChangeAspect="1"/>
          </p:cNvPicPr>
          <p:nvPr/>
        </p:nvPicPr>
        <p:blipFill>
          <a:blip r:embed="rId2"/>
          <a:stretch>
            <a:fillRect/>
          </a:stretch>
        </p:blipFill>
        <p:spPr>
          <a:xfrm>
            <a:off x="2733774" y="278090"/>
            <a:ext cx="4841056" cy="6301819"/>
          </a:xfrm>
          <a:prstGeom prst="rect">
            <a:avLst/>
          </a:prstGeom>
        </p:spPr>
      </p:pic>
      <p:sp>
        <p:nvSpPr>
          <p:cNvPr id="4" name="Rectangle 3">
            <a:extLst>
              <a:ext uri="{FF2B5EF4-FFF2-40B4-BE49-F238E27FC236}">
                <a16:creationId xmlns:a16="http://schemas.microsoft.com/office/drawing/2014/main" xmlns="" id="{A3716F4F-D552-4F54-B4DD-324A9894E67F}"/>
              </a:ext>
            </a:extLst>
          </p:cNvPr>
          <p:cNvSpPr/>
          <p:nvPr/>
        </p:nvSpPr>
        <p:spPr>
          <a:xfrm>
            <a:off x="2865748" y="1366888"/>
            <a:ext cx="846450" cy="78242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Tree>
    <p:extLst>
      <p:ext uri="{BB962C8B-B14F-4D97-AF65-F5344CB8AC3E}">
        <p14:creationId xmlns:p14="http://schemas.microsoft.com/office/powerpoint/2010/main" val="35429390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3374082-13F0-4906-9B26-61B02453AEC7}"/>
              </a:ext>
            </a:extLst>
          </p:cNvPr>
          <p:cNvPicPr>
            <a:picLocks noChangeAspect="1"/>
          </p:cNvPicPr>
          <p:nvPr/>
        </p:nvPicPr>
        <p:blipFill>
          <a:blip r:embed="rId2"/>
          <a:stretch>
            <a:fillRect/>
          </a:stretch>
        </p:blipFill>
        <p:spPr>
          <a:xfrm>
            <a:off x="2469823" y="537329"/>
            <a:ext cx="5227556" cy="5646655"/>
          </a:xfrm>
          <a:prstGeom prst="rect">
            <a:avLst/>
          </a:prstGeom>
        </p:spPr>
      </p:pic>
      <p:sp>
        <p:nvSpPr>
          <p:cNvPr id="4" name="Rectangle 3">
            <a:extLst>
              <a:ext uri="{FF2B5EF4-FFF2-40B4-BE49-F238E27FC236}">
                <a16:creationId xmlns:a16="http://schemas.microsoft.com/office/drawing/2014/main" xmlns="" id="{890761FB-4C6D-4B89-929D-FE9ACCA72710}"/>
              </a:ext>
            </a:extLst>
          </p:cNvPr>
          <p:cNvSpPr/>
          <p:nvPr/>
        </p:nvSpPr>
        <p:spPr>
          <a:xfrm>
            <a:off x="4666956" y="1480011"/>
            <a:ext cx="833290" cy="744716"/>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Tree>
    <p:extLst>
      <p:ext uri="{BB962C8B-B14F-4D97-AF65-F5344CB8AC3E}">
        <p14:creationId xmlns:p14="http://schemas.microsoft.com/office/powerpoint/2010/main" val="193986127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4F8D209-FD81-49D9-AE02-820F9C025AC2}"/>
              </a:ext>
            </a:extLst>
          </p:cNvPr>
          <p:cNvPicPr>
            <a:picLocks noChangeAspect="1"/>
          </p:cNvPicPr>
          <p:nvPr/>
        </p:nvPicPr>
        <p:blipFill>
          <a:blip r:embed="rId2"/>
          <a:stretch>
            <a:fillRect/>
          </a:stretch>
        </p:blipFill>
        <p:spPr>
          <a:xfrm>
            <a:off x="2611225" y="377073"/>
            <a:ext cx="5199275" cy="5995447"/>
          </a:xfrm>
          <a:prstGeom prst="rect">
            <a:avLst/>
          </a:prstGeom>
        </p:spPr>
      </p:pic>
      <p:sp>
        <p:nvSpPr>
          <p:cNvPr id="4" name="Rectangle 3">
            <a:extLst>
              <a:ext uri="{FF2B5EF4-FFF2-40B4-BE49-F238E27FC236}">
                <a16:creationId xmlns:a16="http://schemas.microsoft.com/office/drawing/2014/main" xmlns="" id="{13FC8D14-2963-4894-8023-B8476746404D}"/>
              </a:ext>
            </a:extLst>
          </p:cNvPr>
          <p:cNvSpPr/>
          <p:nvPr/>
        </p:nvSpPr>
        <p:spPr>
          <a:xfrm>
            <a:off x="2780908" y="1348035"/>
            <a:ext cx="837023" cy="78242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Tree>
    <p:extLst>
      <p:ext uri="{BB962C8B-B14F-4D97-AF65-F5344CB8AC3E}">
        <p14:creationId xmlns:p14="http://schemas.microsoft.com/office/powerpoint/2010/main" val="7391570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8694BD5-1292-4815-84C4-798891E6B907}"/>
              </a:ext>
            </a:extLst>
          </p:cNvPr>
          <p:cNvPicPr>
            <a:picLocks noChangeAspect="1"/>
          </p:cNvPicPr>
          <p:nvPr/>
        </p:nvPicPr>
        <p:blipFill>
          <a:blip r:embed="rId2"/>
          <a:stretch>
            <a:fillRect/>
          </a:stretch>
        </p:blipFill>
        <p:spPr>
          <a:xfrm>
            <a:off x="2564092" y="612742"/>
            <a:ext cx="4784496" cy="5967167"/>
          </a:xfrm>
          <a:prstGeom prst="rect">
            <a:avLst/>
          </a:prstGeom>
        </p:spPr>
      </p:pic>
      <p:sp>
        <p:nvSpPr>
          <p:cNvPr id="4" name="Rectangle 3">
            <a:extLst>
              <a:ext uri="{FF2B5EF4-FFF2-40B4-BE49-F238E27FC236}">
                <a16:creationId xmlns:a16="http://schemas.microsoft.com/office/drawing/2014/main" xmlns="" id="{039FB1D6-9C30-4598-9619-7D61B41196D9}"/>
              </a:ext>
            </a:extLst>
          </p:cNvPr>
          <p:cNvSpPr/>
          <p:nvPr/>
        </p:nvSpPr>
        <p:spPr>
          <a:xfrm>
            <a:off x="2709226" y="1593132"/>
            <a:ext cx="833290" cy="79185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Tree>
    <p:extLst>
      <p:ext uri="{BB962C8B-B14F-4D97-AF65-F5344CB8AC3E}">
        <p14:creationId xmlns:p14="http://schemas.microsoft.com/office/powerpoint/2010/main" val="24793686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1453B4D-4AE7-4990-8C25-0B931FB7D421}"/>
              </a:ext>
            </a:extLst>
          </p:cNvPr>
          <p:cNvPicPr>
            <a:picLocks noChangeAspect="1"/>
          </p:cNvPicPr>
          <p:nvPr/>
        </p:nvPicPr>
        <p:blipFill>
          <a:blip r:embed="rId2"/>
          <a:stretch>
            <a:fillRect/>
          </a:stretch>
        </p:blipFill>
        <p:spPr>
          <a:xfrm>
            <a:off x="2828041" y="546755"/>
            <a:ext cx="4982459" cy="5806912"/>
          </a:xfrm>
          <a:prstGeom prst="rect">
            <a:avLst/>
          </a:prstGeom>
        </p:spPr>
      </p:pic>
      <p:sp>
        <p:nvSpPr>
          <p:cNvPr id="4" name="Rectangle 3">
            <a:extLst>
              <a:ext uri="{FF2B5EF4-FFF2-40B4-BE49-F238E27FC236}">
                <a16:creationId xmlns:a16="http://schemas.microsoft.com/office/drawing/2014/main" xmlns="" id="{9460F239-CB8E-4F93-A707-F139343D54B2}"/>
              </a:ext>
            </a:extLst>
          </p:cNvPr>
          <p:cNvSpPr/>
          <p:nvPr/>
        </p:nvSpPr>
        <p:spPr>
          <a:xfrm>
            <a:off x="2954322" y="1593131"/>
            <a:ext cx="920094" cy="83898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Tree>
    <p:extLst>
      <p:ext uri="{BB962C8B-B14F-4D97-AF65-F5344CB8AC3E}">
        <p14:creationId xmlns:p14="http://schemas.microsoft.com/office/powerpoint/2010/main" val="40093404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6B0CE9B-B30C-4FEA-B5FE-044A8AF8D7E2}"/>
              </a:ext>
            </a:extLst>
          </p:cNvPr>
          <p:cNvPicPr>
            <a:picLocks noChangeAspect="1"/>
          </p:cNvPicPr>
          <p:nvPr/>
        </p:nvPicPr>
        <p:blipFill>
          <a:blip r:embed="rId2"/>
          <a:stretch>
            <a:fillRect/>
          </a:stretch>
        </p:blipFill>
        <p:spPr>
          <a:xfrm>
            <a:off x="2818614" y="263948"/>
            <a:ext cx="4888191" cy="6052009"/>
          </a:xfrm>
          <a:prstGeom prst="rect">
            <a:avLst/>
          </a:prstGeom>
        </p:spPr>
      </p:pic>
      <p:sp>
        <p:nvSpPr>
          <p:cNvPr id="4" name="Rectangle 3">
            <a:extLst>
              <a:ext uri="{FF2B5EF4-FFF2-40B4-BE49-F238E27FC236}">
                <a16:creationId xmlns:a16="http://schemas.microsoft.com/office/drawing/2014/main" xmlns="" id="{A4E24194-A7BB-46DB-9919-4553C26ABD23}"/>
              </a:ext>
            </a:extLst>
          </p:cNvPr>
          <p:cNvSpPr/>
          <p:nvPr/>
        </p:nvSpPr>
        <p:spPr>
          <a:xfrm>
            <a:off x="6659057" y="5458120"/>
            <a:ext cx="833290" cy="49962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Tree>
    <p:extLst>
      <p:ext uri="{BB962C8B-B14F-4D97-AF65-F5344CB8AC3E}">
        <p14:creationId xmlns:p14="http://schemas.microsoft.com/office/powerpoint/2010/main" val="27734619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2CDAAF-92FC-45D2-BD9C-D74C4B339549}"/>
              </a:ext>
            </a:extLst>
          </p:cNvPr>
          <p:cNvSpPr>
            <a:spLocks noGrp="1"/>
          </p:cNvSpPr>
          <p:nvPr>
            <p:ph type="title"/>
          </p:nvPr>
        </p:nvSpPr>
        <p:spPr>
          <a:xfrm>
            <a:off x="677334" y="609600"/>
            <a:ext cx="8596668" cy="863600"/>
          </a:xfrm>
        </p:spPr>
        <p:txBody>
          <a:bodyPr>
            <a:normAutofit fontScale="90000"/>
          </a:bodyPr>
          <a:lstStyle/>
          <a:p>
            <a:r>
              <a:rPr lang="en-US" sz="3200" b="1" spc="-10" dirty="0">
                <a:effectLst/>
                <a:latin typeface="Times New Roman" panose="02020603050405020304" pitchFamily="18" charset="0"/>
                <a:ea typeface="Times New Roman" panose="02020603050405020304" pitchFamily="18" charset="0"/>
              </a:rPr>
              <a:t>5.4 Getting</a:t>
            </a:r>
            <a:r>
              <a:rPr lang="en-US" sz="3200" b="1" spc="-5" dirty="0">
                <a:effectLst/>
                <a:latin typeface="Times New Roman" panose="02020603050405020304" pitchFamily="18" charset="0"/>
                <a:ea typeface="Times New Roman" panose="02020603050405020304" pitchFamily="18" charset="0"/>
              </a:rPr>
              <a:t> </a:t>
            </a:r>
            <a:r>
              <a:rPr lang="en-US" sz="3200" b="1" spc="-10" dirty="0">
                <a:effectLst/>
                <a:latin typeface="Times New Roman" panose="02020603050405020304" pitchFamily="18" charset="0"/>
                <a:ea typeface="Times New Roman" panose="02020603050405020304" pitchFamily="18" charset="0"/>
              </a:rPr>
              <a:t>Started</a:t>
            </a:r>
            <a:r>
              <a:rPr lang="en-IN" b="1" spc="-10" dirty="0">
                <a:effectLst/>
                <a:latin typeface="Times New Roman" panose="02020603050405020304" pitchFamily="18" charset="0"/>
                <a:ea typeface="Times New Roman" panose="02020603050405020304" pitchFamily="18" charset="0"/>
              </a:rPr>
              <a:t/>
            </a:r>
            <a:br>
              <a:rPr lang="en-IN" b="1" spc="-1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BD31AADF-586C-437F-B9FD-FD85C1ABFFB4}"/>
              </a:ext>
            </a:extLst>
          </p:cNvPr>
          <p:cNvSpPr>
            <a:spLocks noGrp="1"/>
          </p:cNvSpPr>
          <p:nvPr>
            <p:ph idx="1"/>
          </p:nvPr>
        </p:nvSpPr>
        <p:spPr>
          <a:xfrm>
            <a:off x="677334" y="1473200"/>
            <a:ext cx="8596668" cy="4568162"/>
          </a:xfrm>
        </p:spPr>
        <p:txBody>
          <a:bodyPr/>
          <a:lstStyle/>
          <a:p>
            <a:pPr algn="ctr"/>
            <a:r>
              <a:rPr lang="en-US" sz="2400" dirty="0">
                <a:effectLst/>
                <a:latin typeface="Times New Roman" panose="02020603050405020304" pitchFamily="18" charset="0"/>
                <a:ea typeface="Times New Roman" panose="02020603050405020304" pitchFamily="18" charset="0"/>
              </a:rPr>
              <a:t>Tap the icon to open the application.</a:t>
            </a:r>
          </a:p>
          <a:p>
            <a:pPr algn="ctr"/>
            <a:endParaRPr lang="en-US" sz="2400" dirty="0">
              <a:latin typeface="Times New Roman" panose="02020603050405020304" pitchFamily="18" charset="0"/>
              <a:ea typeface="Times New Roman" panose="02020603050405020304" pitchFamily="18" charset="0"/>
            </a:endParaRPr>
          </a:p>
          <a:p>
            <a:pPr algn="ctr"/>
            <a:endParaRPr lang="en-US" sz="2400" dirty="0">
              <a:effectLst/>
              <a:latin typeface="Times New Roman" panose="02020603050405020304" pitchFamily="18" charset="0"/>
              <a:ea typeface="Times New Roman" panose="02020603050405020304" pitchFamily="18" charset="0"/>
            </a:endParaRPr>
          </a:p>
          <a:p>
            <a:pPr marL="0" indent="0" algn="ctr">
              <a:buNone/>
            </a:pPr>
            <a:r>
              <a:rPr lang="en-US" sz="2400" dirty="0">
                <a:latin typeface="Times New Roman" panose="02020603050405020304" pitchFamily="18" charset="0"/>
                <a:ea typeface="Times New Roman" panose="02020603050405020304" pitchFamily="18" charset="0"/>
              </a:rPr>
              <a:t>…………</a:t>
            </a:r>
            <a:r>
              <a:rPr lang="en-US" sz="2400" dirty="0">
                <a:latin typeface="Times New Roman" panose="02020603050405020304" pitchFamily="18" charset="0"/>
                <a:ea typeface="Times New Roman" panose="02020603050405020304" pitchFamily="18" charset="0"/>
                <a:sym typeface="Wingdings" panose="05000000000000000000" pitchFamily="2" charset="2"/>
              </a:rPr>
              <a:t></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988802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20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2000"/>
                                        <p:tgtEl>
                                          <p:spTgt spid="3">
                                            <p:txEl>
                                              <p:pRg st="0" end="0"/>
                                            </p:txEl>
                                          </p:spTgt>
                                        </p:tgtEl>
                                      </p:cBhvr>
                                    </p:animEffect>
                                  </p:childTnLst>
                                </p:cTn>
                              </p:par>
                            </p:childTnLst>
                          </p:cTn>
                        </p:par>
                        <p:par>
                          <p:cTn id="16" fill="hold">
                            <p:stCondLst>
                              <p:cond delay="2500"/>
                            </p:stCondLst>
                            <p:childTnLst>
                              <p:par>
                                <p:cTn id="17" presetID="53" presetClass="entr" presetSubtype="16"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2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20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1"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109F6CA-C41A-4917-A6CC-A21D6C7397F5}"/>
              </a:ext>
            </a:extLst>
          </p:cNvPr>
          <p:cNvPicPr>
            <a:picLocks noChangeAspect="1"/>
          </p:cNvPicPr>
          <p:nvPr/>
        </p:nvPicPr>
        <p:blipFill>
          <a:blip r:embed="rId2"/>
          <a:stretch>
            <a:fillRect/>
          </a:stretch>
        </p:blipFill>
        <p:spPr>
          <a:xfrm>
            <a:off x="3176833" y="471616"/>
            <a:ext cx="4633667" cy="6036816"/>
          </a:xfrm>
          <a:prstGeom prst="rect">
            <a:avLst/>
          </a:prstGeom>
        </p:spPr>
      </p:pic>
    </p:spTree>
    <p:extLst>
      <p:ext uri="{BB962C8B-B14F-4D97-AF65-F5344CB8AC3E}">
        <p14:creationId xmlns:p14="http://schemas.microsoft.com/office/powerpoint/2010/main" val="2193641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CD4306-DB0F-4785-8031-C94729170BBF}"/>
              </a:ext>
            </a:extLst>
          </p:cNvPr>
          <p:cNvSpPr>
            <a:spLocks noGrp="1"/>
          </p:cNvSpPr>
          <p:nvPr>
            <p:ph type="title"/>
          </p:nvPr>
        </p:nvSpPr>
        <p:spPr>
          <a:xfrm>
            <a:off x="677334" y="609600"/>
            <a:ext cx="8596668" cy="694267"/>
          </a:xfrm>
        </p:spPr>
        <p:txBody>
          <a:bodyPr>
            <a:normAutofit/>
          </a:bodyPr>
          <a:lstStyle/>
          <a:p>
            <a:r>
              <a:rPr lang="en-US" sz="2800" dirty="0">
                <a:effectLst/>
                <a:latin typeface="Times New Roman" panose="02020603050405020304" pitchFamily="18" charset="0"/>
                <a:ea typeface="Times New Roman" panose="02020603050405020304" pitchFamily="18" charset="0"/>
              </a:rPr>
              <a:t>5.4.1 Home</a:t>
            </a:r>
            <a:endParaRPr lang="en-IN" sz="2800" dirty="0"/>
          </a:p>
        </p:txBody>
      </p:sp>
      <p:sp>
        <p:nvSpPr>
          <p:cNvPr id="3" name="Content Placeholder 2">
            <a:extLst>
              <a:ext uri="{FF2B5EF4-FFF2-40B4-BE49-F238E27FC236}">
                <a16:creationId xmlns:a16="http://schemas.microsoft.com/office/drawing/2014/main" xmlns="" id="{78A511FA-6B38-43E1-8846-D572F84C568B}"/>
              </a:ext>
            </a:extLst>
          </p:cNvPr>
          <p:cNvSpPr>
            <a:spLocks noGrp="1"/>
          </p:cNvSpPr>
          <p:nvPr>
            <p:ph idx="1"/>
          </p:nvPr>
        </p:nvSpPr>
        <p:spPr>
          <a:xfrm>
            <a:off x="677334" y="1439333"/>
            <a:ext cx="8596668" cy="5232400"/>
          </a:xfrm>
        </p:spPr>
        <p:txBody>
          <a:bodyPr/>
          <a:lstStyle/>
          <a:p>
            <a:r>
              <a:rPr lang="en-US" sz="1800" dirty="0">
                <a:effectLst/>
                <a:latin typeface="Times New Roman" panose="02020603050405020304" pitchFamily="18" charset="0"/>
                <a:ea typeface="Times New Roman" panose="02020603050405020304" pitchFamily="18" charset="0"/>
              </a:rPr>
              <a:t>Home screen will appear first, when the user start the app.</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800" dirty="0">
                <a:effectLst/>
                <a:latin typeface="Times New Roman" panose="02020603050405020304" pitchFamily="18" charset="0"/>
                <a:ea typeface="Times New Roman" panose="02020603050405020304" pitchFamily="18" charset="0"/>
              </a:rPr>
              <a:t>                    </a:t>
            </a:r>
          </a:p>
          <a:p>
            <a:pPr marL="0" indent="0">
              <a:buNone/>
            </a:pPr>
            <a:r>
              <a:rPr lang="en-US" dirty="0">
                <a:latin typeface="Times New Roman" panose="02020603050405020304" pitchFamily="18" charset="0"/>
                <a:ea typeface="Times New Roman" panose="02020603050405020304" pitchFamily="18" charset="0"/>
              </a:rPr>
              <a:t>                                                    </a:t>
            </a: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Figure 5.1.1 Home Page</a:t>
            </a:r>
            <a:endParaRPr lang="en-IN" sz="1800" b="1" dirty="0">
              <a:effectLst/>
              <a:latin typeface="Times New Roman" panose="02020603050405020304" pitchFamily="18" charset="0"/>
              <a:ea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image4.jpeg">
            <a:extLst>
              <a:ext uri="{FF2B5EF4-FFF2-40B4-BE49-F238E27FC236}">
                <a16:creationId xmlns:a16="http://schemas.microsoft.com/office/drawing/2014/main" xmlns="" id="{42E5B906-0DE1-47D2-95AF-17C54739E1D1}"/>
              </a:ext>
            </a:extLst>
          </p:cNvPr>
          <p:cNvPicPr/>
          <p:nvPr/>
        </p:nvPicPr>
        <p:blipFill>
          <a:blip r:embed="rId2" cstate="print"/>
          <a:stretch>
            <a:fillRect/>
          </a:stretch>
        </p:blipFill>
        <p:spPr>
          <a:xfrm>
            <a:off x="3242118" y="1931557"/>
            <a:ext cx="3467100" cy="3924300"/>
          </a:xfrm>
          <a:prstGeom prst="rect">
            <a:avLst/>
          </a:prstGeom>
        </p:spPr>
      </p:pic>
    </p:spTree>
    <p:extLst>
      <p:ext uri="{BB962C8B-B14F-4D97-AF65-F5344CB8AC3E}">
        <p14:creationId xmlns:p14="http://schemas.microsoft.com/office/powerpoint/2010/main" val="21227318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25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1EA643-E6FF-43AB-94E4-785E93D7A702}"/>
              </a:ext>
            </a:extLst>
          </p:cNvPr>
          <p:cNvSpPr>
            <a:spLocks noGrp="1"/>
          </p:cNvSpPr>
          <p:nvPr>
            <p:ph type="title"/>
          </p:nvPr>
        </p:nvSpPr>
        <p:spPr>
          <a:xfrm>
            <a:off x="677334" y="609600"/>
            <a:ext cx="8596668" cy="762000"/>
          </a:xfrm>
        </p:spPr>
        <p:txBody>
          <a:bodyPr>
            <a:normAutofit/>
          </a:bodyPr>
          <a:lstStyle/>
          <a:p>
            <a:r>
              <a:rPr lang="en-US" sz="2800" dirty="0">
                <a:effectLst/>
                <a:latin typeface="Times New Roman" panose="02020603050405020304" pitchFamily="18" charset="0"/>
                <a:ea typeface="Times New Roman" panose="02020603050405020304" pitchFamily="18" charset="0"/>
              </a:rPr>
              <a:t>5.4.2 Choose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Subject</a:t>
            </a:r>
            <a:endParaRPr lang="en-IN" sz="2800" dirty="0"/>
          </a:p>
        </p:txBody>
      </p:sp>
      <p:sp>
        <p:nvSpPr>
          <p:cNvPr id="3" name="Content Placeholder 2">
            <a:extLst>
              <a:ext uri="{FF2B5EF4-FFF2-40B4-BE49-F238E27FC236}">
                <a16:creationId xmlns:a16="http://schemas.microsoft.com/office/drawing/2014/main" xmlns="" id="{7F50EE3E-FE7D-4723-9826-3502F9AA7FA5}"/>
              </a:ext>
            </a:extLst>
          </p:cNvPr>
          <p:cNvSpPr>
            <a:spLocks noGrp="1"/>
          </p:cNvSpPr>
          <p:nvPr>
            <p:ph idx="1"/>
          </p:nvPr>
        </p:nvSpPr>
        <p:spPr>
          <a:xfrm>
            <a:off x="677334" y="1371601"/>
            <a:ext cx="8596668" cy="5266266"/>
          </a:xfrm>
        </p:spPr>
        <p:txBody>
          <a:bodyPr/>
          <a:lstStyle/>
          <a:p>
            <a:r>
              <a:rPr lang="en-US" sz="1800" dirty="0">
                <a:effectLst/>
                <a:latin typeface="Times New Roman" panose="02020603050405020304" pitchFamily="18" charset="0"/>
                <a:ea typeface="Times New Roman" panose="02020603050405020304" pitchFamily="18" charset="0"/>
              </a:rPr>
              <a:t>Choose subject which subjects quiz you want to take.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ctr">
              <a:buNone/>
            </a:pPr>
            <a:r>
              <a:rPr lang="en-US" sz="1800" b="1" dirty="0">
                <a:effectLst/>
                <a:latin typeface="Times New Roman" panose="02020603050405020304" pitchFamily="18" charset="0"/>
                <a:ea typeface="Times New Roman" panose="02020603050405020304" pitchFamily="18" charset="0"/>
              </a:rPr>
              <a:t>Figure 5.1.2 Choose Subject</a:t>
            </a:r>
            <a:endParaRPr lang="en-IN" sz="1800" b="1" dirty="0">
              <a:effectLst/>
              <a:latin typeface="Times New Roman" panose="02020603050405020304" pitchFamily="18" charset="0"/>
              <a:ea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 name="image5.jpeg">
            <a:extLst>
              <a:ext uri="{FF2B5EF4-FFF2-40B4-BE49-F238E27FC236}">
                <a16:creationId xmlns:a16="http://schemas.microsoft.com/office/drawing/2014/main" xmlns="" id="{7978CE22-A8C6-4FF7-8E33-3888DC43BC98}"/>
              </a:ext>
            </a:extLst>
          </p:cNvPr>
          <p:cNvPicPr/>
          <p:nvPr/>
        </p:nvPicPr>
        <p:blipFill>
          <a:blip r:embed="rId2" cstate="print"/>
          <a:stretch>
            <a:fillRect/>
          </a:stretch>
        </p:blipFill>
        <p:spPr>
          <a:xfrm>
            <a:off x="3255573" y="1923891"/>
            <a:ext cx="3477895" cy="4029710"/>
          </a:xfrm>
          <a:prstGeom prst="rect">
            <a:avLst/>
          </a:prstGeom>
        </p:spPr>
      </p:pic>
    </p:spTree>
    <p:extLst>
      <p:ext uri="{BB962C8B-B14F-4D97-AF65-F5344CB8AC3E}">
        <p14:creationId xmlns:p14="http://schemas.microsoft.com/office/powerpoint/2010/main" val="1292933416"/>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25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57BEB-EF1C-4BDD-8409-3845F5F8B685}"/>
              </a:ext>
            </a:extLst>
          </p:cNvPr>
          <p:cNvSpPr>
            <a:spLocks noGrp="1"/>
          </p:cNvSpPr>
          <p:nvPr>
            <p:ph type="title"/>
          </p:nvPr>
        </p:nvSpPr>
        <p:spPr>
          <a:xfrm>
            <a:off x="677334" y="237067"/>
            <a:ext cx="8596668" cy="1574799"/>
          </a:xfrm>
        </p:spPr>
        <p:txBody>
          <a:bodyPr>
            <a:normAutofit fontScale="90000"/>
          </a:bodyPr>
          <a:lstStyle/>
          <a:p>
            <a:r>
              <a:rPr lang="en-US" b="1" dirty="0">
                <a:latin typeface="Times New Roman" panose="02020603050405020304" pitchFamily="18" charset="0"/>
                <a:cs typeface="Times New Roman" panose="02020603050405020304" pitchFamily="18" charset="0"/>
              </a:rPr>
              <a:t>1. Introduction</a:t>
            </a: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1.1  Overview</a:t>
            </a: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CBCCEE5-57E3-4E25-89CE-F1E375FBAF0F}"/>
              </a:ext>
            </a:extLst>
          </p:cNvPr>
          <p:cNvSpPr>
            <a:spLocks noGrp="1"/>
          </p:cNvSpPr>
          <p:nvPr>
            <p:ph idx="1"/>
          </p:nvPr>
        </p:nvSpPr>
        <p:spPr>
          <a:xfrm>
            <a:off x="677334" y="2160589"/>
            <a:ext cx="8596668" cy="4087811"/>
          </a:xfrm>
        </p:spPr>
        <p:txBody>
          <a:bodyPr/>
          <a:lstStyle/>
          <a:p>
            <a:pPr algn="just"/>
            <a:r>
              <a:rPr lang="en-US" b="0" i="0" dirty="0">
                <a:solidFill>
                  <a:schemeClr val="tx1">
                    <a:lumMod val="95000"/>
                  </a:schemeClr>
                </a:solidFill>
                <a:effectLst/>
                <a:latin typeface="Times New Roman" panose="02020603050405020304" pitchFamily="18" charset="0"/>
                <a:cs typeface="Times New Roman" panose="02020603050405020304" pitchFamily="18" charset="0"/>
              </a:rPr>
              <a:t>The Android operating system is a mobile operating system that was developed by Google (GOOGL​) to be primarily used for touchscreen devices, cell phones, and tablets.</a:t>
            </a:r>
          </a:p>
          <a:p>
            <a:pPr algn="just"/>
            <a:r>
              <a:rPr lang="en-US" b="0" i="0" dirty="0">
                <a:solidFill>
                  <a:schemeClr val="tx1"/>
                </a:solidFill>
                <a:effectLst/>
                <a:latin typeface="Times New Roman" panose="02020603050405020304" pitchFamily="18" charset="0"/>
                <a:cs typeface="Times New Roman" panose="02020603050405020304" pitchFamily="18" charset="0"/>
              </a:rPr>
              <a:t>Android is an open source and Linux-based </a:t>
            </a:r>
            <a:r>
              <a:rPr lang="en-US" b="1" i="0" dirty="0">
                <a:solidFill>
                  <a:schemeClr val="tx1"/>
                </a:solidFill>
                <a:effectLst/>
                <a:latin typeface="Times New Roman" panose="02020603050405020304" pitchFamily="18" charset="0"/>
                <a:cs typeface="Times New Roman" panose="02020603050405020304" pitchFamily="18" charset="0"/>
              </a:rPr>
              <a:t>Operating System</a:t>
            </a:r>
            <a:r>
              <a:rPr lang="en-US" b="0" i="0" dirty="0">
                <a:solidFill>
                  <a:schemeClr val="tx1"/>
                </a:solidFill>
                <a:effectLst/>
                <a:latin typeface="Times New Roman" panose="02020603050405020304" pitchFamily="18" charset="0"/>
                <a:cs typeface="Times New Roman" panose="02020603050405020304" pitchFamily="18" charset="0"/>
              </a:rPr>
              <a:t> for mobile devices such as smartphones and tablet computers. Android was developed by the </a:t>
            </a:r>
            <a:r>
              <a:rPr lang="en-US" b="0" i="1" dirty="0">
                <a:solidFill>
                  <a:schemeClr val="tx1"/>
                </a:solidFill>
                <a:effectLst/>
                <a:latin typeface="Times New Roman" panose="02020603050405020304" pitchFamily="18" charset="0"/>
                <a:cs typeface="Times New Roman" panose="02020603050405020304" pitchFamily="18" charset="0"/>
              </a:rPr>
              <a:t>Open Handset Alliance</a:t>
            </a:r>
            <a:r>
              <a:rPr lang="en-US" b="0" i="0" dirty="0">
                <a:solidFill>
                  <a:schemeClr val="tx1"/>
                </a:solidFill>
                <a:effectLst/>
                <a:latin typeface="Times New Roman" panose="02020603050405020304" pitchFamily="18" charset="0"/>
                <a:cs typeface="Times New Roman" panose="02020603050405020304" pitchFamily="18" charset="0"/>
              </a:rPr>
              <a:t>, led by Google, and other companies.</a:t>
            </a:r>
          </a:p>
          <a:p>
            <a:pPr algn="just"/>
            <a:r>
              <a:rPr lang="en-US" b="0" i="0" dirty="0">
                <a:solidFill>
                  <a:schemeClr val="tx1"/>
                </a:solidFill>
                <a:effectLst/>
                <a:latin typeface="Times New Roman" panose="02020603050405020304" pitchFamily="18" charset="0"/>
                <a:cs typeface="Times New Roman" panose="02020603050405020304" pitchFamily="18" charset="0"/>
              </a:rPr>
              <a:t>Since Android is an operating system, its purpose is to connect the user and the device. For example, when a user wants to send a text, Android provides the user with a button to tap. When the user taps the button, Android directs the phone to send the text.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904954"/>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250"/>
                            </p:stCondLst>
                            <p:childTnLst>
                              <p:par>
                                <p:cTn id="9" presetID="6" presetClass="entr" presetSubtype="16"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par>
                          <p:cTn id="12" fill="hold">
                            <p:stCondLst>
                              <p:cond delay="4750"/>
                            </p:stCondLst>
                            <p:childTnLst>
                              <p:par>
                                <p:cTn id="13" presetID="6" presetClass="entr" presetSubtype="16" fill="hold" grpId="0" nodeType="afterEffect">
                                  <p:stCondLst>
                                    <p:cond delay="50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par>
                          <p:cTn id="16" fill="hold">
                            <p:stCondLst>
                              <p:cond delay="7250"/>
                            </p:stCondLst>
                            <p:childTnLst>
                              <p:par>
                                <p:cTn id="17" presetID="6" presetClass="entr" presetSubtype="16" fill="hold" grpId="0" nodeType="after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E52BEA-2A5C-43A0-B75B-BFFA5AB323B0}"/>
              </a:ext>
            </a:extLst>
          </p:cNvPr>
          <p:cNvSpPr>
            <a:spLocks noGrp="1"/>
          </p:cNvSpPr>
          <p:nvPr>
            <p:ph type="title"/>
          </p:nvPr>
        </p:nvSpPr>
        <p:spPr>
          <a:xfrm>
            <a:off x="677334" y="609600"/>
            <a:ext cx="8596668" cy="626533"/>
          </a:xfrm>
        </p:spPr>
        <p:txBody>
          <a:bodyPr>
            <a:normAutofit/>
          </a:bodyPr>
          <a:lstStyle/>
          <a:p>
            <a:r>
              <a:rPr lang="en-US" sz="2800" dirty="0">
                <a:latin typeface="Times New Roman" panose="02020603050405020304" pitchFamily="18" charset="0"/>
                <a:cs typeface="Times New Roman" panose="02020603050405020304" pitchFamily="18" charset="0"/>
              </a:rPr>
              <a:t>5.4.3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Choose Difficulty</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Level</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580675C-C67F-4014-9C68-6F4F877B112C}"/>
              </a:ext>
            </a:extLst>
          </p:cNvPr>
          <p:cNvSpPr>
            <a:spLocks noGrp="1"/>
          </p:cNvSpPr>
          <p:nvPr>
            <p:ph idx="1"/>
          </p:nvPr>
        </p:nvSpPr>
        <p:spPr>
          <a:xfrm>
            <a:off x="677334" y="1236133"/>
            <a:ext cx="8596668" cy="5384800"/>
          </a:xfrm>
        </p:spPr>
        <p:txBody>
          <a:bodyPr/>
          <a:lstStyle/>
          <a:p>
            <a:r>
              <a:rPr lang="en-US" sz="1800" dirty="0">
                <a:effectLst/>
                <a:latin typeface="Times New Roman" panose="02020603050405020304" pitchFamily="18" charset="0"/>
                <a:ea typeface="Times New Roman" panose="02020603050405020304" pitchFamily="18" charset="0"/>
              </a:rPr>
              <a:t>Choose level which levels quiz you want to take.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ctr">
              <a:buNone/>
            </a:pPr>
            <a:r>
              <a:rPr lang="en-US" sz="1800" b="1" dirty="0">
                <a:effectLst/>
                <a:latin typeface="Times New Roman" panose="02020603050405020304" pitchFamily="18" charset="0"/>
                <a:ea typeface="Times New Roman" panose="02020603050405020304" pitchFamily="18" charset="0"/>
              </a:rPr>
              <a:t>Figure 5.1.3 Choose Difficulty Level</a:t>
            </a:r>
            <a:endParaRPr lang="en-IN" sz="1800" b="1" dirty="0">
              <a:effectLst/>
              <a:latin typeface="Times New Roman" panose="02020603050405020304" pitchFamily="18" charset="0"/>
              <a:ea typeface="Times New Roman" panose="02020603050405020304" pitchFamily="18" charset="0"/>
            </a:endParaRPr>
          </a:p>
          <a:p>
            <a:pPr marL="0" indent="0" algn="ctr">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 name="image6.jpeg">
            <a:extLst>
              <a:ext uri="{FF2B5EF4-FFF2-40B4-BE49-F238E27FC236}">
                <a16:creationId xmlns:a16="http://schemas.microsoft.com/office/drawing/2014/main" xmlns="" id="{307BA508-2EBF-4614-B404-517AE57723E3}"/>
              </a:ext>
            </a:extLst>
          </p:cNvPr>
          <p:cNvPicPr/>
          <p:nvPr/>
        </p:nvPicPr>
        <p:blipFill>
          <a:blip r:embed="rId2" cstate="print"/>
          <a:stretch>
            <a:fillRect/>
          </a:stretch>
        </p:blipFill>
        <p:spPr>
          <a:xfrm>
            <a:off x="3440403" y="1567392"/>
            <a:ext cx="3221355" cy="4054475"/>
          </a:xfrm>
          <a:prstGeom prst="rect">
            <a:avLst/>
          </a:prstGeom>
        </p:spPr>
      </p:pic>
    </p:spTree>
    <p:extLst>
      <p:ext uri="{BB962C8B-B14F-4D97-AF65-F5344CB8AC3E}">
        <p14:creationId xmlns:p14="http://schemas.microsoft.com/office/powerpoint/2010/main" val="1021994271"/>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25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74F00-1DE8-4B36-A1FE-2CA80AE0967F}"/>
              </a:ext>
            </a:extLst>
          </p:cNvPr>
          <p:cNvSpPr>
            <a:spLocks noGrp="1"/>
          </p:cNvSpPr>
          <p:nvPr>
            <p:ph type="title"/>
          </p:nvPr>
        </p:nvSpPr>
        <p:spPr>
          <a:xfrm>
            <a:off x="677334" y="609600"/>
            <a:ext cx="8596668" cy="728133"/>
          </a:xfrm>
        </p:spPr>
        <p:txBody>
          <a:bodyPr>
            <a:normAutofit fontScale="90000"/>
          </a:bodyPr>
          <a:lstStyle/>
          <a:p>
            <a:r>
              <a:rPr lang="en-US" sz="3100" dirty="0">
                <a:effectLst/>
                <a:latin typeface="Times New Roman" panose="02020603050405020304" pitchFamily="18" charset="0"/>
                <a:ea typeface="Times New Roman" panose="02020603050405020304" pitchFamily="18" charset="0"/>
              </a:rPr>
              <a:t>5.4.4  Start Quiz/ See High</a:t>
            </a:r>
            <a:r>
              <a:rPr lang="en-US" sz="3100" spc="-10" dirty="0">
                <a:effectLst/>
                <a:latin typeface="Times New Roman" panose="02020603050405020304" pitchFamily="18" charset="0"/>
                <a:ea typeface="Times New Roman" panose="02020603050405020304" pitchFamily="18" charset="0"/>
              </a:rPr>
              <a:t> </a:t>
            </a:r>
            <a:r>
              <a:rPr lang="en-US" sz="3100" dirty="0">
                <a:effectLst/>
                <a:latin typeface="Times New Roman" panose="02020603050405020304" pitchFamily="18" charset="0"/>
                <a:ea typeface="Times New Roman" panose="02020603050405020304" pitchFamily="18" charset="0"/>
              </a:rPr>
              <a:t>score</a:t>
            </a:r>
            <a:r>
              <a:rPr lang="en-IN" sz="1800" b="1" dirty="0">
                <a:effectLst/>
                <a:latin typeface="Times New Roman" panose="02020603050405020304" pitchFamily="18" charset="0"/>
                <a:ea typeface="Times New Roman" panose="02020603050405020304" pitchFamily="18" charset="0"/>
              </a:rPr>
              <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92C7D7F9-FC00-4995-86CF-6DC2AA71E141}"/>
              </a:ext>
            </a:extLst>
          </p:cNvPr>
          <p:cNvSpPr>
            <a:spLocks noGrp="1"/>
          </p:cNvSpPr>
          <p:nvPr>
            <p:ph idx="1"/>
          </p:nvPr>
        </p:nvSpPr>
        <p:spPr>
          <a:xfrm>
            <a:off x="677334" y="1354666"/>
            <a:ext cx="8596668" cy="5147734"/>
          </a:xfrm>
        </p:spPr>
        <p:txBody>
          <a:bodyPr>
            <a:normAutofit lnSpcReduction="10000"/>
          </a:bodyPr>
          <a:lstStyle/>
          <a:p>
            <a:pPr marL="63500"/>
            <a:r>
              <a:rPr lang="en-US" sz="1800" dirty="0">
                <a:effectLst/>
                <a:latin typeface="Times New Roman" panose="02020603050405020304" pitchFamily="18" charset="0"/>
                <a:ea typeface="Times New Roman" panose="02020603050405020304" pitchFamily="18" charset="0"/>
              </a:rPr>
              <a:t>Click On Start Button for Starting the Quiz</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lgn="ctr">
              <a:buNone/>
            </a:pPr>
            <a:r>
              <a:rPr lang="en-US" sz="1800" b="1" dirty="0">
                <a:effectLst/>
                <a:latin typeface="Times New Roman" panose="02020603050405020304" pitchFamily="18" charset="0"/>
                <a:ea typeface="Times New Roman" panose="02020603050405020304" pitchFamily="18" charset="0"/>
              </a:rPr>
              <a:t>Figure 5.1.4 Start Quiz</a:t>
            </a:r>
            <a:endParaRPr lang="en-IN" sz="1800" b="1"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p:txBody>
      </p:sp>
      <p:pic>
        <p:nvPicPr>
          <p:cNvPr id="4" name="image7.jpeg">
            <a:extLst>
              <a:ext uri="{FF2B5EF4-FFF2-40B4-BE49-F238E27FC236}">
                <a16:creationId xmlns:a16="http://schemas.microsoft.com/office/drawing/2014/main" xmlns="" id="{6F01DE64-212B-4E38-B9CD-B903B0DE8A6F}"/>
              </a:ext>
            </a:extLst>
          </p:cNvPr>
          <p:cNvPicPr/>
          <p:nvPr/>
        </p:nvPicPr>
        <p:blipFill>
          <a:blip r:embed="rId2" cstate="print"/>
          <a:stretch>
            <a:fillRect/>
          </a:stretch>
        </p:blipFill>
        <p:spPr>
          <a:xfrm>
            <a:off x="3398986" y="1723474"/>
            <a:ext cx="3209925" cy="3997960"/>
          </a:xfrm>
          <a:prstGeom prst="rect">
            <a:avLst/>
          </a:prstGeom>
        </p:spPr>
      </p:pic>
    </p:spTree>
    <p:extLst>
      <p:ext uri="{BB962C8B-B14F-4D97-AF65-F5344CB8AC3E}">
        <p14:creationId xmlns:p14="http://schemas.microsoft.com/office/powerpoint/2010/main" val="4269952277"/>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25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9DD28-BD6D-4014-AD0B-75135734FB14}"/>
              </a:ext>
            </a:extLst>
          </p:cNvPr>
          <p:cNvSpPr>
            <a:spLocks noGrp="1"/>
          </p:cNvSpPr>
          <p:nvPr>
            <p:ph type="title"/>
          </p:nvPr>
        </p:nvSpPr>
        <p:spPr>
          <a:xfrm>
            <a:off x="677334" y="609600"/>
            <a:ext cx="8596668" cy="829733"/>
          </a:xfrm>
        </p:spPr>
        <p:txBody>
          <a:bodyPr>
            <a:normAutofit fontScale="90000"/>
          </a:bodyPr>
          <a:lstStyle/>
          <a:p>
            <a:pPr marL="63500">
              <a:spcBef>
                <a:spcPts val="1070"/>
              </a:spcBef>
              <a:tabLst>
                <a:tab pos="407035" algn="l"/>
              </a:tabLst>
            </a:pPr>
            <a:r>
              <a:rPr lang="en-US" sz="3100" dirty="0">
                <a:effectLst/>
                <a:latin typeface="Times New Roman" panose="02020603050405020304" pitchFamily="18" charset="0"/>
                <a:ea typeface="Times New Roman" panose="02020603050405020304" pitchFamily="18" charset="0"/>
              </a:rPr>
              <a:t>5.4.5  Sample</a:t>
            </a:r>
            <a:r>
              <a:rPr lang="en-US" sz="3100" spc="-5" dirty="0">
                <a:effectLst/>
                <a:latin typeface="Times New Roman" panose="02020603050405020304" pitchFamily="18" charset="0"/>
                <a:ea typeface="Times New Roman" panose="02020603050405020304" pitchFamily="18" charset="0"/>
              </a:rPr>
              <a:t> </a:t>
            </a:r>
            <a:r>
              <a:rPr lang="en-US" sz="3100" dirty="0">
                <a:effectLst/>
                <a:latin typeface="Times New Roman" panose="02020603050405020304" pitchFamily="18" charset="0"/>
                <a:ea typeface="Times New Roman" panose="02020603050405020304" pitchFamily="18" charset="0"/>
              </a:rPr>
              <a:t>questions</a:t>
            </a:r>
            <a:r>
              <a:rPr lang="en-IN" sz="1800" b="1" dirty="0">
                <a:effectLst/>
                <a:latin typeface="Times New Roman" panose="02020603050405020304" pitchFamily="18" charset="0"/>
                <a:ea typeface="Times New Roman" panose="02020603050405020304" pitchFamily="18" charset="0"/>
              </a:rPr>
              <a:t/>
            </a:r>
            <a:br>
              <a:rPr lang="en-IN"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1AD17199-9B04-406F-883D-9CA8479B8833}"/>
              </a:ext>
            </a:extLst>
          </p:cNvPr>
          <p:cNvSpPr>
            <a:spLocks noGrp="1"/>
          </p:cNvSpPr>
          <p:nvPr>
            <p:ph idx="1"/>
          </p:nvPr>
        </p:nvSpPr>
        <p:spPr>
          <a:xfrm>
            <a:off x="677334" y="1253067"/>
            <a:ext cx="8596668" cy="5350933"/>
          </a:xfrm>
        </p:spPr>
        <p:txBody>
          <a:bodyPr/>
          <a:lstStyle/>
          <a:p>
            <a:pPr marL="63500"/>
            <a:r>
              <a:rPr lang="en-US" sz="1800" dirty="0">
                <a:effectLst/>
                <a:latin typeface="Times New Roman" panose="02020603050405020304" pitchFamily="18" charset="0"/>
                <a:ea typeface="Times New Roman" panose="02020603050405020304" pitchFamily="18" charset="0"/>
              </a:rPr>
              <a:t>Questions are </a:t>
            </a:r>
            <a:r>
              <a:rPr lang="en-US" sz="1800" dirty="0" err="1">
                <a:effectLst/>
                <a:latin typeface="Times New Roman" panose="02020603050405020304" pitchFamily="18" charset="0"/>
                <a:ea typeface="Times New Roman" panose="02020603050405020304" pitchFamily="18" charset="0"/>
              </a:rPr>
              <a:t>apperas</a:t>
            </a:r>
            <a:r>
              <a:rPr lang="en-US" sz="1800" dirty="0">
                <a:effectLst/>
                <a:latin typeface="Times New Roman" panose="02020603050405020304" pitchFamily="18" charset="0"/>
                <a:ea typeface="Times New Roman" panose="02020603050405020304" pitchFamily="18" charset="0"/>
              </a:rPr>
              <a:t> on screen.</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lgn="ctr">
              <a:buNone/>
            </a:pPr>
            <a:r>
              <a:rPr lang="en-US" sz="1800" b="1" dirty="0">
                <a:effectLst/>
                <a:latin typeface="Times New Roman" panose="02020603050405020304" pitchFamily="18" charset="0"/>
                <a:ea typeface="Times New Roman" panose="02020603050405020304" pitchFamily="18" charset="0"/>
              </a:rPr>
              <a:t>Figure 5.1.5 Sample Question</a:t>
            </a:r>
            <a:endParaRPr lang="en-IN" sz="1800" b="1"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p:txBody>
      </p:sp>
      <p:pic>
        <p:nvPicPr>
          <p:cNvPr id="4" name="image8.jpeg">
            <a:extLst>
              <a:ext uri="{FF2B5EF4-FFF2-40B4-BE49-F238E27FC236}">
                <a16:creationId xmlns:a16="http://schemas.microsoft.com/office/drawing/2014/main" xmlns="" id="{200D32CE-F29F-4CB3-A1AF-A84F960067BF}"/>
              </a:ext>
            </a:extLst>
          </p:cNvPr>
          <p:cNvPicPr/>
          <p:nvPr/>
        </p:nvPicPr>
        <p:blipFill>
          <a:blip r:embed="rId2" cstate="print"/>
          <a:stretch>
            <a:fillRect/>
          </a:stretch>
        </p:blipFill>
        <p:spPr>
          <a:xfrm>
            <a:off x="3318284" y="1878118"/>
            <a:ext cx="3241675" cy="3726815"/>
          </a:xfrm>
          <a:prstGeom prst="rect">
            <a:avLst/>
          </a:prstGeom>
        </p:spPr>
      </p:pic>
    </p:spTree>
    <p:extLst>
      <p:ext uri="{BB962C8B-B14F-4D97-AF65-F5344CB8AC3E}">
        <p14:creationId xmlns:p14="http://schemas.microsoft.com/office/powerpoint/2010/main" val="3909719928"/>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25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64228-61CC-462E-BB00-72AE3FC839F4}"/>
              </a:ext>
            </a:extLst>
          </p:cNvPr>
          <p:cNvSpPr>
            <a:spLocks noGrp="1"/>
          </p:cNvSpPr>
          <p:nvPr>
            <p:ph type="title"/>
          </p:nvPr>
        </p:nvSpPr>
        <p:spPr>
          <a:xfrm>
            <a:off x="677334" y="609600"/>
            <a:ext cx="8596668" cy="694267"/>
          </a:xfrm>
        </p:spPr>
        <p:txBody>
          <a:bodyPr>
            <a:normAutofit/>
          </a:bodyPr>
          <a:lstStyle/>
          <a:p>
            <a:r>
              <a:rPr lang="en-US" sz="2800" dirty="0">
                <a:effectLst/>
                <a:latin typeface="Times New Roman" panose="02020603050405020304" pitchFamily="18" charset="0"/>
                <a:ea typeface="Times New Roman" panose="02020603050405020304" pitchFamily="18" charset="0"/>
              </a:rPr>
              <a:t>5.4.6  Result</a:t>
            </a:r>
            <a:endParaRPr lang="en-IN" sz="2800" dirty="0"/>
          </a:p>
        </p:txBody>
      </p:sp>
      <p:sp>
        <p:nvSpPr>
          <p:cNvPr id="3" name="Content Placeholder 2">
            <a:extLst>
              <a:ext uri="{FF2B5EF4-FFF2-40B4-BE49-F238E27FC236}">
                <a16:creationId xmlns:a16="http://schemas.microsoft.com/office/drawing/2014/main" xmlns="" id="{9294885A-AF83-44F0-B6A5-E3D40406CCA8}"/>
              </a:ext>
            </a:extLst>
          </p:cNvPr>
          <p:cNvSpPr>
            <a:spLocks noGrp="1"/>
          </p:cNvSpPr>
          <p:nvPr>
            <p:ph idx="1"/>
          </p:nvPr>
        </p:nvSpPr>
        <p:spPr>
          <a:xfrm>
            <a:off x="677334" y="1303867"/>
            <a:ext cx="8596668" cy="5283200"/>
          </a:xfrm>
        </p:spPr>
        <p:txBody>
          <a:bodyPr/>
          <a:lstStyle/>
          <a:p>
            <a:r>
              <a:rPr lang="en-US" sz="1800" dirty="0">
                <a:effectLst/>
                <a:latin typeface="Times New Roman" panose="02020603050405020304" pitchFamily="18" charset="0"/>
                <a:ea typeface="Times New Roman" panose="02020603050405020304" pitchFamily="18" charset="0"/>
              </a:rPr>
              <a:t>See new High score on Screen.</a:t>
            </a: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pPr marL="0" indent="0">
              <a:buNone/>
            </a:pPr>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pPr marL="0" indent="0">
              <a:buNone/>
            </a:pPr>
            <a:endParaRPr lang="en-US" dirty="0">
              <a:latin typeface="Times New Roman" panose="02020603050405020304" pitchFamily="18" charset="0"/>
            </a:endParaRPr>
          </a:p>
          <a:p>
            <a:pPr marL="0" indent="0" algn="ctr">
              <a:buNone/>
            </a:pPr>
            <a:r>
              <a:rPr lang="en-US" sz="1800" b="1" dirty="0">
                <a:effectLst/>
                <a:latin typeface="Times New Roman" panose="02020603050405020304" pitchFamily="18" charset="0"/>
                <a:ea typeface="Times New Roman" panose="02020603050405020304" pitchFamily="18" charset="0"/>
              </a:rPr>
              <a:t>Figure 5.2.2 High Score</a:t>
            </a:r>
            <a:endParaRPr lang="en-IN" sz="1800" b="1" dirty="0">
              <a:effectLst/>
              <a:latin typeface="Times New Roman" panose="02020603050405020304" pitchFamily="18" charset="0"/>
              <a:ea typeface="Times New Roman" panose="02020603050405020304" pitchFamily="18" charset="0"/>
            </a:endParaRPr>
          </a:p>
          <a:p>
            <a:pPr marL="0" indent="0" algn="ctr">
              <a:buNone/>
            </a:pPr>
            <a:endParaRPr lang="en-IN" dirty="0"/>
          </a:p>
        </p:txBody>
      </p:sp>
      <p:pic>
        <p:nvPicPr>
          <p:cNvPr id="4" name="image9.jpeg">
            <a:extLst>
              <a:ext uri="{FF2B5EF4-FFF2-40B4-BE49-F238E27FC236}">
                <a16:creationId xmlns:a16="http://schemas.microsoft.com/office/drawing/2014/main" xmlns="" id="{06397DC6-5A5B-4AD7-8C66-D7D76096BC08}"/>
              </a:ext>
            </a:extLst>
          </p:cNvPr>
          <p:cNvPicPr/>
          <p:nvPr/>
        </p:nvPicPr>
        <p:blipFill>
          <a:blip r:embed="rId2" cstate="print"/>
          <a:stretch>
            <a:fillRect/>
          </a:stretch>
        </p:blipFill>
        <p:spPr>
          <a:xfrm>
            <a:off x="3216902" y="1905429"/>
            <a:ext cx="3165475" cy="3966951"/>
          </a:xfrm>
          <a:prstGeom prst="rect">
            <a:avLst/>
          </a:prstGeom>
        </p:spPr>
      </p:pic>
    </p:spTree>
    <p:extLst>
      <p:ext uri="{BB962C8B-B14F-4D97-AF65-F5344CB8AC3E}">
        <p14:creationId xmlns:p14="http://schemas.microsoft.com/office/powerpoint/2010/main" val="698265688"/>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25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FE6F49-C9C2-4858-9A98-A2DEA1072997}"/>
              </a:ext>
            </a:extLst>
          </p:cNvPr>
          <p:cNvSpPr>
            <a:spLocks noGrp="1"/>
          </p:cNvSpPr>
          <p:nvPr>
            <p:ph type="title"/>
          </p:nvPr>
        </p:nvSpPr>
        <p:spPr>
          <a:xfrm>
            <a:off x="677334" y="609600"/>
            <a:ext cx="8596668" cy="795867"/>
          </a:xfrm>
        </p:spPr>
        <p:txBody>
          <a:bodyPr>
            <a:normAutofit/>
          </a:bodyPr>
          <a:lstStyle/>
          <a:p>
            <a:r>
              <a:rPr lang="en-US" sz="3200" b="1" dirty="0">
                <a:effectLst/>
                <a:latin typeface="Times New Roman" panose="02020603050405020304" pitchFamily="18" charset="0"/>
                <a:ea typeface="Times New Roman" panose="02020603050405020304" pitchFamily="18" charset="0"/>
              </a:rPr>
              <a:t>6.  Discussion &amp; Conclusion</a:t>
            </a:r>
            <a:endParaRPr lang="en-IN" sz="3200" b="1" dirty="0"/>
          </a:p>
        </p:txBody>
      </p:sp>
      <p:sp>
        <p:nvSpPr>
          <p:cNvPr id="3" name="Content Placeholder 2">
            <a:extLst>
              <a:ext uri="{FF2B5EF4-FFF2-40B4-BE49-F238E27FC236}">
                <a16:creationId xmlns:a16="http://schemas.microsoft.com/office/drawing/2014/main" xmlns="" id="{32544016-3531-4B04-98E6-610D714F0285}"/>
              </a:ext>
            </a:extLst>
          </p:cNvPr>
          <p:cNvSpPr>
            <a:spLocks noGrp="1"/>
          </p:cNvSpPr>
          <p:nvPr>
            <p:ph idx="1"/>
          </p:nvPr>
        </p:nvSpPr>
        <p:spPr>
          <a:xfrm>
            <a:off x="677334" y="1761067"/>
            <a:ext cx="8596668" cy="4280295"/>
          </a:xfrm>
        </p:spPr>
        <p:txBody>
          <a:bodyPr/>
          <a:lstStyle/>
          <a:p>
            <a:pPr algn="just"/>
            <a:r>
              <a:rPr lang="en-US" sz="2000" dirty="0">
                <a:effectLst/>
                <a:latin typeface="Times New Roman" panose="02020603050405020304" pitchFamily="18" charset="0"/>
                <a:ea typeface="Times New Roman" panose="02020603050405020304" pitchFamily="18" charset="0"/>
              </a:rPr>
              <a:t>We’ve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learnt</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through</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our</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research</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that</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Android</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much</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more</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diverse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operating</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than</a:t>
            </a:r>
            <a:r>
              <a:rPr lang="en-US" sz="2000" spc="-35"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ios</a:t>
            </a:r>
            <a:r>
              <a:rPr lang="en-US" sz="2000" dirty="0">
                <a:effectLst/>
                <a:latin typeface="Times New Roman" panose="02020603050405020304" pitchFamily="18" charset="0"/>
                <a:ea typeface="Times New Roman" panose="02020603050405020304" pitchFamily="18" charset="0"/>
              </a:rPr>
              <a:t> and</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windows</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Phone</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mobile.</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Android</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has</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grown</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rapidly</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over</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past</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year</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becoming</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most used smartphone operating system in the world. It’s because Android doesn’t release 1 phone from 1 company with 1 new OS every Year. “QUIZ” software developed for a school or to a college has been designed for time reduction taken for conducting a quiz, for calculating the marks, for shortlisting the student’s name, hence increasing the efficiency. It is designed to replace an existing paper work and correction manually. </a:t>
            </a:r>
            <a:r>
              <a:rPr lang="en-US" sz="2400" dirty="0">
                <a:solidFill>
                  <a:schemeClr val="tx1"/>
                </a:solidFill>
                <a:effectLst/>
                <a:latin typeface="Times New Roman" panose="02020603050405020304" pitchFamily="18" charset="0"/>
                <a:ea typeface="Times New Roman" panose="02020603050405020304" pitchFamily="18" charset="0"/>
              </a:rPr>
              <a:t>It saves </a:t>
            </a:r>
            <a:r>
              <a:rPr lang="en-US" sz="2000" dirty="0">
                <a:solidFill>
                  <a:schemeClr val="tx1"/>
                </a:solidFill>
                <a:effectLst/>
                <a:latin typeface="Times New Roman" panose="02020603050405020304" pitchFamily="18" charset="0"/>
                <a:ea typeface="Times New Roman" panose="02020603050405020304" pitchFamily="18" charset="0"/>
              </a:rPr>
              <a:t>time as it allows number of students to give the exam at a time and displays the results as the test gets over, so no need to wait for the result. It is automatically generated by the server. Administrator has a privilege to create, modify and delete the test papers and its particular</a:t>
            </a:r>
            <a:r>
              <a:rPr lang="en-US" sz="2000" spc="-20" dirty="0">
                <a:solidFill>
                  <a:schemeClr val="tx1"/>
                </a:solidFill>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questions.</a:t>
            </a:r>
            <a:endParaRPr lang="en-IN" sz="20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41836576"/>
      </p:ext>
    </p:extLst>
  </p:cSld>
  <p:clrMapOvr>
    <a:masterClrMapping/>
  </p:clrMapOvr>
  <mc:AlternateContent xmlns:mc="http://schemas.openxmlformats.org/markup-compatibility/2006" xmlns:p14="http://schemas.microsoft.com/office/powerpoint/2010/main">
    <mc:Choice Requires="p14">
      <p:transition spd="slow" p14:dur="1250" advClick="0">
        <p14:switch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1000" fill="hold"/>
                                        <p:tgtEl>
                                          <p:spTgt spid="3">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7. References</a:t>
            </a:r>
          </a:p>
        </p:txBody>
      </p:sp>
      <p:sp>
        <p:nvSpPr>
          <p:cNvPr id="3" name="Content Placeholder 2"/>
          <p:cNvSpPr>
            <a:spLocks noGrp="1"/>
          </p:cNvSpPr>
          <p:nvPr>
            <p:ph idx="1"/>
          </p:nvPr>
        </p:nvSpPr>
        <p:spPr>
          <a:xfrm>
            <a:off x="677334" y="1456267"/>
            <a:ext cx="8596668" cy="5029200"/>
          </a:xfrm>
        </p:spPr>
        <p:txBody>
          <a:bodyPr>
            <a:normAutofit/>
          </a:bodyPr>
          <a:lstStyle/>
          <a:p>
            <a:r>
              <a:rPr lang="en-US" u="sng" dirty="0">
                <a:hlinkClick r:id="rId2"/>
              </a:rPr>
              <a:t>https://www.developer.android.com</a:t>
            </a:r>
            <a:endParaRPr lang="en-IN" dirty="0"/>
          </a:p>
          <a:p>
            <a:r>
              <a:rPr lang="en-US" u="sng" dirty="0">
                <a:hlinkClick r:id="rId3"/>
              </a:rPr>
              <a:t>https://www.google.com</a:t>
            </a:r>
            <a:endParaRPr lang="en-US" u="sng" dirty="0"/>
          </a:p>
          <a:p>
            <a:r>
              <a:rPr lang="en-US" u="sng" dirty="0">
                <a:hlinkClick r:id="rId4"/>
              </a:rPr>
              <a:t>https://www.tutorialpoint.com/android</a:t>
            </a:r>
            <a:endParaRPr lang="en-IN" sz="1400" dirty="0"/>
          </a:p>
          <a:p>
            <a:r>
              <a:rPr lang="en-US" dirty="0"/>
              <a:t> </a:t>
            </a:r>
            <a:r>
              <a:rPr lang="en-US" u="sng" dirty="0">
                <a:hlinkClick r:id="rId5"/>
              </a:rPr>
              <a:t>https://www.javapoint.com/android-tutorial</a:t>
            </a:r>
            <a:endParaRPr lang="en-IN" sz="1400" dirty="0"/>
          </a:p>
          <a:p>
            <a:r>
              <a:rPr lang="en-US" sz="1900" dirty="0">
                <a:solidFill>
                  <a:schemeClr val="accent1"/>
                </a:solidFill>
                <a:latin typeface="Times New Roman" panose="02020603050405020304" pitchFamily="18" charset="0"/>
                <a:cs typeface="Times New Roman" panose="02020603050405020304" pitchFamily="18" charset="0"/>
              </a:rPr>
              <a:t> Mr. Herbert </a:t>
            </a:r>
            <a:r>
              <a:rPr lang="en-US" sz="1900" dirty="0" err="1">
                <a:solidFill>
                  <a:schemeClr val="accent1"/>
                </a:solidFill>
                <a:latin typeface="Times New Roman" panose="02020603050405020304" pitchFamily="18" charset="0"/>
                <a:cs typeface="Times New Roman" panose="02020603050405020304" pitchFamily="18" charset="0"/>
              </a:rPr>
              <a:t>Schildt</a:t>
            </a:r>
            <a:r>
              <a:rPr lang="en-US" sz="1900" dirty="0">
                <a:solidFill>
                  <a:schemeClr val="accent1"/>
                </a:solidFill>
                <a:latin typeface="Times New Roman" panose="02020603050405020304" pitchFamily="18" charset="0"/>
                <a:cs typeface="Times New Roman" panose="02020603050405020304" pitchFamily="18" charset="0"/>
              </a:rPr>
              <a:t> , "The Complete Reference Java 2", Tata McGraw-Hill publication, 5rd Edition, 1998,1131</a:t>
            </a:r>
          </a:p>
          <a:p>
            <a:r>
              <a:rPr lang="en-US" dirty="0">
                <a:solidFill>
                  <a:schemeClr val="accent1"/>
                </a:solidFill>
                <a:latin typeface="Times New Roman" panose="02020603050405020304" pitchFamily="18" charset="0"/>
                <a:cs typeface="Times New Roman" panose="02020603050405020304" pitchFamily="18" charset="0"/>
              </a:rPr>
              <a:t>Mrs. Manisha </a:t>
            </a:r>
            <a:r>
              <a:rPr lang="en-US" dirty="0" err="1">
                <a:solidFill>
                  <a:schemeClr val="accent1"/>
                </a:solidFill>
                <a:latin typeface="Times New Roman" panose="02020603050405020304" pitchFamily="18" charset="0"/>
                <a:cs typeface="Times New Roman" panose="02020603050405020304" pitchFamily="18" charset="0"/>
              </a:rPr>
              <a:t>Pokharkar</a:t>
            </a:r>
            <a:r>
              <a:rPr lang="en-US" dirty="0">
                <a:solidFill>
                  <a:schemeClr val="accent1"/>
                </a:solidFill>
                <a:latin typeface="Times New Roman" panose="02020603050405020304" pitchFamily="18" charset="0"/>
                <a:cs typeface="Times New Roman" panose="02020603050405020304" pitchFamily="18" charset="0"/>
              </a:rPr>
              <a:t> &amp; Mr. Prashant </a:t>
            </a:r>
            <a:r>
              <a:rPr lang="en-US" dirty="0" err="1">
                <a:solidFill>
                  <a:schemeClr val="accent1"/>
                </a:solidFill>
                <a:latin typeface="Times New Roman" panose="02020603050405020304" pitchFamily="18" charset="0"/>
                <a:cs typeface="Times New Roman" panose="02020603050405020304" pitchFamily="18" charset="0"/>
              </a:rPr>
              <a:t>Somwanshi</a:t>
            </a:r>
            <a:r>
              <a:rPr lang="en-US" dirty="0">
                <a:solidFill>
                  <a:schemeClr val="accent1"/>
                </a:solidFill>
                <a:latin typeface="Times New Roman" panose="02020603050405020304" pitchFamily="18" charset="0"/>
                <a:cs typeface="Times New Roman" panose="02020603050405020304" pitchFamily="18" charset="0"/>
              </a:rPr>
              <a:t>,” Mobile Application </a:t>
            </a:r>
            <a:r>
              <a:rPr lang="en-US" dirty="0" err="1">
                <a:solidFill>
                  <a:schemeClr val="accent1"/>
                </a:solidFill>
                <a:latin typeface="Times New Roman" panose="02020603050405020304" pitchFamily="18" charset="0"/>
                <a:cs typeface="Times New Roman" panose="02020603050405020304" pitchFamily="18" charset="0"/>
              </a:rPr>
              <a:t>Developement</a:t>
            </a:r>
            <a:r>
              <a:rPr lang="en-US" dirty="0">
                <a:solidFill>
                  <a:schemeClr val="accent1"/>
                </a:solidFill>
                <a:latin typeface="Times New Roman" panose="02020603050405020304" pitchFamily="18" charset="0"/>
                <a:cs typeface="Times New Roman" panose="02020603050405020304" pitchFamily="18" charset="0"/>
              </a:rPr>
              <a:t>”,”</a:t>
            </a:r>
            <a:r>
              <a:rPr lang="en-US" dirty="0" err="1">
                <a:solidFill>
                  <a:schemeClr val="accent1"/>
                </a:solidFill>
                <a:latin typeface="Times New Roman" panose="02020603050405020304" pitchFamily="18" charset="0"/>
                <a:cs typeface="Times New Roman" panose="02020603050405020304" pitchFamily="18" charset="0"/>
              </a:rPr>
              <a:t>Nirali</a:t>
            </a:r>
            <a:r>
              <a:rPr lang="en-US" dirty="0">
                <a:solidFill>
                  <a:schemeClr val="accent1"/>
                </a:solidFill>
                <a:latin typeface="Times New Roman" panose="02020603050405020304" pitchFamily="18" charset="0"/>
                <a:cs typeface="Times New Roman" panose="02020603050405020304" pitchFamily="18" charset="0"/>
              </a:rPr>
              <a:t> Publication”,1</a:t>
            </a:r>
            <a:r>
              <a:rPr lang="en-US" baseline="30000" dirty="0">
                <a:solidFill>
                  <a:schemeClr val="accent1"/>
                </a:solidFill>
                <a:latin typeface="Times New Roman" panose="02020603050405020304" pitchFamily="18" charset="0"/>
                <a:cs typeface="Times New Roman" panose="02020603050405020304" pitchFamily="18" charset="0"/>
              </a:rPr>
              <a:t>st</a:t>
            </a:r>
            <a:r>
              <a:rPr lang="en-US" dirty="0">
                <a:solidFill>
                  <a:schemeClr val="accent1"/>
                </a:solidFill>
                <a:latin typeface="Times New Roman" panose="02020603050405020304" pitchFamily="18" charset="0"/>
                <a:cs typeface="Times New Roman" panose="02020603050405020304" pitchFamily="18" charset="0"/>
              </a:rPr>
              <a:t> Edition,2019,300.</a:t>
            </a:r>
            <a:endParaRPr lang="en-IN" dirty="0">
              <a:solidFill>
                <a:schemeClr val="accent1"/>
              </a:solidFill>
              <a:latin typeface="Times New Roman" panose="02020603050405020304" pitchFamily="18" charset="0"/>
              <a:cs typeface="Times New Roman" panose="02020603050405020304" pitchFamily="18" charset="0"/>
            </a:endParaRPr>
          </a:p>
          <a:p>
            <a:r>
              <a:rPr lang="en-US" dirty="0" err="1">
                <a:solidFill>
                  <a:schemeClr val="accent1"/>
                </a:solidFill>
                <a:latin typeface="Times New Roman" panose="02020603050405020304" pitchFamily="18" charset="0"/>
                <a:cs typeface="Times New Roman" panose="02020603050405020304" pitchFamily="18" charset="0"/>
              </a:rPr>
              <a:t>Mr.”Neil</a:t>
            </a:r>
            <a:r>
              <a:rPr lang="en-US" dirty="0">
                <a:solidFill>
                  <a:schemeClr val="accent1"/>
                </a:solidFill>
                <a:latin typeface="Times New Roman" panose="02020603050405020304" pitchFamily="18" charset="0"/>
                <a:cs typeface="Times New Roman" panose="02020603050405020304" pitchFamily="18" charset="0"/>
              </a:rPr>
              <a:t> Smyth”,” android Studio Development 3.2 Essential ”,“ Payload Media”, java edition, 2018,780.</a:t>
            </a:r>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xmlns="" val="tx"/>
                    </a:ext>
                  </a:extLst>
                </a:hlinkClick>
              </a:rPr>
              <a:t>https://www.quora.com</a:t>
            </a:r>
            <a:endParaRPr lang="en-IN" dirty="0">
              <a:solidFill>
                <a:schemeClr val="accent1"/>
              </a:solidFill>
              <a:latin typeface="Times New Roman" panose="02020603050405020304" pitchFamily="18" charset="0"/>
              <a:cs typeface="Times New Roman" panose="02020603050405020304" pitchFamily="18" charset="0"/>
            </a:endParaRPr>
          </a:p>
          <a:p>
            <a:r>
              <a:rPr lang="en-US" dirty="0" err="1">
                <a:solidFill>
                  <a:schemeClr val="accent1"/>
                </a:solidFill>
                <a:latin typeface="Times New Roman" panose="02020603050405020304" pitchFamily="18" charset="0"/>
                <a:cs typeface="Times New Roman" panose="02020603050405020304" pitchFamily="18" charset="0"/>
              </a:rPr>
              <a:t>Mr.”ED</a:t>
            </a:r>
            <a:r>
              <a:rPr lang="en-US"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Barnette”.”Hello</a:t>
            </a:r>
            <a:r>
              <a:rPr lang="en-US"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Android”,”The</a:t>
            </a:r>
            <a:r>
              <a:rPr lang="en-US" dirty="0">
                <a:solidFill>
                  <a:schemeClr val="accent1"/>
                </a:solidFill>
                <a:latin typeface="Times New Roman" panose="02020603050405020304" pitchFamily="18" charset="0"/>
                <a:cs typeface="Times New Roman" panose="02020603050405020304" pitchFamily="18" charset="0"/>
              </a:rPr>
              <a:t> pragmatic Bookself”,4</a:t>
            </a:r>
            <a:r>
              <a:rPr lang="en-US" baseline="30000" dirty="0">
                <a:solidFill>
                  <a:schemeClr val="accent1"/>
                </a:solidFill>
                <a:latin typeface="Times New Roman" panose="02020603050405020304" pitchFamily="18" charset="0"/>
                <a:cs typeface="Times New Roman" panose="02020603050405020304" pitchFamily="18" charset="0"/>
              </a:rPr>
              <a:t>th</a:t>
            </a:r>
            <a:r>
              <a:rPr lang="en-US" dirty="0">
                <a:solidFill>
                  <a:schemeClr val="accent1"/>
                </a:solidFill>
                <a:latin typeface="Times New Roman" panose="02020603050405020304" pitchFamily="18" charset="0"/>
                <a:cs typeface="Times New Roman" panose="02020603050405020304" pitchFamily="18" charset="0"/>
              </a:rPr>
              <a:t> Edition,2017,500</a:t>
            </a:r>
            <a:endParaRPr lang="en-IN" dirty="0">
              <a:solidFill>
                <a:schemeClr val="accent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11296973"/>
      </p:ext>
    </p:extLst>
  </p:cSld>
  <p:clrMapOvr>
    <a:masterClrMapping/>
  </p:clrMapOvr>
  <mc:AlternateContent xmlns:mc="http://schemas.openxmlformats.org/markup-compatibility/2006" xmlns:p14="http://schemas.microsoft.com/office/powerpoint/2010/main">
    <mc:Choice Requires="p14">
      <p:transition spd="slow" p14:dur="1250" advClick="0" advTm="2000">
        <p14:flip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down)">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wipe(down)">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wipe(down)">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3502" y="2670192"/>
            <a:ext cx="8911687" cy="2003407"/>
          </a:xfrm>
        </p:spPr>
        <p:txBody>
          <a:bodyPr>
            <a:normAutofit fontScale="90000"/>
          </a:bodyPr>
          <a:lstStyle/>
          <a:p>
            <a:pPr algn="ctr"/>
            <a:r>
              <a:rPr lang="en-IN" sz="6600" dirty="0">
                <a:latin typeface="Times New Roman" panose="02020603050405020304" pitchFamily="18" charset="0"/>
                <a:cs typeface="Times New Roman" panose="02020603050405020304" pitchFamily="18" charset="0"/>
              </a:rPr>
              <a:t>Thank you…. </a:t>
            </a:r>
            <a:br>
              <a:rPr lang="en-IN" sz="6600" dirty="0">
                <a:latin typeface="Times New Roman" panose="02020603050405020304" pitchFamily="18" charset="0"/>
                <a:cs typeface="Times New Roman" panose="02020603050405020304" pitchFamily="18" charset="0"/>
              </a:rPr>
            </a:br>
            <a:r>
              <a:rPr lang="en-IN" sz="6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45267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rush"/>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C77170-587C-47DF-8F98-5C3F88763B08}"/>
              </a:ext>
            </a:extLst>
          </p:cNvPr>
          <p:cNvSpPr>
            <a:spLocks noGrp="1"/>
          </p:cNvSpPr>
          <p:nvPr>
            <p:ph type="title"/>
          </p:nvPr>
        </p:nvSpPr>
        <p:spPr>
          <a:xfrm>
            <a:off x="677334" y="609600"/>
            <a:ext cx="8596668" cy="926237"/>
          </a:xfrm>
        </p:spPr>
        <p:txBody>
          <a:bodyPr>
            <a:normAutofit fontScale="90000"/>
          </a:bodyPr>
          <a:lstStyle/>
          <a:p>
            <a:r>
              <a:rPr lang="en-US" sz="3100" b="1" spc="-10" dirty="0">
                <a:effectLst/>
                <a:latin typeface="Times New Roman" panose="02020603050405020304" pitchFamily="18" charset="0"/>
                <a:ea typeface="Times New Roman" panose="02020603050405020304" pitchFamily="18" charset="0"/>
              </a:rPr>
              <a:t>1.2 Objective</a:t>
            </a:r>
            <a:r>
              <a:rPr lang="en-IN" sz="1800" b="1" spc="-10" dirty="0">
                <a:effectLst/>
                <a:latin typeface="Times New Roman" panose="02020603050405020304" pitchFamily="18" charset="0"/>
                <a:ea typeface="Times New Roman" panose="02020603050405020304" pitchFamily="18" charset="0"/>
              </a:rPr>
              <a:t/>
            </a:r>
            <a:br>
              <a:rPr lang="en-IN" sz="1800" b="1" spc="-1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D74761CE-611A-4AF3-84B9-43F85E0E7E80}"/>
              </a:ext>
            </a:extLst>
          </p:cNvPr>
          <p:cNvSpPr>
            <a:spLocks noGrp="1"/>
          </p:cNvSpPr>
          <p:nvPr>
            <p:ph idx="1"/>
          </p:nvPr>
        </p:nvSpPr>
        <p:spPr>
          <a:xfrm>
            <a:off x="677334" y="1535837"/>
            <a:ext cx="8596668" cy="4505525"/>
          </a:xfrm>
        </p:spPr>
        <p:txBody>
          <a:bodyPr/>
          <a:lstStyle/>
          <a:p>
            <a:r>
              <a:rPr lang="en-US" sz="1800" dirty="0">
                <a:effectLst/>
                <a:latin typeface="Times New Roman" panose="02020603050405020304" pitchFamily="18" charset="0"/>
                <a:ea typeface="Times New Roman" panose="02020603050405020304" pitchFamily="18" charset="0"/>
              </a:rPr>
              <a:t>The main objective of “Quiz” is to facilitate a user-friendly environment for all users and reduces the manual effort.</a:t>
            </a:r>
          </a:p>
          <a:p>
            <a:pPr marL="0" indent="0">
              <a:buNone/>
            </a:pP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Today, it may see that many people want to test their memory and general knowledge power. We help them doing so with the help of our small android app which allows them to </a:t>
            </a:r>
            <a:r>
              <a:rPr lang="en-US" sz="1800" dirty="0" err="1">
                <a:effectLst/>
                <a:latin typeface="Times New Roman" panose="02020603050405020304" pitchFamily="18" charset="0"/>
                <a:ea typeface="Times New Roman" panose="02020603050405020304" pitchFamily="18" charset="0"/>
              </a:rPr>
              <a:t>to</a:t>
            </a:r>
            <a:r>
              <a:rPr lang="en-US" sz="1800" dirty="0">
                <a:effectLst/>
                <a:latin typeface="Times New Roman" panose="02020603050405020304" pitchFamily="18" charset="0"/>
                <a:ea typeface="Times New Roman" panose="02020603050405020304" pitchFamily="18" charset="0"/>
              </a:rPr>
              <a:t> check their overall IQ. </a:t>
            </a: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One of the uses of mobile devices is “mobile learning”, which can</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defined as “all kinds of learning that do not take place in certain predetermined fixed places”. </a:t>
            </a: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81653634"/>
      </p:ext>
    </p:extLst>
  </p:cSld>
  <p:clrMapOvr>
    <a:masterClrMapping/>
  </p:clrMapOvr>
  <mc:AlternateContent xmlns:mc="http://schemas.openxmlformats.org/markup-compatibility/2006" xmlns:p14="http://schemas.microsoft.com/office/powerpoint/2010/main">
    <mc:Choice Requires="p14">
      <p:transition spd="slow" p14:dur="375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250"/>
                            </p:stCondLst>
                            <p:childTnLst>
                              <p:par>
                                <p:cTn id="9" presetID="6" presetClass="entr" presetSubtype="16"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par>
                          <p:cTn id="12" fill="hold">
                            <p:stCondLst>
                              <p:cond delay="4750"/>
                            </p:stCondLst>
                            <p:childTnLst>
                              <p:par>
                                <p:cTn id="13" presetID="6" presetClass="entr" presetSubtype="16" fill="hold" grpId="0"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childTnLst>
                          </p:cTn>
                        </p:par>
                        <p:par>
                          <p:cTn id="16" fill="hold">
                            <p:stCondLst>
                              <p:cond delay="7250"/>
                            </p:stCondLst>
                            <p:childTnLst>
                              <p:par>
                                <p:cTn id="17" presetID="6" presetClass="entr" presetSubtype="16" fill="hold" grpId="0"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41F6F5-98E1-4BC5-8E32-75B8C31C8F58}"/>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Times New Roman" panose="02020603050405020304" pitchFamily="18" charset="0"/>
              </a:rPr>
              <a:t>2. Literature Review</a:t>
            </a:r>
            <a:endParaRPr lang="en-IN" sz="3200" b="1" dirty="0"/>
          </a:p>
        </p:txBody>
      </p:sp>
      <p:sp>
        <p:nvSpPr>
          <p:cNvPr id="3" name="Content Placeholder 2">
            <a:extLst>
              <a:ext uri="{FF2B5EF4-FFF2-40B4-BE49-F238E27FC236}">
                <a16:creationId xmlns:a16="http://schemas.microsoft.com/office/drawing/2014/main" xmlns="" id="{19B0541C-0493-4765-9C21-18737BAAD95A}"/>
              </a:ext>
            </a:extLst>
          </p:cNvPr>
          <p:cNvSpPr>
            <a:spLocks noGrp="1"/>
          </p:cNvSpPr>
          <p:nvPr>
            <p:ph idx="1"/>
          </p:nvPr>
        </p:nvSpPr>
        <p:spPr>
          <a:xfrm>
            <a:off x="677334" y="1540933"/>
            <a:ext cx="8596668" cy="4500430"/>
          </a:xfrm>
        </p:spPr>
        <p:txBody>
          <a:bodyPr/>
          <a:lstStyle/>
          <a:p>
            <a:pPr algn="just"/>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present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literature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survey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compare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existing test estimation techniques for traditional software (desktop/laptop) and for mobile software/application. The characteristics that make mobile software/application different</a:t>
            </a:r>
            <a:r>
              <a:rPr lang="en-US" sz="1800" spc="-1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 traditional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software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identified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literature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survey.</a:t>
            </a:r>
          </a:p>
          <a:p>
            <a:pPr algn="just"/>
            <a:endParaRPr lang="en-US"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analysis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literature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review</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suggests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filling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research</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gap</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present formal models for estimating mobile application considering specific characteristics of mobile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software.</a:t>
            </a:r>
          </a:p>
          <a:p>
            <a:pPr algn="just"/>
            <a:endParaRPr lang="en-US"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Android has two basic methods of security enforcement. Firstly, applications run as Linux processes with their own user IDs and thus are separated from each other. This way the one application does not affect other. </a:t>
            </a:r>
          </a:p>
          <a:p>
            <a:endParaRPr lang="en-US"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50190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250"/>
                            </p:stCondLst>
                            <p:childTnLst>
                              <p:par>
                                <p:cTn id="9" presetID="14" presetClass="entr" presetSubtype="10"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3000"/>
                                        <p:tgtEl>
                                          <p:spTgt spid="3">
                                            <p:txEl>
                                              <p:pRg st="0" end="0"/>
                                            </p:txEl>
                                          </p:spTgt>
                                        </p:tgtEl>
                                      </p:cBhvr>
                                    </p:animEffect>
                                  </p:childTnLst>
                                </p:cTn>
                              </p:par>
                            </p:childTnLst>
                          </p:cTn>
                        </p:par>
                        <p:par>
                          <p:cTn id="12" fill="hold">
                            <p:stCondLst>
                              <p:cond delay="5750"/>
                            </p:stCondLst>
                            <p:childTnLst>
                              <p:par>
                                <p:cTn id="13" presetID="14" presetClass="entr" presetSubtype="5" fill="hold" grpId="0"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vertical)">
                                      <p:cBhvr>
                                        <p:cTn id="15" dur="3000"/>
                                        <p:tgtEl>
                                          <p:spTgt spid="3">
                                            <p:txEl>
                                              <p:pRg st="2" end="2"/>
                                            </p:txEl>
                                          </p:spTgt>
                                        </p:tgtEl>
                                      </p:cBhvr>
                                    </p:animEffect>
                                  </p:childTnLst>
                                </p:cTn>
                              </p:par>
                            </p:childTnLst>
                          </p:cTn>
                        </p:par>
                        <p:par>
                          <p:cTn id="16" fill="hold">
                            <p:stCondLst>
                              <p:cond delay="9250"/>
                            </p:stCondLst>
                            <p:childTnLst>
                              <p:par>
                                <p:cTn id="17" presetID="14" presetClass="entr" presetSubtype="5" fill="hold" grpId="0"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vertical)">
                                      <p:cBhvr>
                                        <p:cTn id="19" dur="3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F4329A-DC91-4871-893B-1E2452F8265B}"/>
              </a:ext>
            </a:extLst>
          </p:cNvPr>
          <p:cNvSpPr>
            <a:spLocks noGrp="1"/>
          </p:cNvSpPr>
          <p:nvPr>
            <p:ph type="title"/>
          </p:nvPr>
        </p:nvSpPr>
        <p:spPr>
          <a:xfrm>
            <a:off x="677334" y="609599"/>
            <a:ext cx="8596668" cy="1608667"/>
          </a:xfrm>
        </p:spPr>
        <p:txBody>
          <a:bodyPr>
            <a:normAutofit fontScale="90000"/>
          </a:bodyPr>
          <a:lstStyle/>
          <a:p>
            <a:r>
              <a:rPr lang="en-US" sz="3200" b="1" kern="0" dirty="0">
                <a:effectLst/>
                <a:latin typeface="Times New Roman" panose="02020603050405020304" pitchFamily="18" charset="0"/>
                <a:ea typeface="Times New Roman" panose="02020603050405020304" pitchFamily="18" charset="0"/>
              </a:rPr>
              <a:t>3.   Proposed Methodology</a:t>
            </a:r>
            <a:br>
              <a:rPr lang="en-US" sz="3200" b="1" kern="0" dirty="0">
                <a:effectLst/>
                <a:latin typeface="Times New Roman" panose="02020603050405020304" pitchFamily="18" charset="0"/>
                <a:ea typeface="Times New Roman" panose="02020603050405020304" pitchFamily="18" charset="0"/>
              </a:rPr>
            </a:br>
            <a:r>
              <a:rPr lang="en-US" sz="3200" b="1" kern="0" dirty="0">
                <a:effectLst/>
                <a:latin typeface="Times New Roman" panose="02020603050405020304" pitchFamily="18" charset="0"/>
                <a:ea typeface="Times New Roman" panose="02020603050405020304" pitchFamily="18" charset="0"/>
              </a:rPr>
              <a:t/>
            </a:r>
            <a:br>
              <a:rPr lang="en-US" sz="3200" b="1" kern="0" dirty="0">
                <a:effectLst/>
                <a:latin typeface="Times New Roman" panose="02020603050405020304" pitchFamily="18" charset="0"/>
                <a:ea typeface="Times New Roman" panose="02020603050405020304" pitchFamily="18" charset="0"/>
              </a:rPr>
            </a:br>
            <a:r>
              <a:rPr lang="en-US" sz="3200" kern="0" dirty="0">
                <a:effectLst/>
                <a:latin typeface="Times New Roman" panose="02020603050405020304" pitchFamily="18" charset="0"/>
                <a:ea typeface="Times New Roman" panose="02020603050405020304" pitchFamily="18" charset="0"/>
              </a:rPr>
              <a:t>3.1 </a:t>
            </a:r>
            <a:r>
              <a:rPr lang="en-US" sz="3100" dirty="0">
                <a:effectLst/>
                <a:latin typeface="Times New Roman" panose="02020603050405020304" pitchFamily="18" charset="0"/>
                <a:ea typeface="Times New Roman" panose="02020603050405020304" pitchFamily="18" charset="0"/>
              </a:rPr>
              <a:t>Purpose of the</a:t>
            </a:r>
            <a:r>
              <a:rPr lang="en-US" sz="3100" spc="-15" dirty="0">
                <a:effectLst/>
                <a:latin typeface="Times New Roman" panose="02020603050405020304" pitchFamily="18" charset="0"/>
                <a:ea typeface="Times New Roman" panose="02020603050405020304" pitchFamily="18" charset="0"/>
              </a:rPr>
              <a:t> </a:t>
            </a:r>
            <a:r>
              <a:rPr lang="en-US" sz="3100" dirty="0">
                <a:effectLst/>
                <a:latin typeface="Times New Roman" panose="02020603050405020304" pitchFamily="18" charset="0"/>
                <a:ea typeface="Times New Roman" panose="02020603050405020304" pitchFamily="18" charset="0"/>
              </a:rPr>
              <a:t>project</a:t>
            </a:r>
            <a:r>
              <a:rPr lang="en-IN" sz="1800" b="1" dirty="0">
                <a:effectLst/>
                <a:latin typeface="Times New Roman" panose="02020603050405020304" pitchFamily="18" charset="0"/>
                <a:ea typeface="Times New Roman" panose="02020603050405020304" pitchFamily="18" charset="0"/>
              </a:rPr>
              <a:t/>
            </a:r>
            <a:br>
              <a:rPr lang="en-IN" sz="1800" b="1" dirty="0">
                <a:effectLst/>
                <a:latin typeface="Times New Roman" panose="02020603050405020304" pitchFamily="18" charset="0"/>
                <a:ea typeface="Times New Roman" panose="02020603050405020304" pitchFamily="18" charset="0"/>
              </a:rPr>
            </a:br>
            <a:r>
              <a:rPr lang="en-IN" sz="1800" b="1" kern="0" dirty="0">
                <a:effectLst/>
                <a:latin typeface="Times New Roman" panose="02020603050405020304" pitchFamily="18" charset="0"/>
                <a:ea typeface="Times New Roman" panose="02020603050405020304" pitchFamily="18" charset="0"/>
              </a:rPr>
              <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B87E7816-066B-40CA-A5A5-9E0581DB65C3}"/>
              </a:ext>
            </a:extLst>
          </p:cNvPr>
          <p:cNvSpPr>
            <a:spLocks noGrp="1"/>
          </p:cNvSpPr>
          <p:nvPr>
            <p:ph idx="1"/>
          </p:nvPr>
        </p:nvSpPr>
        <p:spPr>
          <a:xfrm>
            <a:off x="677334" y="2421467"/>
            <a:ext cx="8596668" cy="3619896"/>
          </a:xfrm>
        </p:spPr>
        <p:txBody>
          <a:bodyPr/>
          <a:lstStyle/>
          <a:p>
            <a:pPr algn="just"/>
            <a:r>
              <a:rPr lang="en-US" sz="1800" dirty="0">
                <a:effectLst/>
                <a:latin typeface="Times New Roman" panose="02020603050405020304" pitchFamily="18" charset="0"/>
                <a:ea typeface="Times New Roman" panose="02020603050405020304" pitchFamily="18" charset="0"/>
              </a:rPr>
              <a:t>This Project main purpose is to develop Quiz System named “Quiz Application” will provide quiz with multiple choice question (MCQ). This quiz application will support android base operating System.</a:t>
            </a:r>
          </a:p>
          <a:p>
            <a:pPr algn="just"/>
            <a:endParaRPr lang="en-US"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main package is </a:t>
            </a:r>
            <a:r>
              <a:rPr lang="en-US" sz="1800" dirty="0" err="1">
                <a:effectLst/>
                <a:latin typeface="Times New Roman" panose="02020603050405020304" pitchFamily="18" charset="0"/>
                <a:ea typeface="Times New Roman" panose="02020603050405020304" pitchFamily="18" charset="0"/>
              </a:rPr>
              <a:t>android.database.sqlite</a:t>
            </a:r>
            <a:r>
              <a:rPr lang="en-US" sz="1800" dirty="0">
                <a:effectLst/>
                <a:latin typeface="Times New Roman" panose="02020603050405020304" pitchFamily="18" charset="0"/>
                <a:ea typeface="Times New Roman" panose="02020603050405020304" pitchFamily="18" charset="0"/>
              </a:rPr>
              <a:t> that contains the classes to manage your own databases</a:t>
            </a:r>
            <a:endParaRPr lang="en-IN" sz="1800" dirty="0">
              <a:effectLst/>
              <a:latin typeface="Times New Roman" panose="02020603050405020304" pitchFamily="18" charset="0"/>
              <a:ea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Android comes in with built in SQLite database implementation. SQLite support all the relational database features.  </a:t>
            </a:r>
            <a:endParaRPr lang="en-IN" dirty="0"/>
          </a:p>
        </p:txBody>
      </p:sp>
    </p:spTree>
    <p:extLst>
      <p:ext uri="{BB962C8B-B14F-4D97-AF65-F5344CB8AC3E}">
        <p14:creationId xmlns:p14="http://schemas.microsoft.com/office/powerpoint/2010/main" val="2695159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3500"/>
                            </p:stCondLst>
                            <p:childTnLst>
                              <p:par>
                                <p:cTn id="16" presetID="2" presetClass="entr" presetSubtype="4" fill="hold" grpId="0" nodeType="afterEffect">
                                  <p:stCondLst>
                                    <p:cond delay="50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grpId="0"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34752-0840-4370-A7B3-8425C8565451}"/>
              </a:ext>
            </a:extLst>
          </p:cNvPr>
          <p:cNvSpPr>
            <a:spLocks noGrp="1"/>
          </p:cNvSpPr>
          <p:nvPr>
            <p:ph type="title"/>
          </p:nvPr>
        </p:nvSpPr>
        <p:spPr>
          <a:xfrm>
            <a:off x="677334" y="609600"/>
            <a:ext cx="8596668" cy="1066800"/>
          </a:xfrm>
        </p:spPr>
        <p:txBody>
          <a:bodyPr>
            <a:normAutofit fontScale="90000"/>
          </a:bodyPr>
          <a:lstStyle/>
          <a:p>
            <a:r>
              <a:rPr lang="en-US" dirty="0">
                <a:latin typeface="Times New Roman" panose="02020603050405020304" pitchFamily="18" charset="0"/>
                <a:cs typeface="Times New Roman" panose="02020603050405020304" pitchFamily="18" charset="0"/>
              </a:rPr>
              <a:t>3.2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Flowchart</a:t>
            </a:r>
            <a:r>
              <a:rPr lang="en-IN" sz="1800" b="1" dirty="0">
                <a:effectLst/>
                <a:latin typeface="Times New Roman" panose="02020603050405020304" pitchFamily="18" charset="0"/>
                <a:ea typeface="Times New Roman" panose="02020603050405020304" pitchFamily="18" charset="0"/>
              </a:rPr>
              <a:t/>
            </a:r>
            <a:br>
              <a:rPr lang="en-IN" sz="1800" b="1" dirty="0">
                <a:effectLst/>
                <a:latin typeface="Times New Roman" panose="02020603050405020304" pitchFamily="18" charset="0"/>
                <a:ea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xmlns="" id="{8557CF89-2998-4C6F-9FDE-E10AD33119AE}"/>
              </a:ext>
            </a:extLst>
          </p:cNvPr>
          <p:cNvPicPr>
            <a:picLocks noChangeAspect="1"/>
          </p:cNvPicPr>
          <p:nvPr/>
        </p:nvPicPr>
        <p:blipFill>
          <a:blip r:embed="rId2"/>
          <a:stretch>
            <a:fillRect/>
          </a:stretch>
        </p:blipFill>
        <p:spPr>
          <a:xfrm>
            <a:off x="1923068" y="1425035"/>
            <a:ext cx="7088845" cy="4927060"/>
          </a:xfrm>
          <a:prstGeom prst="rect">
            <a:avLst/>
          </a:prstGeom>
        </p:spPr>
      </p:pic>
    </p:spTree>
    <p:extLst>
      <p:ext uri="{BB962C8B-B14F-4D97-AF65-F5344CB8AC3E}">
        <p14:creationId xmlns:p14="http://schemas.microsoft.com/office/powerpoint/2010/main" val="2540361373"/>
      </p:ext>
    </p:extLst>
  </p:cSld>
  <p:clrMapOvr>
    <a:masterClrMapping/>
  </p:clrMapOvr>
  <p:transition spd="med" advClick="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689ACE-E10D-4393-AD3E-3D64D3091F2F}"/>
              </a:ext>
            </a:extLst>
          </p:cNvPr>
          <p:cNvSpPr>
            <a:spLocks noGrp="1"/>
          </p:cNvSpPr>
          <p:nvPr>
            <p:ph type="title"/>
          </p:nvPr>
        </p:nvSpPr>
        <p:spPr/>
        <p:txBody>
          <a:bodyPr>
            <a:normAutofit/>
          </a:bodyPr>
          <a:lstStyle/>
          <a:p>
            <a:r>
              <a:rPr lang="en-US" sz="3200" dirty="0">
                <a:effectLst/>
                <a:latin typeface="Times New Roman" panose="02020603050405020304" pitchFamily="18" charset="0"/>
                <a:ea typeface="Times New Roman" panose="02020603050405020304" pitchFamily="18" charset="0"/>
              </a:rPr>
              <a:t>3.3 E R</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Diagram</a:t>
            </a:r>
            <a:r>
              <a:rPr lang="en-IN" sz="3200" b="1" dirty="0">
                <a:effectLst/>
                <a:latin typeface="Times New Roman" panose="02020603050405020304" pitchFamily="18" charset="0"/>
                <a:ea typeface="Times New Roman" panose="02020603050405020304" pitchFamily="18" charset="0"/>
              </a:rPr>
              <a:t/>
            </a:r>
            <a:br>
              <a:rPr lang="en-IN" sz="3200" b="1" dirty="0">
                <a:effectLst/>
                <a:latin typeface="Times New Roman" panose="02020603050405020304" pitchFamily="18" charset="0"/>
                <a:ea typeface="Times New Roman" panose="02020603050405020304" pitchFamily="18" charset="0"/>
              </a:rPr>
            </a:br>
            <a:endParaRPr lang="en-IN" sz="3200" dirty="0"/>
          </a:p>
        </p:txBody>
      </p:sp>
      <p:pic>
        <p:nvPicPr>
          <p:cNvPr id="9" name="Picture 8">
            <a:extLst>
              <a:ext uri="{FF2B5EF4-FFF2-40B4-BE49-F238E27FC236}">
                <a16:creationId xmlns:a16="http://schemas.microsoft.com/office/drawing/2014/main" xmlns="" id="{9C9C8371-EF0B-4AB2-B341-57096F437882}"/>
              </a:ext>
            </a:extLst>
          </p:cNvPr>
          <p:cNvPicPr>
            <a:picLocks noChangeAspect="1"/>
          </p:cNvPicPr>
          <p:nvPr/>
        </p:nvPicPr>
        <p:blipFill>
          <a:blip r:embed="rId2"/>
          <a:stretch>
            <a:fillRect/>
          </a:stretch>
        </p:blipFill>
        <p:spPr>
          <a:xfrm>
            <a:off x="2083323" y="1242758"/>
            <a:ext cx="7107811" cy="5615242"/>
          </a:xfrm>
          <a:prstGeom prst="rect">
            <a:avLst/>
          </a:prstGeom>
        </p:spPr>
      </p:pic>
    </p:spTree>
    <p:extLst>
      <p:ext uri="{BB962C8B-B14F-4D97-AF65-F5344CB8AC3E}">
        <p14:creationId xmlns:p14="http://schemas.microsoft.com/office/powerpoint/2010/main" val="4021495938"/>
      </p:ext>
    </p:extLst>
  </p:cSld>
  <p:clrMapOvr>
    <a:masterClrMapping/>
  </p:clrMapOvr>
  <p:transition spd="slow" advClick="0">
    <p:cove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4487</TotalTime>
  <Words>962</Words>
  <Application>Microsoft Office PowerPoint</Application>
  <PresentationFormat>Widescreen</PresentationFormat>
  <Paragraphs>422</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Algerian</vt:lpstr>
      <vt:lpstr>Arial</vt:lpstr>
      <vt:lpstr>Calibri</vt:lpstr>
      <vt:lpstr>Symbol</vt:lpstr>
      <vt:lpstr>Times New Roman</vt:lpstr>
      <vt:lpstr>Trebuchet MS</vt:lpstr>
      <vt:lpstr>Wingdings</vt:lpstr>
      <vt:lpstr>Wingdings 3</vt:lpstr>
      <vt:lpstr>Facet</vt:lpstr>
      <vt:lpstr>                      WELCOME T0..</vt:lpstr>
      <vt:lpstr>            A Project Planning Report on                “ANDRIOD QUIZ APPLICATION” </vt:lpstr>
      <vt:lpstr>CONTENTS</vt:lpstr>
      <vt:lpstr>1. Introduction  1.1  Overview </vt:lpstr>
      <vt:lpstr>1.2 Objective </vt:lpstr>
      <vt:lpstr>2. Literature Review</vt:lpstr>
      <vt:lpstr>3.   Proposed Methodology  3.1 Purpose of the project  </vt:lpstr>
      <vt:lpstr>3.2 Flowchart </vt:lpstr>
      <vt:lpstr>3.3 E R Diagram </vt:lpstr>
      <vt:lpstr>3.4 Data Flow Diagram     DFD Level 0     </vt:lpstr>
      <vt:lpstr>DFD Level 1</vt:lpstr>
      <vt:lpstr>DFD Level 2</vt:lpstr>
      <vt:lpstr>3.4 Activity Diagram</vt:lpstr>
      <vt:lpstr>PowerPoint Presentation</vt:lpstr>
      <vt:lpstr>4.  Implementation  4.1 Technologies Used   </vt:lpstr>
      <vt:lpstr>PowerPoint Presentation</vt:lpstr>
      <vt:lpstr>4.2 Tools Used</vt:lpstr>
      <vt:lpstr>4.3  Database Design </vt:lpstr>
      <vt:lpstr>Table 4.1.2 sqlite_sequence </vt:lpstr>
      <vt:lpstr>Table 4.1.3 quiz_questions </vt:lpstr>
      <vt:lpstr>4.3 Database Format</vt:lpstr>
      <vt:lpstr>PowerPoint Presentation</vt:lpstr>
      <vt:lpstr>PowerPoint Presentation</vt:lpstr>
      <vt:lpstr>PowerPoint Presentation</vt:lpstr>
      <vt:lpstr>5. User Manual</vt:lpstr>
      <vt:lpstr>5.2 Prrequisite </vt:lpstr>
      <vt:lpstr>5.3 Installation 5.3.1 Installing android application in android smartphone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5.4 Getting Started </vt:lpstr>
      <vt:lpstr>PowerPoint Presentation</vt:lpstr>
      <vt:lpstr>5.4.1 Home</vt:lpstr>
      <vt:lpstr>5.4.2 Choose Subject</vt:lpstr>
      <vt:lpstr>5.4.3 Choose Difficulty Level</vt:lpstr>
      <vt:lpstr>5.4.4  Start Quiz/ See High score </vt:lpstr>
      <vt:lpstr>5.4.5  Sample questions   </vt:lpstr>
      <vt:lpstr>5.4.6  Result</vt:lpstr>
      <vt:lpstr>6.  Discussion &amp; Conclusion</vt:lpstr>
      <vt:lpstr>7. References</vt:lpstr>
      <vt:lpstr>Thank you….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of Minor Project on “ANDROID BASED CAMPUS SOLUTION”</dc:title>
  <dc:creator>mudit679@gmail.com</dc:creator>
  <cp:lastModifiedBy>Dell</cp:lastModifiedBy>
  <cp:revision>201</cp:revision>
  <dcterms:created xsi:type="dcterms:W3CDTF">2019-09-04T06:57:12Z</dcterms:created>
  <dcterms:modified xsi:type="dcterms:W3CDTF">2022-11-28T12:41:12Z</dcterms:modified>
</cp:coreProperties>
</file>