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4/25/2025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4/25/2025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4/25/2025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4/25/2025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4/25/2025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4/25/2025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4/25/2025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4/25/2025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4/25/2025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4/25/2025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4/25/2025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4/25/2025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4/25/2025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4/25/2025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4/25/2025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305CE-5490-8E0C-A21A-F89E18A970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Sales Data Dashboard Design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6854C5-9C7D-96DB-BBDD-0F96A42B8B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Visual Approach to Sales Performance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2007381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27835-32F8-659F-67CD-4A13F2DBD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Sheet 2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BDA1171-BE8C-C6FC-AC83-D740C90F08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8696" y="1917290"/>
            <a:ext cx="10255045" cy="4827639"/>
          </a:xfrm>
        </p:spPr>
      </p:pic>
    </p:spTree>
    <p:extLst>
      <p:ext uri="{BB962C8B-B14F-4D97-AF65-F5344CB8AC3E}">
        <p14:creationId xmlns:p14="http://schemas.microsoft.com/office/powerpoint/2010/main" val="17268593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517B7-9EDF-D602-C368-E6AAFA42B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8B61D-1B51-A9EF-FBE4-23198BD4A8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well-designed dashboard is crucial for quick, informed decision-making.</a:t>
            </a:r>
          </a:p>
          <a:p>
            <a:r>
              <a:rPr lang="en-US" dirty="0"/>
              <a:t>Regular updates and user feedback are key to enhancing the dashboard.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900518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FA37D-0D2E-FBD2-261D-6DF446CF8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3AD52-8159-6753-611B-FD016F33CD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Objective : To design a sales dashboard that effectively communicates key sales metrics and trends.</a:t>
            </a:r>
          </a:p>
          <a:p>
            <a:r>
              <a:rPr lang="en-US" dirty="0"/>
              <a:t>Key Features : Real-time data, user-friendly interface, actionable insights.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71931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60C31-C4F7-78F6-E0D9-7299C30C0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Importance of a Sales Dashboard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090F7-9B63-2F88-0FB3-492F94A587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Key Benefits: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Real-time monitoring of sales performance.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Easy comparison of targets vs. actuals.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Identifying trends and anomalies.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Data-driven decision-making.</a:t>
            </a:r>
          </a:p>
          <a:p>
            <a:pPr>
              <a:buFont typeface="Arial" panose="020B0604020202020204" pitchFamily="34" charset="0"/>
              <a:buChar char="•"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361878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69438-425D-752A-3D4B-59A00577B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Metrics to Include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1D4F9-48DE-53AC-5C2D-843BFF575C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dirty="0"/>
              <a:t>Total Sales : Overview of revenue generated.</a:t>
            </a:r>
          </a:p>
          <a:p>
            <a:pPr>
              <a:buFont typeface="+mj-lt"/>
              <a:buAutoNum type="arabicPeriod"/>
            </a:pPr>
            <a:r>
              <a:rPr lang="en-US" dirty="0"/>
              <a:t>Sales by Region/Category : Breakdown for better segmentation.</a:t>
            </a:r>
          </a:p>
          <a:p>
            <a:pPr>
              <a:buFont typeface="+mj-lt"/>
              <a:buAutoNum type="arabicPeriod"/>
            </a:pPr>
            <a:r>
              <a:rPr lang="en-US" dirty="0"/>
              <a:t>Sales Growth : Percentage increase/</a:t>
            </a:r>
            <a:r>
              <a:rPr lang="en-US" dirty="0" err="1"/>
              <a:t>decreace</a:t>
            </a:r>
            <a:r>
              <a:rPr lang="en-US" dirty="0"/>
              <a:t>.</a:t>
            </a:r>
          </a:p>
          <a:p>
            <a:pPr>
              <a:buFont typeface="+mj-lt"/>
              <a:buAutoNum type="arabicPeriod"/>
            </a:pPr>
            <a:r>
              <a:rPr lang="en-US" dirty="0"/>
              <a:t>Top Products : Best-performing items.</a:t>
            </a:r>
          </a:p>
          <a:p>
            <a:pPr>
              <a:buFont typeface="+mj-lt"/>
              <a:buAutoNum type="arabicPeriod"/>
            </a:pPr>
            <a:r>
              <a:rPr lang="en-US" dirty="0"/>
              <a:t>Conversion Rate : Sales efficiency.</a:t>
            </a:r>
          </a:p>
          <a:p>
            <a:pPr>
              <a:buFont typeface="+mj-lt"/>
              <a:buAutoNum type="arabicPeriod"/>
            </a:pPr>
            <a:r>
              <a:rPr lang="en-US" dirty="0"/>
              <a:t>Sales Forecast : Predictive analysis for future sales.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17779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AA01C-F990-C69C-92CD-62B3270CE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Dashboard Layout Design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7F55E-6884-B02C-3ABB-7013EE11FE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Visual Hierarchy 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Top Section : key metrices(total sales , growth</a:t>
            </a:r>
            <a:r>
              <a:rPr lang="en-ID" dirty="0"/>
              <a:t>).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D" dirty="0"/>
              <a:t>Middle Section : Breakdown(Sales by Region, Top products).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D" dirty="0"/>
              <a:t>Bottom Section : Graphical trends(Sales Growth, Forecast)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249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24FBA-7D08-AAED-BD06-C45E30029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Visualization Techniques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FF397-7A5A-6DAB-B02C-74CE918B5C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Charts &amp; Graphs 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Bar Charts : For category-wise comparisons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Line Graphs : To show sales trends over time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Pie Charts : For Regional breakdowns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KPIs/</a:t>
            </a:r>
            <a:r>
              <a:rPr lang="en-US" dirty="0" err="1"/>
              <a:t>Indicatore</a:t>
            </a:r>
            <a:r>
              <a:rPr lang="en-US" dirty="0"/>
              <a:t> : For total sales, growth, and targets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4953470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EE779-7E8F-2E0E-62D9-86FE563EB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User-Friendly Design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32E42-A767-4C9C-A3BB-BD8D27BAAC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Consistency : Uniform colors, fonts, and icons.</a:t>
            </a:r>
          </a:p>
          <a:p>
            <a:r>
              <a:rPr lang="en-US" dirty="0"/>
              <a:t>Interactivity : Filters to drill down into data</a:t>
            </a:r>
          </a:p>
          <a:p>
            <a:r>
              <a:rPr lang="en-US" dirty="0"/>
              <a:t>Clarity : Avoid clutter, keep visuals simple and to the point.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5554529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08235-FB13-5365-5BD8-341DED5D6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for Building the Dashboard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FB7E28-BA7C-15E3-0289-78899183B8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Popular Tools 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Power BI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Tableau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Excel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Google Data Studio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622892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E92A8-27A7-44CF-2828-3167586F1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Dashboard output 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C11323D-BE4F-2E6D-D793-113F8B9326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9200" y="1858297"/>
            <a:ext cx="9822425" cy="4999703"/>
          </a:xfrm>
        </p:spPr>
      </p:pic>
    </p:spTree>
    <p:extLst>
      <p:ext uri="{BB962C8B-B14F-4D97-AF65-F5344CB8AC3E}">
        <p14:creationId xmlns:p14="http://schemas.microsoft.com/office/powerpoint/2010/main" val="37061413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33</TotalTime>
  <Words>277</Words>
  <Application>Microsoft Office PowerPoint</Application>
  <PresentationFormat>Widescreen</PresentationFormat>
  <Paragraphs>44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Century Gothic</vt:lpstr>
      <vt:lpstr>Courier New</vt:lpstr>
      <vt:lpstr>Wingdings 2</vt:lpstr>
      <vt:lpstr>Quotable</vt:lpstr>
      <vt:lpstr>Sales Data Dashboard Design</vt:lpstr>
      <vt:lpstr>Introduction</vt:lpstr>
      <vt:lpstr>Importance of a Sales Dashboard</vt:lpstr>
      <vt:lpstr>Core Metrics to Include</vt:lpstr>
      <vt:lpstr>Dashboard Layout Design</vt:lpstr>
      <vt:lpstr>Data Visualization Techniques</vt:lpstr>
      <vt:lpstr>User-Friendly Design</vt:lpstr>
      <vt:lpstr>Tools for Building the Dashboard</vt:lpstr>
      <vt:lpstr>Dashboard output </vt:lpstr>
      <vt:lpstr>Sheet 2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aachal dharwale</dc:creator>
  <cp:lastModifiedBy>aachal dharwale</cp:lastModifiedBy>
  <cp:revision>2</cp:revision>
  <dcterms:created xsi:type="dcterms:W3CDTF">2025-04-25T12:02:47Z</dcterms:created>
  <dcterms:modified xsi:type="dcterms:W3CDTF">2025-04-25T13:47:41Z</dcterms:modified>
</cp:coreProperties>
</file>