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50629-127D-4F95-ADB4-11F4BC5F2EC4}" v="416" dt="2024-02-10T16:55:2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tikhar Haq" userId="6bcf27ea38a8f70e" providerId="LiveId" clId="{E4850629-127D-4F95-ADB4-11F4BC5F2EC4}"/>
    <pc:docChg chg="undo redo custSel addSld delSld modSld">
      <pc:chgData name="Iftikhar Haq" userId="6bcf27ea38a8f70e" providerId="LiveId" clId="{E4850629-127D-4F95-ADB4-11F4BC5F2EC4}" dt="2024-03-31T10:19:02.378" v="1054" actId="1076"/>
      <pc:docMkLst>
        <pc:docMk/>
      </pc:docMkLst>
      <pc:sldChg chg="modSp mod setBg">
        <pc:chgData name="Iftikhar Haq" userId="6bcf27ea38a8f70e" providerId="LiveId" clId="{E4850629-127D-4F95-ADB4-11F4BC5F2EC4}" dt="2024-02-10T15:47:36.083" v="657"/>
        <pc:sldMkLst>
          <pc:docMk/>
          <pc:sldMk cId="2127638328" sldId="256"/>
        </pc:sldMkLst>
        <pc:spChg chg="mod">
          <ac:chgData name="Iftikhar Haq" userId="6bcf27ea38a8f70e" providerId="LiveId" clId="{E4850629-127D-4F95-ADB4-11F4BC5F2EC4}" dt="2024-02-10T15:41:33.768" v="561" actId="207"/>
          <ac:spMkLst>
            <pc:docMk/>
            <pc:sldMk cId="2127638328" sldId="256"/>
            <ac:spMk id="2" creationId="{84096FA3-1971-1493-38C3-DAC16FDA178C}"/>
          </ac:spMkLst>
        </pc:spChg>
      </pc:sldChg>
      <pc:sldChg chg="addSp delSp modSp mod setBg">
        <pc:chgData name="Iftikhar Haq" userId="6bcf27ea38a8f70e" providerId="LiveId" clId="{E4850629-127D-4F95-ADB4-11F4BC5F2EC4}" dt="2024-03-31T10:19:02.378" v="1054" actId="1076"/>
        <pc:sldMkLst>
          <pc:docMk/>
          <pc:sldMk cId="1527916069" sldId="258"/>
        </pc:sldMkLst>
        <pc:spChg chg="del mod">
          <ac:chgData name="Iftikhar Haq" userId="6bcf27ea38a8f70e" providerId="LiveId" clId="{E4850629-127D-4F95-ADB4-11F4BC5F2EC4}" dt="2024-02-10T15:42:33.815" v="574" actId="478"/>
          <ac:spMkLst>
            <pc:docMk/>
            <pc:sldMk cId="1527916069" sldId="258"/>
            <ac:spMk id="2" creationId="{8DDA17CB-5F59-937E-8C97-0F8D09DDD29C}"/>
          </ac:spMkLst>
        </pc:spChg>
        <pc:spChg chg="add mod">
          <ac:chgData name="Iftikhar Haq" userId="6bcf27ea38a8f70e" providerId="LiveId" clId="{E4850629-127D-4F95-ADB4-11F4BC5F2EC4}" dt="2024-02-10T15:42:30.440" v="573"/>
          <ac:spMkLst>
            <pc:docMk/>
            <pc:sldMk cId="1527916069" sldId="258"/>
            <ac:spMk id="3" creationId="{EE6ED604-2FAD-6387-B522-62188BE1AD78}"/>
          </ac:spMkLst>
        </pc:spChg>
        <pc:picChg chg="mod">
          <ac:chgData name="Iftikhar Haq" userId="6bcf27ea38a8f70e" providerId="LiveId" clId="{E4850629-127D-4F95-ADB4-11F4BC5F2EC4}" dt="2024-02-12T16:35:52.644" v="1040" actId="1038"/>
          <ac:picMkLst>
            <pc:docMk/>
            <pc:sldMk cId="1527916069" sldId="258"/>
            <ac:picMk id="4" creationId="{3646BB19-46F7-C7BE-DDF8-7FF15B157D65}"/>
          </ac:picMkLst>
        </pc:picChg>
        <pc:picChg chg="mod">
          <ac:chgData name="Iftikhar Haq" userId="6bcf27ea38a8f70e" providerId="LiveId" clId="{E4850629-127D-4F95-ADB4-11F4BC5F2EC4}" dt="2024-03-31T10:19:02.378" v="1054" actId="1076"/>
          <ac:picMkLst>
            <pc:docMk/>
            <pc:sldMk cId="1527916069" sldId="258"/>
            <ac:picMk id="6" creationId="{9C5CC04E-5DE0-7D20-F3C0-8BF01B3E79FB}"/>
          </ac:picMkLst>
        </pc:picChg>
        <pc:picChg chg="mod">
          <ac:chgData name="Iftikhar Haq" userId="6bcf27ea38a8f70e" providerId="LiveId" clId="{E4850629-127D-4F95-ADB4-11F4BC5F2EC4}" dt="2024-02-12T16:38:17.232" v="1052" actId="1076"/>
          <ac:picMkLst>
            <pc:docMk/>
            <pc:sldMk cId="1527916069" sldId="258"/>
            <ac:picMk id="14" creationId="{4F97D432-D28A-C8FC-CC2D-60001A3ECC23}"/>
          </ac:picMkLst>
        </pc:picChg>
        <pc:picChg chg="mod">
          <ac:chgData name="Iftikhar Haq" userId="6bcf27ea38a8f70e" providerId="LiveId" clId="{E4850629-127D-4F95-ADB4-11F4BC5F2EC4}" dt="2024-02-12T16:37:21.916" v="1047" actId="14100"/>
          <ac:picMkLst>
            <pc:docMk/>
            <pc:sldMk cId="1527916069" sldId="258"/>
            <ac:picMk id="16" creationId="{A041938C-948F-59C0-1AAF-B3F0AB545914}"/>
          </ac:picMkLst>
        </pc:picChg>
        <pc:picChg chg="mod">
          <ac:chgData name="Iftikhar Haq" userId="6bcf27ea38a8f70e" providerId="LiveId" clId="{E4850629-127D-4F95-ADB4-11F4BC5F2EC4}" dt="2024-02-12T16:36:33.373" v="1042" actId="14100"/>
          <ac:picMkLst>
            <pc:docMk/>
            <pc:sldMk cId="1527916069" sldId="258"/>
            <ac:picMk id="23" creationId="{63A66818-54B8-AB13-1238-AE76183E9E16}"/>
          </ac:picMkLst>
        </pc:picChg>
      </pc:sldChg>
      <pc:sldChg chg="addSp modSp mod setBg">
        <pc:chgData name="Iftikhar Haq" userId="6bcf27ea38a8f70e" providerId="LiveId" clId="{E4850629-127D-4F95-ADB4-11F4BC5F2EC4}" dt="2024-02-10T16:34:20.558" v="928" actId="20577"/>
        <pc:sldMkLst>
          <pc:docMk/>
          <pc:sldMk cId="1704638107" sldId="259"/>
        </pc:sldMkLst>
        <pc:spChg chg="mod">
          <ac:chgData name="Iftikhar Haq" userId="6bcf27ea38a8f70e" providerId="LiveId" clId="{E4850629-127D-4F95-ADB4-11F4BC5F2EC4}" dt="2024-02-10T15:42:00.593" v="566" actId="207"/>
          <ac:spMkLst>
            <pc:docMk/>
            <pc:sldMk cId="1704638107" sldId="259"/>
            <ac:spMk id="2" creationId="{2B176D0D-D9C9-AB3A-B778-36BA415AC563}"/>
          </ac:spMkLst>
        </pc:spChg>
        <pc:spChg chg="add mod">
          <ac:chgData name="Iftikhar Haq" userId="6bcf27ea38a8f70e" providerId="LiveId" clId="{E4850629-127D-4F95-ADB4-11F4BC5F2EC4}" dt="2024-02-10T16:34:20.558" v="928" actId="20577"/>
          <ac:spMkLst>
            <pc:docMk/>
            <pc:sldMk cId="1704638107" sldId="259"/>
            <ac:spMk id="5" creationId="{8434557A-5E56-2609-2E07-75D2CF8F663D}"/>
          </ac:spMkLst>
        </pc:spChg>
        <pc:picChg chg="add mod">
          <ac:chgData name="Iftikhar Haq" userId="6bcf27ea38a8f70e" providerId="LiveId" clId="{E4850629-127D-4F95-ADB4-11F4BC5F2EC4}" dt="2024-02-10T16:29:54.267" v="897" actId="1076"/>
          <ac:picMkLst>
            <pc:docMk/>
            <pc:sldMk cId="1704638107" sldId="259"/>
            <ac:picMk id="4" creationId="{8D23E22B-8F12-2B76-D4BD-4875CF2809CA}"/>
          </ac:picMkLst>
        </pc:picChg>
      </pc:sldChg>
      <pc:sldChg chg="addSp delSp modSp mod setBg">
        <pc:chgData name="Iftikhar Haq" userId="6bcf27ea38a8f70e" providerId="LiveId" clId="{E4850629-127D-4F95-ADB4-11F4BC5F2EC4}" dt="2024-02-10T17:59:46.882" v="1038" actId="692"/>
        <pc:sldMkLst>
          <pc:docMk/>
          <pc:sldMk cId="4096352905" sldId="260"/>
        </pc:sldMkLst>
        <pc:spChg chg="mod">
          <ac:chgData name="Iftikhar Haq" userId="6bcf27ea38a8f70e" providerId="LiveId" clId="{E4850629-127D-4F95-ADB4-11F4BC5F2EC4}" dt="2024-02-10T15:41:44.690" v="563" actId="207"/>
          <ac:spMkLst>
            <pc:docMk/>
            <pc:sldMk cId="4096352905" sldId="260"/>
            <ac:spMk id="2" creationId="{90C3890C-8A26-EFB5-7972-0E5D2970F0A4}"/>
          </ac:spMkLst>
        </pc:spChg>
        <pc:spChg chg="add mod">
          <ac:chgData name="Iftikhar Haq" userId="6bcf27ea38a8f70e" providerId="LiveId" clId="{E4850629-127D-4F95-ADB4-11F4BC5F2EC4}" dt="2024-02-10T15:49:22.053" v="710" actId="207"/>
          <ac:spMkLst>
            <pc:docMk/>
            <pc:sldMk cId="4096352905" sldId="260"/>
            <ac:spMk id="3" creationId="{088788A9-2A52-AB04-4964-4946D96B19D8}"/>
          </ac:spMkLst>
        </pc:spChg>
        <pc:spChg chg="add del mod">
          <ac:chgData name="Iftikhar Haq" userId="6bcf27ea38a8f70e" providerId="LiveId" clId="{E4850629-127D-4F95-ADB4-11F4BC5F2EC4}" dt="2024-02-10T14:35:17.603" v="44"/>
          <ac:spMkLst>
            <pc:docMk/>
            <pc:sldMk cId="4096352905" sldId="260"/>
            <ac:spMk id="4" creationId="{9368DE33-A2F3-F0A3-E4F3-D5AEB9398531}"/>
          </ac:spMkLst>
        </pc:spChg>
        <pc:spChg chg="add mod">
          <ac:chgData name="Iftikhar Haq" userId="6bcf27ea38a8f70e" providerId="LiveId" clId="{E4850629-127D-4F95-ADB4-11F4BC5F2EC4}" dt="2024-02-10T17:59:46.882" v="1038" actId="692"/>
          <ac:spMkLst>
            <pc:docMk/>
            <pc:sldMk cId="4096352905" sldId="260"/>
            <ac:spMk id="4" creationId="{EF97318F-E74F-FB8A-8589-275950ADE35F}"/>
          </ac:spMkLst>
        </pc:spChg>
        <pc:spChg chg="add mod">
          <ac:chgData name="Iftikhar Haq" userId="6bcf27ea38a8f70e" providerId="LiveId" clId="{E4850629-127D-4F95-ADB4-11F4BC5F2EC4}" dt="2024-02-10T15:29:19.204" v="556" actId="1036"/>
          <ac:spMkLst>
            <pc:docMk/>
            <pc:sldMk cId="4096352905" sldId="260"/>
            <ac:spMk id="5" creationId="{1A5C7A25-76AC-D962-5559-6A119B5BED2C}"/>
          </ac:spMkLst>
        </pc:spChg>
        <pc:spChg chg="add mod">
          <ac:chgData name="Iftikhar Haq" userId="6bcf27ea38a8f70e" providerId="LiveId" clId="{E4850629-127D-4F95-ADB4-11F4BC5F2EC4}" dt="2024-02-10T17:59:46.882" v="1038" actId="692"/>
          <ac:spMkLst>
            <pc:docMk/>
            <pc:sldMk cId="4096352905" sldId="260"/>
            <ac:spMk id="6" creationId="{86FB50D2-BBDB-7714-5534-DD4AE75AF778}"/>
          </ac:spMkLst>
        </pc:spChg>
        <pc:spChg chg="add mod">
          <ac:chgData name="Iftikhar Haq" userId="6bcf27ea38a8f70e" providerId="LiveId" clId="{E4850629-127D-4F95-ADB4-11F4BC5F2EC4}" dt="2024-02-10T17:59:46.882" v="1038" actId="692"/>
          <ac:spMkLst>
            <pc:docMk/>
            <pc:sldMk cId="4096352905" sldId="260"/>
            <ac:spMk id="7" creationId="{5FA581FB-3B65-5FE5-92C4-1B3E49E35689}"/>
          </ac:spMkLst>
        </pc:spChg>
        <pc:spChg chg="add mod">
          <ac:chgData name="Iftikhar Haq" userId="6bcf27ea38a8f70e" providerId="LiveId" clId="{E4850629-127D-4F95-ADB4-11F4BC5F2EC4}" dt="2024-02-10T17:59:46.882" v="1038" actId="692"/>
          <ac:spMkLst>
            <pc:docMk/>
            <pc:sldMk cId="4096352905" sldId="260"/>
            <ac:spMk id="8" creationId="{C6530325-F5B7-4E50-7B2B-AC6109CF8480}"/>
          </ac:spMkLst>
        </pc:spChg>
        <pc:spChg chg="add mod">
          <ac:chgData name="Iftikhar Haq" userId="6bcf27ea38a8f70e" providerId="LiveId" clId="{E4850629-127D-4F95-ADB4-11F4BC5F2EC4}" dt="2024-02-10T17:59:46.882" v="1038" actId="692"/>
          <ac:spMkLst>
            <pc:docMk/>
            <pc:sldMk cId="4096352905" sldId="260"/>
            <ac:spMk id="9" creationId="{D849F18C-0AB0-0C20-5AE4-DF81928589D3}"/>
          </ac:spMkLst>
        </pc:spChg>
        <pc:spChg chg="add del mod">
          <ac:chgData name="Iftikhar Haq" userId="6bcf27ea38a8f70e" providerId="LiveId" clId="{E4850629-127D-4F95-ADB4-11F4BC5F2EC4}" dt="2024-02-10T15:23:09.289" v="372" actId="478"/>
          <ac:spMkLst>
            <pc:docMk/>
            <pc:sldMk cId="4096352905" sldId="260"/>
            <ac:spMk id="10" creationId="{F9F35C17-6E4D-C8AA-4F48-ADDC6CE07ACF}"/>
          </ac:spMkLst>
        </pc:spChg>
        <pc:spChg chg="add del mod">
          <ac:chgData name="Iftikhar Haq" userId="6bcf27ea38a8f70e" providerId="LiveId" clId="{E4850629-127D-4F95-ADB4-11F4BC5F2EC4}" dt="2024-02-10T15:14:47.364" v="217" actId="478"/>
          <ac:spMkLst>
            <pc:docMk/>
            <pc:sldMk cId="4096352905" sldId="260"/>
            <ac:spMk id="11" creationId="{70CFF9E0-1277-090F-0447-AEE0C47CB117}"/>
          </ac:spMkLst>
        </pc:spChg>
        <pc:spChg chg="add del mod">
          <ac:chgData name="Iftikhar Haq" userId="6bcf27ea38a8f70e" providerId="LiveId" clId="{E4850629-127D-4F95-ADB4-11F4BC5F2EC4}" dt="2024-02-10T15:23:11.452" v="373" actId="478"/>
          <ac:spMkLst>
            <pc:docMk/>
            <pc:sldMk cId="4096352905" sldId="260"/>
            <ac:spMk id="12" creationId="{42DC19CA-52CE-F964-FF11-B66CED50084C}"/>
          </ac:spMkLst>
        </pc:spChg>
        <pc:spChg chg="add mod">
          <ac:chgData name="Iftikhar Haq" userId="6bcf27ea38a8f70e" providerId="LiveId" clId="{E4850629-127D-4F95-ADB4-11F4BC5F2EC4}" dt="2024-02-10T17:59:19.461" v="1035" actId="207"/>
          <ac:spMkLst>
            <pc:docMk/>
            <pc:sldMk cId="4096352905" sldId="260"/>
            <ac:spMk id="13" creationId="{43FFBDF3-FBBD-BC5A-4ED7-1D0D1FF2AA62}"/>
          </ac:spMkLst>
        </pc:spChg>
        <pc:spChg chg="add mod">
          <ac:chgData name="Iftikhar Haq" userId="6bcf27ea38a8f70e" providerId="LiveId" clId="{E4850629-127D-4F95-ADB4-11F4BC5F2EC4}" dt="2024-02-10T17:59:19.461" v="1035" actId="207"/>
          <ac:spMkLst>
            <pc:docMk/>
            <pc:sldMk cId="4096352905" sldId="260"/>
            <ac:spMk id="14" creationId="{B888EE34-05CC-5BA4-4A62-0E44D51283EC}"/>
          </ac:spMkLst>
        </pc:spChg>
        <pc:spChg chg="add mod">
          <ac:chgData name="Iftikhar Haq" userId="6bcf27ea38a8f70e" providerId="LiveId" clId="{E4850629-127D-4F95-ADB4-11F4BC5F2EC4}" dt="2024-02-10T17:59:19.461" v="1035" actId="207"/>
          <ac:spMkLst>
            <pc:docMk/>
            <pc:sldMk cId="4096352905" sldId="260"/>
            <ac:spMk id="15" creationId="{594C6325-9364-3C78-3942-855B5516E207}"/>
          </ac:spMkLst>
        </pc:spChg>
        <pc:spChg chg="add mod">
          <ac:chgData name="Iftikhar Haq" userId="6bcf27ea38a8f70e" providerId="LiveId" clId="{E4850629-127D-4F95-ADB4-11F4BC5F2EC4}" dt="2024-02-10T17:59:19.461" v="1035" actId="207"/>
          <ac:spMkLst>
            <pc:docMk/>
            <pc:sldMk cId="4096352905" sldId="260"/>
            <ac:spMk id="16" creationId="{0219EF8A-4EDC-B8DD-B3A9-B337C9294101}"/>
          </ac:spMkLst>
        </pc:spChg>
        <pc:spChg chg="add mod">
          <ac:chgData name="Iftikhar Haq" userId="6bcf27ea38a8f70e" providerId="LiveId" clId="{E4850629-127D-4F95-ADB4-11F4BC5F2EC4}" dt="2024-02-10T17:59:19.461" v="1035" actId="207"/>
          <ac:spMkLst>
            <pc:docMk/>
            <pc:sldMk cId="4096352905" sldId="260"/>
            <ac:spMk id="17" creationId="{29F0D211-C735-0FE3-2E0B-BE1D76C02F4E}"/>
          </ac:spMkLst>
        </pc:spChg>
        <pc:spChg chg="add mod">
          <ac:chgData name="Iftikhar Haq" userId="6bcf27ea38a8f70e" providerId="LiveId" clId="{E4850629-127D-4F95-ADB4-11F4BC5F2EC4}" dt="2024-02-10T15:49:16.423" v="709" actId="207"/>
          <ac:spMkLst>
            <pc:docMk/>
            <pc:sldMk cId="4096352905" sldId="260"/>
            <ac:spMk id="18" creationId="{765243F9-5CD2-8B63-72E1-FF93B3B8D345}"/>
          </ac:spMkLst>
        </pc:spChg>
        <pc:graphicFrameChg chg="add del mod">
          <ac:chgData name="Iftikhar Haq" userId="6bcf27ea38a8f70e" providerId="LiveId" clId="{E4850629-127D-4F95-ADB4-11F4BC5F2EC4}" dt="2024-02-10T14:34:22.403" v="16"/>
          <ac:graphicFrameMkLst>
            <pc:docMk/>
            <pc:sldMk cId="4096352905" sldId="260"/>
            <ac:graphicFrameMk id="3" creationId="{D094FBD8-CA78-F9EF-BCC3-D84DFFA2524B}"/>
          </ac:graphicFrameMkLst>
        </pc:graphicFrameChg>
        <pc:picChg chg="add del">
          <ac:chgData name="Iftikhar Haq" userId="6bcf27ea38a8f70e" providerId="LiveId" clId="{E4850629-127D-4F95-ADB4-11F4BC5F2EC4}" dt="2024-02-10T15:42:14.395" v="568" actId="22"/>
          <ac:picMkLst>
            <pc:docMk/>
            <pc:sldMk cId="4096352905" sldId="260"/>
            <ac:picMk id="20" creationId="{694DF406-99AE-C14D-36AE-3BC72E576E9D}"/>
          </ac:picMkLst>
        </pc:picChg>
        <pc:picChg chg="add del">
          <ac:chgData name="Iftikhar Haq" userId="6bcf27ea38a8f70e" providerId="LiveId" clId="{E4850629-127D-4F95-ADB4-11F4BC5F2EC4}" dt="2024-02-10T15:42:18.023" v="570" actId="22"/>
          <ac:picMkLst>
            <pc:docMk/>
            <pc:sldMk cId="4096352905" sldId="260"/>
            <ac:picMk id="22" creationId="{1F60C84E-8EE0-5B57-1351-843F1806E6A9}"/>
          </ac:picMkLst>
        </pc:picChg>
      </pc:sldChg>
      <pc:sldChg chg="new del">
        <pc:chgData name="Iftikhar Haq" userId="6bcf27ea38a8f70e" providerId="LiveId" clId="{E4850629-127D-4F95-ADB4-11F4BC5F2EC4}" dt="2024-02-10T16:00:27.297" v="758" actId="47"/>
        <pc:sldMkLst>
          <pc:docMk/>
          <pc:sldMk cId="420755388" sldId="261"/>
        </pc:sldMkLst>
      </pc:sldChg>
      <pc:sldChg chg="addSp delSp modSp add mod modClrScheme modAnim chgLayout">
        <pc:chgData name="Iftikhar Haq" userId="6bcf27ea38a8f70e" providerId="LiveId" clId="{E4850629-127D-4F95-ADB4-11F4BC5F2EC4}" dt="2024-02-10T16:54:44.180" v="1000"/>
        <pc:sldMkLst>
          <pc:docMk/>
          <pc:sldMk cId="1061676209" sldId="261"/>
        </pc:sldMkLst>
        <pc:spChg chg="mod ord">
          <ac:chgData name="Iftikhar Haq" userId="6bcf27ea38a8f70e" providerId="LiveId" clId="{E4850629-127D-4F95-ADB4-11F4BC5F2EC4}" dt="2024-02-10T16:03:54.374" v="803" actId="700"/>
          <ac:spMkLst>
            <pc:docMk/>
            <pc:sldMk cId="1061676209" sldId="261"/>
            <ac:spMk id="2" creationId="{06873058-2035-E60A-1DF5-87F7CF3A3181}"/>
          </ac:spMkLst>
        </pc:spChg>
        <pc:spChg chg="add mod ord">
          <ac:chgData name="Iftikhar Haq" userId="6bcf27ea38a8f70e" providerId="LiveId" clId="{E4850629-127D-4F95-ADB4-11F4BC5F2EC4}" dt="2024-02-10T16:52:02.587" v="977" actId="113"/>
          <ac:spMkLst>
            <pc:docMk/>
            <pc:sldMk cId="1061676209" sldId="261"/>
            <ac:spMk id="3" creationId="{096C91F6-3B51-FBE0-8D4B-501195E55613}"/>
          </ac:spMkLst>
        </pc:spChg>
        <pc:picChg chg="add mod">
          <ac:chgData name="Iftikhar Haq" userId="6bcf27ea38a8f70e" providerId="LiveId" clId="{E4850629-127D-4F95-ADB4-11F4BC5F2EC4}" dt="2024-02-10T16:53:34.774" v="996" actId="1076"/>
          <ac:picMkLst>
            <pc:docMk/>
            <pc:sldMk cId="1061676209" sldId="261"/>
            <ac:picMk id="5" creationId="{BD70E1E1-5DCE-128F-73F4-78747B485F00}"/>
          </ac:picMkLst>
        </pc:picChg>
        <pc:picChg chg="add del mod">
          <ac:chgData name="Iftikhar Haq" userId="6bcf27ea38a8f70e" providerId="LiveId" clId="{E4850629-127D-4F95-ADB4-11F4BC5F2EC4}" dt="2024-02-10T16:52:24.019" v="983" actId="478"/>
          <ac:picMkLst>
            <pc:docMk/>
            <pc:sldMk cId="1061676209" sldId="261"/>
            <ac:picMk id="7" creationId="{8C2324FA-4172-F1E8-6A9A-6E9AE9F6B0C1}"/>
          </ac:picMkLst>
        </pc:picChg>
        <pc:picChg chg="add mod">
          <ac:chgData name="Iftikhar Haq" userId="6bcf27ea38a8f70e" providerId="LiveId" clId="{E4850629-127D-4F95-ADB4-11F4BC5F2EC4}" dt="2024-02-10T16:54:33.322" v="999" actId="1076"/>
          <ac:picMkLst>
            <pc:docMk/>
            <pc:sldMk cId="1061676209" sldId="261"/>
            <ac:picMk id="8" creationId="{CC950DD3-0B94-BB10-7E7C-7CCB5B746FD6}"/>
          </ac:picMkLst>
        </pc:picChg>
      </pc:sldChg>
      <pc:sldChg chg="modSp new mod setBg">
        <pc:chgData name="Iftikhar Haq" userId="6bcf27ea38a8f70e" providerId="LiveId" clId="{E4850629-127D-4F95-ADB4-11F4BC5F2EC4}" dt="2024-02-10T16:56:05.076" v="1026" actId="12789"/>
        <pc:sldMkLst>
          <pc:docMk/>
          <pc:sldMk cId="3033694576" sldId="262"/>
        </pc:sldMkLst>
        <pc:spChg chg="mod">
          <ac:chgData name="Iftikhar Haq" userId="6bcf27ea38a8f70e" providerId="LiveId" clId="{E4850629-127D-4F95-ADB4-11F4BC5F2EC4}" dt="2024-02-10T16:56:05.076" v="1026" actId="12789"/>
          <ac:spMkLst>
            <pc:docMk/>
            <pc:sldMk cId="3033694576" sldId="262"/>
            <ac:spMk id="2" creationId="{CE24C806-B598-2468-3F84-63A0D14F80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8753-37CE-6A1C-7839-4781A096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15CAB-648C-8559-9A03-C49EF1F7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07E-3F42-8D89-9BB2-82DC39F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40CB-4FD7-2A76-B32E-3E476037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B933-CEFE-7C8F-A979-45ACC67E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6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9B61-8ED5-67F5-0FD7-9BB2758E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472D-C6DC-5CC9-F812-BAAE09AB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69ED-C208-1F19-CAAF-CE71CED5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F2A5-AC6E-6E0B-CE51-ED519446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957B-19CF-00EB-715C-C7F7976E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2E5E4-8D8A-D173-13FF-C661D461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20A39-0D1A-E16D-C356-ACC4D832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CE64-AD66-87CE-48B8-D8667856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4C0A-BAD7-BA61-A5A1-8459316F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F4E0-E86C-2BFC-62C3-12615406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BE29-1892-AD19-6D12-E3B9E91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6019-C7BE-B2BC-5B33-4665856A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CDE4-5393-5564-7468-A1CD2D49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A856-5D40-5359-3BB9-638150E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C1BF-248C-E8ED-D9DA-275BB0DB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EA87-751D-C161-07DF-A91EEFA8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C879-8EA0-292C-9FD6-7F5B3C02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CAAE-6795-92D3-D85C-3DD1A923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840A-4FA3-25DC-39C3-575BE8F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C6D4-4FB1-1128-817A-25BBE4C1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3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87F9-0F01-3C92-6A9F-AF312FE5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26D0-5622-CD77-2E87-5D9AFD1F5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D6FD-D60E-970E-A672-634AD500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C553F-CF66-ECE9-B9F5-A554ECF7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4B40-90E9-E0F5-9C38-DDAAB6A2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90E5E-F6B4-393F-03B8-53F2081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2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388-A0C0-8179-9211-A885124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ABFBE-833C-71C2-E655-88A4D0A3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D777E-A2B1-51D2-627E-5AE5FDC2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A739B-D040-886E-EFCF-0AE988537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1EA15-88CC-2D0E-F31D-CD5355C1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D65A2-C605-1CA9-0F30-D0745395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A90A9-3478-BB6E-11F9-192730B5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CF0A-4C95-C9C9-9F97-4B2ECA6B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632C-5559-5A5E-9425-418CFA36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FEBAD-D2BB-A650-194B-54A96D6E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97CDE-109B-6733-E7F5-3131867A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8288B-7026-4830-9594-31673610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494E3-3764-4BC4-74D2-3B007B3B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42224-6E13-8B5B-2D39-34788296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F2D16-44C3-0300-2158-8A9751C1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5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9C9B-05E7-3D85-9288-688196DF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20CE-5457-8D4A-1539-CA22C1C3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41B26-662A-8059-6E4F-F83507E2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E121-8158-1832-FEA3-937451F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EFB6-F1DE-F669-0103-009FA61C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D9F6-DF9E-5237-E5B2-10AE116D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1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BF0-5F2A-4864-B3DD-9199379D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2CB4F-216A-5E7D-2621-14DF6D172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BCA21-1883-4198-7C3C-6E948199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582A6-C9C1-3794-7D79-39375947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E24F8-59DC-6EF5-EE88-9BA297A7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F1DC-5DCA-6B84-9F81-475A0B6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D2229-EB77-A0D1-6230-E2C96E5B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D6F6-660A-9E7E-03F1-A6DE1AF7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1C1D-0949-2AE8-D6DB-879237DEB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9083-E0FB-4472-B667-C7B1D9200E09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E7C9-832C-111B-F728-08586E41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D33B-79F8-FA29-D6D5-095F5055C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5FCD-D492-48E3-B971-D0A75B0F5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FA3-1971-1493-38C3-DAC16FDA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Mathematics of Reinforcement Learning and its Applications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9DF8-3B44-7424-033C-77C399ED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 err="1"/>
              <a:t>Aadam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Haq</a:t>
            </a:r>
            <a:endParaRPr lang="en-GB" dirty="0"/>
          </a:p>
        </p:txBody>
      </p:sp>
      <p:pic>
        <p:nvPicPr>
          <p:cNvPr id="5" name="Picture 4" descr="A logo with purple letters&#10;&#10;Description automatically generated">
            <a:extLst>
              <a:ext uri="{FF2B5EF4-FFF2-40B4-BE49-F238E27FC236}">
                <a16:creationId xmlns:a16="http://schemas.microsoft.com/office/drawing/2014/main" id="{C25281DA-C332-DF50-5643-F63F96B9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07" y="294482"/>
            <a:ext cx="2155979" cy="14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3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6D0D-D9C9-AB3A-B778-36BA415A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 is Reinforcement Learning?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diagram of a business&#10;&#10;Description automatically generated with medium confidence">
            <a:extLst>
              <a:ext uri="{FF2B5EF4-FFF2-40B4-BE49-F238E27FC236}">
                <a16:creationId xmlns:a16="http://schemas.microsoft.com/office/drawing/2014/main" id="{8D23E22B-8F12-2B76-D4BD-4875CF28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76" y="2001025"/>
            <a:ext cx="5520034" cy="36448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34557A-5E56-2609-2E07-75D2CF8F66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200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</a:rPr>
              <a:t>Reinforcement learning studies how an agent can learn to behave via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feedback and interaction </a:t>
            </a:r>
            <a:r>
              <a:rPr lang="en-GB" sz="2800" dirty="0">
                <a:latin typeface="+mn-lt"/>
              </a:rPr>
              <a:t>with an environment to maximise rewards.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</a:rPr>
              <a:t>There is no answer, but a reinforcement agent decides what to do to perform the task from past experiences.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F7FA9-3D2D-E099-8D2E-EAD63D8B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3058-2035-E60A-1DF5-87F7CF3A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 are the uses of Reinforcement Learning?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91F6-3B51-FBE0-8D4B-501195E5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Robotics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Autonomous Vehicles and Traffic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Chatbots (NLP)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Healthcare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Games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70E1E1-5DCE-128F-73F4-78747B485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06" y="3935382"/>
            <a:ext cx="4185680" cy="2772679"/>
          </a:xfrm>
          <a:prstGeom prst="rect">
            <a:avLst/>
          </a:prstGeom>
        </p:spPr>
      </p:pic>
      <p:pic>
        <p:nvPicPr>
          <p:cNvPr id="8" name="Picture 7" descr="A diagram of a business&#10;&#10;Description automatically generated with medium confidence">
            <a:extLst>
              <a:ext uri="{FF2B5EF4-FFF2-40B4-BE49-F238E27FC236}">
                <a16:creationId xmlns:a16="http://schemas.microsoft.com/office/drawing/2014/main" id="{CC950DD3-0B94-BB10-7E7C-7CCB5B74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83" y="3720875"/>
            <a:ext cx="4198111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90C-8A26-EFB5-7972-0E5D297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Bellman Equation (Q-Learning)</a:t>
            </a:r>
            <a:endParaRPr lang="en-GB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5C7A25-76AC-D962-5559-6A119B5BED2C}"/>
                  </a:ext>
                </a:extLst>
              </p:cNvPr>
              <p:cNvSpPr txBox="1"/>
              <p:nvPr/>
            </p:nvSpPr>
            <p:spPr>
              <a:xfrm>
                <a:off x="0" y="2272418"/>
                <a:ext cx="12192000" cy="652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pt-BR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l-GR" sz="3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l-GR" sz="3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pt-BR" sz="3200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3200" b="1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5C7A25-76AC-D962-5559-6A119B5BE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2418"/>
                <a:ext cx="12192000" cy="652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8788A9-2A52-AB04-4964-4946D96B19D8}"/>
                  </a:ext>
                </a:extLst>
              </p:cNvPr>
              <p:cNvSpPr txBox="1"/>
              <p:nvPr/>
            </p:nvSpPr>
            <p:spPr>
              <a:xfrm>
                <a:off x="363749" y="5057506"/>
                <a:ext cx="12838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Variables</a:t>
                </a:r>
              </a:p>
              <a:p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 = state</a:t>
                </a:r>
              </a:p>
              <a:p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 = action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8788A9-2A52-AB04-4964-4946D96B1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49" y="5057506"/>
                <a:ext cx="1283898" cy="1200329"/>
              </a:xfrm>
              <a:prstGeom prst="rect">
                <a:avLst/>
              </a:prstGeom>
              <a:blipFill>
                <a:blip r:embed="rId3"/>
                <a:stretch>
                  <a:fillRect l="-4286" t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F97318F-E74F-FB8A-8589-275950ADE35F}"/>
              </a:ext>
            </a:extLst>
          </p:cNvPr>
          <p:cNvSpPr/>
          <p:nvPr/>
        </p:nvSpPr>
        <p:spPr>
          <a:xfrm rot="16200000">
            <a:off x="1079392" y="2209582"/>
            <a:ext cx="404704" cy="183599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6FB50D2-BBDB-7714-5534-DD4AE75AF778}"/>
              </a:ext>
            </a:extLst>
          </p:cNvPr>
          <p:cNvSpPr/>
          <p:nvPr/>
        </p:nvSpPr>
        <p:spPr>
          <a:xfrm rot="16200000">
            <a:off x="3291347" y="2523729"/>
            <a:ext cx="404703" cy="1207695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A581FB-3B65-5FE5-92C4-1B3E49E35689}"/>
              </a:ext>
            </a:extLst>
          </p:cNvPr>
          <p:cNvSpPr/>
          <p:nvPr/>
        </p:nvSpPr>
        <p:spPr>
          <a:xfrm rot="16200000">
            <a:off x="10879717" y="2523729"/>
            <a:ext cx="404703" cy="1207695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6530325-F5B7-4E50-7B2B-AC6109CF8480}"/>
              </a:ext>
            </a:extLst>
          </p:cNvPr>
          <p:cNvSpPr/>
          <p:nvPr/>
        </p:nvSpPr>
        <p:spPr>
          <a:xfrm rot="16200000">
            <a:off x="5599627" y="2523726"/>
            <a:ext cx="404703" cy="1207695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849F18C-0AB0-0C20-5AE4-DF81928589D3}"/>
              </a:ext>
            </a:extLst>
          </p:cNvPr>
          <p:cNvSpPr/>
          <p:nvPr/>
        </p:nvSpPr>
        <p:spPr>
          <a:xfrm rot="16200000">
            <a:off x="8504578" y="1948632"/>
            <a:ext cx="404703" cy="2357885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FBDF3-FBBD-BC5A-4ED7-1D0D1FF2AA62}"/>
              </a:ext>
            </a:extLst>
          </p:cNvPr>
          <p:cNvSpPr txBox="1"/>
          <p:nvPr/>
        </p:nvSpPr>
        <p:spPr>
          <a:xfrm>
            <a:off x="4880209" y="3445736"/>
            <a:ext cx="184353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Immediate reward after taking action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8EE34-05CC-5BA4-4A62-0E44D51283EC}"/>
              </a:ext>
            </a:extLst>
          </p:cNvPr>
          <p:cNvSpPr txBox="1"/>
          <p:nvPr/>
        </p:nvSpPr>
        <p:spPr>
          <a:xfrm>
            <a:off x="363749" y="3445736"/>
            <a:ext cx="18435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Updated Q value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C6325-9364-3C78-3942-855B5516E207}"/>
              </a:ext>
            </a:extLst>
          </p:cNvPr>
          <p:cNvSpPr txBox="1"/>
          <p:nvPr/>
        </p:nvSpPr>
        <p:spPr>
          <a:xfrm>
            <a:off x="2657564" y="3445736"/>
            <a:ext cx="16722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Current Q value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9EF8A-4EDC-B8DD-B3A9-B337C9294101}"/>
              </a:ext>
            </a:extLst>
          </p:cNvPr>
          <p:cNvSpPr txBox="1"/>
          <p:nvPr/>
        </p:nvSpPr>
        <p:spPr>
          <a:xfrm>
            <a:off x="10245934" y="3445736"/>
            <a:ext cx="16722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Current Q value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0D211-C735-0FE3-2E0B-BE1D76C02F4E}"/>
              </a:ext>
            </a:extLst>
          </p:cNvPr>
          <p:cNvSpPr txBox="1"/>
          <p:nvPr/>
        </p:nvSpPr>
        <p:spPr>
          <a:xfrm>
            <a:off x="7527987" y="3445736"/>
            <a:ext cx="23578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Q-Value among all possible actions in next state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5243F9-5CD2-8B63-72E1-FF93B3B8D345}"/>
                  </a:ext>
                </a:extLst>
              </p:cNvPr>
              <p:cNvSpPr txBox="1"/>
              <p:nvPr/>
            </p:nvSpPr>
            <p:spPr>
              <a:xfrm>
                <a:off x="2889851" y="5057506"/>
                <a:ext cx="60420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= Learning Rate – Controls step size of update</a:t>
                </a:r>
              </a:p>
              <a:p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= Discount Rate – Balance immediate and future rewards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5243F9-5CD2-8B63-72E1-FF93B3B8D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51" y="5057506"/>
                <a:ext cx="6042077" cy="1200329"/>
              </a:xfrm>
              <a:prstGeom prst="rect">
                <a:avLst/>
              </a:prstGeom>
              <a:blipFill>
                <a:blip r:embed="rId4"/>
                <a:stretch>
                  <a:fillRect l="-807" t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3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3646BB19-46F7-C7BE-DDF8-7FF15B15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90" y="-92638"/>
            <a:ext cx="4417382" cy="3313036"/>
          </a:xfrm>
          <a:prstGeom prst="rect">
            <a:avLst/>
          </a:prstGeom>
        </p:spPr>
      </p:pic>
      <p:pic>
        <p:nvPicPr>
          <p:cNvPr id="6" name="Picture 5" descr="A graph with blue lines and red line&#10;&#10;Description automatically generated">
            <a:extLst>
              <a:ext uri="{FF2B5EF4-FFF2-40B4-BE49-F238E27FC236}">
                <a16:creationId xmlns:a16="http://schemas.microsoft.com/office/drawing/2014/main" id="{9C5CC04E-5DE0-7D20-F3C0-8BF01B3E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88" y="-92639"/>
            <a:ext cx="4417383" cy="3313037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97D432-D28A-C8FC-CC2D-60001A3EC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97" y="4079233"/>
            <a:ext cx="3604800" cy="27036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41938C-948F-59C0-1AAF-B3F0AB545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" y="4084121"/>
            <a:ext cx="3604799" cy="270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1BEE1E-81E3-5318-027C-FE2CA9820F5F}"/>
              </a:ext>
            </a:extLst>
          </p:cNvPr>
          <p:cNvSpPr txBox="1"/>
          <p:nvPr/>
        </p:nvSpPr>
        <p:spPr>
          <a:xfrm>
            <a:off x="111754" y="3611885"/>
            <a:ext cx="35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10 Games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F0E89-46AF-B3E8-9FFA-8FA38BCB2679}"/>
              </a:ext>
            </a:extLst>
          </p:cNvPr>
          <p:cNvSpPr txBox="1"/>
          <p:nvPr/>
        </p:nvSpPr>
        <p:spPr>
          <a:xfrm>
            <a:off x="4279368" y="3611885"/>
            <a:ext cx="363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50 Games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C72D2-5AFA-E78E-98AB-C15DE49C33F4}"/>
              </a:ext>
            </a:extLst>
          </p:cNvPr>
          <p:cNvSpPr txBox="1"/>
          <p:nvPr/>
        </p:nvSpPr>
        <p:spPr>
          <a:xfrm>
            <a:off x="8503918" y="3607678"/>
            <a:ext cx="357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150 Games (125% speed)</a:t>
            </a:r>
            <a:endParaRPr lang="en-GB" dirty="0"/>
          </a:p>
        </p:txBody>
      </p:sp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63A66818-54B8-AB13-1238-AE76183E9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8" y="4079239"/>
            <a:ext cx="3604791" cy="27035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6ED604-2FAD-6387-B522-62188BE1AD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1"/>
                </a:solidFill>
              </a:rPr>
              <a:t>Exploitation vs Exploration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806-B598-2468-3F84-63A0D14F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Thank You!</a:t>
            </a:r>
            <a:endParaRPr lang="en-GB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9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The Mathematics of Reinforcement Learning and its Applications</vt:lpstr>
      <vt:lpstr>What is Reinforcement Learning?</vt:lpstr>
      <vt:lpstr>What are the uses of Reinforcement Learning?</vt:lpstr>
      <vt:lpstr>Bellman Equation (Q-Learning)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Mathematics of Reinforcement Learning and its Applications</dc:title>
  <dc:creator>Iftikhar Haq</dc:creator>
  <cp:lastModifiedBy>Iftikhar Haq</cp:lastModifiedBy>
  <cp:revision>1</cp:revision>
  <dcterms:created xsi:type="dcterms:W3CDTF">2024-02-09T14:26:19Z</dcterms:created>
  <dcterms:modified xsi:type="dcterms:W3CDTF">2024-03-31T10:19:04Z</dcterms:modified>
</cp:coreProperties>
</file>