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darsh Singh" userId="9ba0567aa4b4ee10" providerId="LiveId" clId="{EF941209-64A9-415F-AF1C-BA9513FA21D0}"/>
    <pc:docChg chg="custSel modSld">
      <pc:chgData name="Aadarsh Singh" userId="9ba0567aa4b4ee10" providerId="LiveId" clId="{EF941209-64A9-415F-AF1C-BA9513FA21D0}" dt="2023-05-26T07:07:40.798" v="9" actId="14100"/>
      <pc:docMkLst>
        <pc:docMk/>
      </pc:docMkLst>
      <pc:sldChg chg="modSp mod">
        <pc:chgData name="Aadarsh Singh" userId="9ba0567aa4b4ee10" providerId="LiveId" clId="{EF941209-64A9-415F-AF1C-BA9513FA21D0}" dt="2023-05-26T03:08:29.884" v="0" actId="20577"/>
        <pc:sldMkLst>
          <pc:docMk/>
          <pc:sldMk cId="2339046649" sldId="261"/>
        </pc:sldMkLst>
        <pc:spChg chg="mod">
          <ac:chgData name="Aadarsh Singh" userId="9ba0567aa4b4ee10" providerId="LiveId" clId="{EF941209-64A9-415F-AF1C-BA9513FA21D0}" dt="2023-05-26T03:08:29.884" v="0" actId="20577"/>
          <ac:spMkLst>
            <pc:docMk/>
            <pc:sldMk cId="2339046649" sldId="261"/>
            <ac:spMk id="3" creationId="{CC99F7BE-BD00-4FF9-9955-AE65F0FB0AB8}"/>
          </ac:spMkLst>
        </pc:spChg>
      </pc:sldChg>
      <pc:sldChg chg="addSp delSp modSp mod">
        <pc:chgData name="Aadarsh Singh" userId="9ba0567aa4b4ee10" providerId="LiveId" clId="{EF941209-64A9-415F-AF1C-BA9513FA21D0}" dt="2023-05-26T07:07:40.798" v="9" actId="14100"/>
        <pc:sldMkLst>
          <pc:docMk/>
          <pc:sldMk cId="2385743234" sldId="267"/>
        </pc:sldMkLst>
        <pc:spChg chg="add del mod">
          <ac:chgData name="Aadarsh Singh" userId="9ba0567aa4b4ee10" providerId="LiveId" clId="{EF941209-64A9-415F-AF1C-BA9513FA21D0}" dt="2023-05-26T07:07:22.370" v="2"/>
          <ac:spMkLst>
            <pc:docMk/>
            <pc:sldMk cId="2385743234" sldId="267"/>
            <ac:spMk id="4" creationId="{2DED49C4-A408-AB21-9829-1C53FFA20CAC}"/>
          </ac:spMkLst>
        </pc:spChg>
        <pc:picChg chg="add mod">
          <ac:chgData name="Aadarsh Singh" userId="9ba0567aa4b4ee10" providerId="LiveId" clId="{EF941209-64A9-415F-AF1C-BA9513FA21D0}" dt="2023-05-26T07:07:40.798" v="9" actId="14100"/>
          <ac:picMkLst>
            <pc:docMk/>
            <pc:sldMk cId="2385743234" sldId="267"/>
            <ac:picMk id="6" creationId="{1B58506F-C25B-B4CD-2F37-F6AE638AB933}"/>
          </ac:picMkLst>
        </pc:picChg>
        <pc:picChg chg="del">
          <ac:chgData name="Aadarsh Singh" userId="9ba0567aa4b4ee10" providerId="LiveId" clId="{EF941209-64A9-415F-AF1C-BA9513FA21D0}" dt="2023-05-26T07:07:12.271" v="1" actId="21"/>
          <ac:picMkLst>
            <pc:docMk/>
            <pc:sldMk cId="2385743234" sldId="267"/>
            <ac:picMk id="19" creationId="{654A7287-CE12-4EBD-91EC-CFBF12DA91BA}"/>
          </ac:picMkLst>
        </pc:picChg>
      </pc:sldChg>
    </pc:docChg>
  </pc:docChgLst>
  <pc:docChgLst>
    <pc:chgData name="Aadarsh Singh" userId="9ba0567aa4b4ee10" providerId="LiveId" clId="{9CD7C9A4-D9C6-411C-A888-F7BC3D83BEFA}"/>
    <pc:docChg chg="undo custSel modSld">
      <pc:chgData name="Aadarsh Singh" userId="9ba0567aa4b4ee10" providerId="LiveId" clId="{9CD7C9A4-D9C6-411C-A888-F7BC3D83BEFA}" dt="2023-02-14T07:14:00.469" v="313" actId="20577"/>
      <pc:docMkLst>
        <pc:docMk/>
      </pc:docMkLst>
      <pc:sldChg chg="addSp delSp modSp mod">
        <pc:chgData name="Aadarsh Singh" userId="9ba0567aa4b4ee10" providerId="LiveId" clId="{9CD7C9A4-D9C6-411C-A888-F7BC3D83BEFA}" dt="2023-02-14T07:07:42.651" v="308" actId="20577"/>
        <pc:sldMkLst>
          <pc:docMk/>
          <pc:sldMk cId="2906729413" sldId="256"/>
        </pc:sldMkLst>
        <pc:spChg chg="mod">
          <ac:chgData name="Aadarsh Singh" userId="9ba0567aa4b4ee10" providerId="LiveId" clId="{9CD7C9A4-D9C6-411C-A888-F7BC3D83BEFA}" dt="2023-02-12T20:41:21.597" v="220" actId="14100"/>
          <ac:spMkLst>
            <pc:docMk/>
            <pc:sldMk cId="2906729413" sldId="256"/>
            <ac:spMk id="2" creationId="{26F62246-A355-4CBF-84C7-31425F13A18F}"/>
          </ac:spMkLst>
        </pc:spChg>
        <pc:spChg chg="mod">
          <ac:chgData name="Aadarsh Singh" userId="9ba0567aa4b4ee10" providerId="LiveId" clId="{9CD7C9A4-D9C6-411C-A888-F7BC3D83BEFA}" dt="2023-02-14T07:07:42.651" v="308" actId="20577"/>
          <ac:spMkLst>
            <pc:docMk/>
            <pc:sldMk cId="2906729413" sldId="256"/>
            <ac:spMk id="3" creationId="{87A082EE-0E26-4956-93BB-267F6A8C9219}"/>
          </ac:spMkLst>
        </pc:spChg>
        <pc:picChg chg="add del">
          <ac:chgData name="Aadarsh Singh" userId="9ba0567aa4b4ee10" providerId="LiveId" clId="{9CD7C9A4-D9C6-411C-A888-F7BC3D83BEFA}" dt="2023-02-12T20:40:40.895" v="192" actId="478"/>
          <ac:picMkLst>
            <pc:docMk/>
            <pc:sldMk cId="2906729413" sldId="256"/>
            <ac:picMk id="7" creationId="{07BD24F4-E596-4B71-9BB7-AF0B3FD6F928}"/>
          </ac:picMkLst>
        </pc:picChg>
      </pc:sldChg>
      <pc:sldChg chg="modSp mod">
        <pc:chgData name="Aadarsh Singh" userId="9ba0567aa4b4ee10" providerId="LiveId" clId="{9CD7C9A4-D9C6-411C-A888-F7BC3D83BEFA}" dt="2023-02-14T07:12:54.312" v="309" actId="20577"/>
        <pc:sldMkLst>
          <pc:docMk/>
          <pc:sldMk cId="1084826443" sldId="259"/>
        </pc:sldMkLst>
        <pc:spChg chg="mod">
          <ac:chgData name="Aadarsh Singh" userId="9ba0567aa4b4ee10" providerId="LiveId" clId="{9CD7C9A4-D9C6-411C-A888-F7BC3D83BEFA}" dt="2023-02-14T07:12:54.312" v="309" actId="20577"/>
          <ac:spMkLst>
            <pc:docMk/>
            <pc:sldMk cId="1084826443" sldId="259"/>
            <ac:spMk id="3" creationId="{BF7C668F-D63F-4C22-9484-BC05F5E31645}"/>
          </ac:spMkLst>
        </pc:spChg>
      </pc:sldChg>
      <pc:sldChg chg="modSp mod">
        <pc:chgData name="Aadarsh Singh" userId="9ba0567aa4b4ee10" providerId="LiveId" clId="{9CD7C9A4-D9C6-411C-A888-F7BC3D83BEFA}" dt="2023-02-14T07:13:39.663" v="312" actId="20577"/>
        <pc:sldMkLst>
          <pc:docMk/>
          <pc:sldMk cId="971275045" sldId="260"/>
        </pc:sldMkLst>
        <pc:spChg chg="mod">
          <ac:chgData name="Aadarsh Singh" userId="9ba0567aa4b4ee10" providerId="LiveId" clId="{9CD7C9A4-D9C6-411C-A888-F7BC3D83BEFA}" dt="2023-02-14T07:13:39.663" v="312" actId="20577"/>
          <ac:spMkLst>
            <pc:docMk/>
            <pc:sldMk cId="971275045" sldId="260"/>
            <ac:spMk id="3" creationId="{C253544C-CE17-4168-ADB7-14E95E7268DC}"/>
          </ac:spMkLst>
        </pc:spChg>
      </pc:sldChg>
      <pc:sldChg chg="modSp mod">
        <pc:chgData name="Aadarsh Singh" userId="9ba0567aa4b4ee10" providerId="LiveId" clId="{9CD7C9A4-D9C6-411C-A888-F7BC3D83BEFA}" dt="2023-02-14T07:14:00.469" v="313" actId="20577"/>
        <pc:sldMkLst>
          <pc:docMk/>
          <pc:sldMk cId="2013188802" sldId="262"/>
        </pc:sldMkLst>
        <pc:spChg chg="mod">
          <ac:chgData name="Aadarsh Singh" userId="9ba0567aa4b4ee10" providerId="LiveId" clId="{9CD7C9A4-D9C6-411C-A888-F7BC3D83BEFA}" dt="2023-02-14T07:14:00.469" v="313" actId="20577"/>
          <ac:spMkLst>
            <pc:docMk/>
            <pc:sldMk cId="2013188802" sldId="262"/>
            <ac:spMk id="2" creationId="{A302692B-C7F6-4566-8A18-FCED813E05F4}"/>
          </ac:spMkLst>
        </pc:spChg>
      </pc:sldChg>
      <pc:sldChg chg="modSp mod">
        <pc:chgData name="Aadarsh Singh" userId="9ba0567aa4b4ee10" providerId="LiveId" clId="{9CD7C9A4-D9C6-411C-A888-F7BC3D83BEFA}" dt="2023-02-12T20:42:29.356" v="233" actId="404"/>
        <pc:sldMkLst>
          <pc:docMk/>
          <pc:sldMk cId="3115314009" sldId="263"/>
        </pc:sldMkLst>
        <pc:spChg chg="mod">
          <ac:chgData name="Aadarsh Singh" userId="9ba0567aa4b4ee10" providerId="LiveId" clId="{9CD7C9A4-D9C6-411C-A888-F7BC3D83BEFA}" dt="2023-02-12T20:42:29.356" v="233" actId="404"/>
          <ac:spMkLst>
            <pc:docMk/>
            <pc:sldMk cId="3115314009" sldId="263"/>
            <ac:spMk id="2" creationId="{C4C25020-64D4-4420-ACDA-B3CD228433C4}"/>
          </ac:spMkLst>
        </pc:spChg>
        <pc:spChg chg="mod">
          <ac:chgData name="Aadarsh Singh" userId="9ba0567aa4b4ee10" providerId="LiveId" clId="{9CD7C9A4-D9C6-411C-A888-F7BC3D83BEFA}" dt="2023-02-12T20:42:12.182" v="227" actId="27636"/>
          <ac:spMkLst>
            <pc:docMk/>
            <pc:sldMk cId="3115314009" sldId="263"/>
            <ac:spMk id="3" creationId="{BED34018-71BF-40BE-9AC9-5643557414BC}"/>
          </ac:spMkLst>
        </pc:spChg>
      </pc:sldChg>
      <pc:sldChg chg="modSp mod">
        <pc:chgData name="Aadarsh Singh" userId="9ba0567aa4b4ee10" providerId="LiveId" clId="{9CD7C9A4-D9C6-411C-A888-F7BC3D83BEFA}" dt="2023-02-12T20:42:46.111" v="236" actId="404"/>
        <pc:sldMkLst>
          <pc:docMk/>
          <pc:sldMk cId="3338090585" sldId="264"/>
        </pc:sldMkLst>
        <pc:spChg chg="mod">
          <ac:chgData name="Aadarsh Singh" userId="9ba0567aa4b4ee10" providerId="LiveId" clId="{9CD7C9A4-D9C6-411C-A888-F7BC3D83BEFA}" dt="2023-02-12T20:42:42.229" v="235" actId="404"/>
          <ac:spMkLst>
            <pc:docMk/>
            <pc:sldMk cId="3338090585" sldId="264"/>
            <ac:spMk id="2" creationId="{AB88F3B8-F2C9-45C8-AE85-F4EDB5D80D90}"/>
          </ac:spMkLst>
        </pc:spChg>
        <pc:spChg chg="mod">
          <ac:chgData name="Aadarsh Singh" userId="9ba0567aa4b4ee10" providerId="LiveId" clId="{9CD7C9A4-D9C6-411C-A888-F7BC3D83BEFA}" dt="2023-02-12T20:42:46.111" v="236" actId="404"/>
          <ac:spMkLst>
            <pc:docMk/>
            <pc:sldMk cId="3338090585" sldId="264"/>
            <ac:spMk id="3" creationId="{8181806D-4579-4EBB-9CA6-BF02236E2506}"/>
          </ac:spMkLst>
        </pc:spChg>
      </pc:sldChg>
      <pc:sldChg chg="modSp mod">
        <pc:chgData name="Aadarsh Singh" userId="9ba0567aa4b4ee10" providerId="LiveId" clId="{9CD7C9A4-D9C6-411C-A888-F7BC3D83BEFA}" dt="2023-02-14T06:34:39.587" v="250" actId="1076"/>
        <pc:sldMkLst>
          <pc:docMk/>
          <pc:sldMk cId="519854011" sldId="265"/>
        </pc:sldMkLst>
        <pc:picChg chg="mod">
          <ac:chgData name="Aadarsh Singh" userId="9ba0567aa4b4ee10" providerId="LiveId" clId="{9CD7C9A4-D9C6-411C-A888-F7BC3D83BEFA}" dt="2023-02-14T06:34:39.587" v="250" actId="1076"/>
          <ac:picMkLst>
            <pc:docMk/>
            <pc:sldMk cId="519854011" sldId="265"/>
            <ac:picMk id="5" creationId="{51F33AAE-1FB6-425E-BECD-0336A8357190}"/>
          </ac:picMkLst>
        </pc:picChg>
      </pc:sldChg>
      <pc:sldChg chg="modSp mod">
        <pc:chgData name="Aadarsh Singh" userId="9ba0567aa4b4ee10" providerId="LiveId" clId="{9CD7C9A4-D9C6-411C-A888-F7BC3D83BEFA}" dt="2023-02-14T06:34:49.955" v="253" actId="14100"/>
        <pc:sldMkLst>
          <pc:docMk/>
          <pc:sldMk cId="2385743234" sldId="267"/>
        </pc:sldMkLst>
        <pc:spChg chg="mod">
          <ac:chgData name="Aadarsh Singh" userId="9ba0567aa4b4ee10" providerId="LiveId" clId="{9CD7C9A4-D9C6-411C-A888-F7BC3D83BEFA}" dt="2023-02-12T20:43:05.805" v="241" actId="14100"/>
          <ac:spMkLst>
            <pc:docMk/>
            <pc:sldMk cId="2385743234" sldId="267"/>
            <ac:spMk id="2" creationId="{0E01C163-0AA2-4361-B576-229F1B2AF407}"/>
          </ac:spMkLst>
        </pc:spChg>
        <pc:picChg chg="mod">
          <ac:chgData name="Aadarsh Singh" userId="9ba0567aa4b4ee10" providerId="LiveId" clId="{9CD7C9A4-D9C6-411C-A888-F7BC3D83BEFA}" dt="2023-02-14T06:34:49.955" v="253" actId="14100"/>
          <ac:picMkLst>
            <pc:docMk/>
            <pc:sldMk cId="2385743234" sldId="267"/>
            <ac:picMk id="19" creationId="{654A7287-CE12-4EBD-91EC-CFBF12DA91BA}"/>
          </ac:picMkLst>
        </pc:picChg>
      </pc:sldChg>
      <pc:sldChg chg="modSp mod">
        <pc:chgData name="Aadarsh Singh" userId="9ba0567aa4b4ee10" providerId="LiveId" clId="{9CD7C9A4-D9C6-411C-A888-F7BC3D83BEFA}" dt="2023-02-12T20:43:38.549" v="245" actId="207"/>
        <pc:sldMkLst>
          <pc:docMk/>
          <pc:sldMk cId="3736383926" sldId="268"/>
        </pc:sldMkLst>
        <pc:spChg chg="mod">
          <ac:chgData name="Aadarsh Singh" userId="9ba0567aa4b4ee10" providerId="LiveId" clId="{9CD7C9A4-D9C6-411C-A888-F7BC3D83BEFA}" dt="2023-02-12T20:43:38.549" v="245" actId="207"/>
          <ac:spMkLst>
            <pc:docMk/>
            <pc:sldMk cId="3736383926" sldId="268"/>
            <ac:spMk id="2" creationId="{7C41E2D3-CD73-4E8D-B850-6D54941297E5}"/>
          </ac:spMkLst>
        </pc:spChg>
      </pc:sldChg>
    </pc:docChg>
  </pc:docChgLst>
  <pc:docChgLst>
    <pc:chgData name="Aadarsh Singh" userId="9ba0567aa4b4ee10" providerId="LiveId" clId="{CDA760D9-C914-4942-9196-2813C110A67D}"/>
    <pc:docChg chg="undo custSel modSld">
      <pc:chgData name="Aadarsh Singh" userId="9ba0567aa4b4ee10" providerId="LiveId" clId="{CDA760D9-C914-4942-9196-2813C110A67D}" dt="2023-07-31T12:54:24.126" v="86" actId="20577"/>
      <pc:docMkLst>
        <pc:docMk/>
      </pc:docMkLst>
      <pc:sldChg chg="modSp mod">
        <pc:chgData name="Aadarsh Singh" userId="9ba0567aa4b4ee10" providerId="LiveId" clId="{CDA760D9-C914-4942-9196-2813C110A67D}" dt="2023-07-31T12:54:24.126" v="86" actId="20577"/>
        <pc:sldMkLst>
          <pc:docMk/>
          <pc:sldMk cId="2906729413" sldId="256"/>
        </pc:sldMkLst>
        <pc:spChg chg="mod">
          <ac:chgData name="Aadarsh Singh" userId="9ba0567aa4b4ee10" providerId="LiveId" clId="{CDA760D9-C914-4942-9196-2813C110A67D}" dt="2023-07-31T12:54:24.126" v="86" actId="20577"/>
          <ac:spMkLst>
            <pc:docMk/>
            <pc:sldMk cId="2906729413" sldId="256"/>
            <ac:spMk id="3" creationId="{87A082EE-0E26-4956-93BB-267F6A8C921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B86ED5-8ED7-45B8-99DE-D709BAA80921}"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BD211A0-FA34-429E-9607-EE5835F1DAE7}" type="slidenum">
              <a:rPr lang="en-US" smtClean="0"/>
              <a:t>‹#›</a:t>
            </a:fld>
            <a:endParaRPr lang="en-US"/>
          </a:p>
        </p:txBody>
      </p:sp>
    </p:spTree>
    <p:extLst>
      <p:ext uri="{BB962C8B-B14F-4D97-AF65-F5344CB8AC3E}">
        <p14:creationId xmlns:p14="http://schemas.microsoft.com/office/powerpoint/2010/main" val="4033422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B86ED5-8ED7-45B8-99DE-D709BAA80921}"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BD211A0-FA34-429E-9607-EE5835F1DAE7}" type="slidenum">
              <a:rPr lang="en-US" smtClean="0"/>
              <a:t>‹#›</a:t>
            </a:fld>
            <a:endParaRPr lang="en-US"/>
          </a:p>
        </p:txBody>
      </p:sp>
    </p:spTree>
    <p:extLst>
      <p:ext uri="{BB962C8B-B14F-4D97-AF65-F5344CB8AC3E}">
        <p14:creationId xmlns:p14="http://schemas.microsoft.com/office/powerpoint/2010/main" val="323807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B86ED5-8ED7-45B8-99DE-D709BAA80921}"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BD211A0-FA34-429E-9607-EE5835F1DAE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2219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FB86ED5-8ED7-45B8-99DE-D709BAA80921}" type="datetimeFigureOut">
              <a:rPr lang="en-US" smtClean="0"/>
              <a:t>7/31/2023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D211A0-FA34-429E-9607-EE5835F1DAE7}" type="slidenum">
              <a:rPr lang="en-US" smtClean="0"/>
              <a:t>‹#›</a:t>
            </a:fld>
            <a:endParaRPr lang="en-US"/>
          </a:p>
        </p:txBody>
      </p:sp>
    </p:spTree>
    <p:extLst>
      <p:ext uri="{BB962C8B-B14F-4D97-AF65-F5344CB8AC3E}">
        <p14:creationId xmlns:p14="http://schemas.microsoft.com/office/powerpoint/2010/main" val="2911665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FB86ED5-8ED7-45B8-99DE-D709BAA80921}" type="datetimeFigureOut">
              <a:rPr lang="en-US" smtClean="0"/>
              <a:t>7/31/2023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D211A0-FA34-429E-9607-EE5835F1DAE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4837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FB86ED5-8ED7-45B8-99DE-D709BAA80921}" type="datetimeFigureOut">
              <a:rPr lang="en-US" smtClean="0"/>
              <a:t>7/31/2023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D211A0-FA34-429E-9607-EE5835F1DAE7}" type="slidenum">
              <a:rPr lang="en-US" smtClean="0"/>
              <a:t>‹#›</a:t>
            </a:fld>
            <a:endParaRPr lang="en-US"/>
          </a:p>
        </p:txBody>
      </p:sp>
    </p:spTree>
    <p:extLst>
      <p:ext uri="{BB962C8B-B14F-4D97-AF65-F5344CB8AC3E}">
        <p14:creationId xmlns:p14="http://schemas.microsoft.com/office/powerpoint/2010/main" val="1746780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B86ED5-8ED7-45B8-99DE-D709BAA80921}"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BD211A0-FA34-429E-9607-EE5835F1DAE7}" type="slidenum">
              <a:rPr lang="en-US" smtClean="0"/>
              <a:t>‹#›</a:t>
            </a:fld>
            <a:endParaRPr lang="en-US"/>
          </a:p>
        </p:txBody>
      </p:sp>
    </p:spTree>
    <p:extLst>
      <p:ext uri="{BB962C8B-B14F-4D97-AF65-F5344CB8AC3E}">
        <p14:creationId xmlns:p14="http://schemas.microsoft.com/office/powerpoint/2010/main" val="4269943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B86ED5-8ED7-45B8-99DE-D709BAA80921}"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BD211A0-FA34-429E-9607-EE5835F1DAE7}" type="slidenum">
              <a:rPr lang="en-US" smtClean="0"/>
              <a:t>‹#›</a:t>
            </a:fld>
            <a:endParaRPr lang="en-US"/>
          </a:p>
        </p:txBody>
      </p:sp>
    </p:spTree>
    <p:extLst>
      <p:ext uri="{BB962C8B-B14F-4D97-AF65-F5344CB8AC3E}">
        <p14:creationId xmlns:p14="http://schemas.microsoft.com/office/powerpoint/2010/main" val="1702705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B86ED5-8ED7-45B8-99DE-D709BAA80921}"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BD211A0-FA34-429E-9607-EE5835F1DAE7}" type="slidenum">
              <a:rPr lang="en-US" smtClean="0"/>
              <a:t>‹#›</a:t>
            </a:fld>
            <a:endParaRPr lang="en-US"/>
          </a:p>
        </p:txBody>
      </p:sp>
    </p:spTree>
    <p:extLst>
      <p:ext uri="{BB962C8B-B14F-4D97-AF65-F5344CB8AC3E}">
        <p14:creationId xmlns:p14="http://schemas.microsoft.com/office/powerpoint/2010/main" val="297208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B86ED5-8ED7-45B8-99DE-D709BAA80921}"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BD211A0-FA34-429E-9607-EE5835F1DAE7}" type="slidenum">
              <a:rPr lang="en-US" smtClean="0"/>
              <a:t>‹#›</a:t>
            </a:fld>
            <a:endParaRPr lang="en-US"/>
          </a:p>
        </p:txBody>
      </p:sp>
    </p:spTree>
    <p:extLst>
      <p:ext uri="{BB962C8B-B14F-4D97-AF65-F5344CB8AC3E}">
        <p14:creationId xmlns:p14="http://schemas.microsoft.com/office/powerpoint/2010/main" val="381429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B86ED5-8ED7-45B8-99DE-D709BAA80921}" type="datetimeFigureOut">
              <a:rPr lang="en-US" smtClean="0"/>
              <a:t>7/31/2023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BD211A0-FA34-429E-9607-EE5835F1DAE7}" type="slidenum">
              <a:rPr lang="en-US" smtClean="0"/>
              <a:t>‹#›</a:t>
            </a:fld>
            <a:endParaRPr lang="en-US"/>
          </a:p>
        </p:txBody>
      </p:sp>
    </p:spTree>
    <p:extLst>
      <p:ext uri="{BB962C8B-B14F-4D97-AF65-F5344CB8AC3E}">
        <p14:creationId xmlns:p14="http://schemas.microsoft.com/office/powerpoint/2010/main" val="429372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86ED5-8ED7-45B8-99DE-D709BAA80921}" type="datetimeFigureOut">
              <a:rPr lang="en-US" smtClean="0"/>
              <a:t>7/31/2023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BD211A0-FA34-429E-9607-EE5835F1DAE7}" type="slidenum">
              <a:rPr lang="en-US" smtClean="0"/>
              <a:t>‹#›</a:t>
            </a:fld>
            <a:endParaRPr lang="en-US"/>
          </a:p>
        </p:txBody>
      </p:sp>
    </p:spTree>
    <p:extLst>
      <p:ext uri="{BB962C8B-B14F-4D97-AF65-F5344CB8AC3E}">
        <p14:creationId xmlns:p14="http://schemas.microsoft.com/office/powerpoint/2010/main" val="2792353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B86ED5-8ED7-45B8-99DE-D709BAA80921}" type="datetimeFigureOut">
              <a:rPr lang="en-US" smtClean="0"/>
              <a:t>7/31/2023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BD211A0-FA34-429E-9607-EE5835F1DAE7}" type="slidenum">
              <a:rPr lang="en-US" smtClean="0"/>
              <a:t>‹#›</a:t>
            </a:fld>
            <a:endParaRPr lang="en-US"/>
          </a:p>
        </p:txBody>
      </p:sp>
    </p:spTree>
    <p:extLst>
      <p:ext uri="{BB962C8B-B14F-4D97-AF65-F5344CB8AC3E}">
        <p14:creationId xmlns:p14="http://schemas.microsoft.com/office/powerpoint/2010/main" val="339624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B86ED5-8ED7-45B8-99DE-D709BAA80921}" type="datetimeFigureOut">
              <a:rPr lang="en-US" smtClean="0"/>
              <a:t>7/31/2023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BD211A0-FA34-429E-9607-EE5835F1DAE7}" type="slidenum">
              <a:rPr lang="en-US" smtClean="0"/>
              <a:t>‹#›</a:t>
            </a:fld>
            <a:endParaRPr lang="en-US"/>
          </a:p>
        </p:txBody>
      </p:sp>
    </p:spTree>
    <p:extLst>
      <p:ext uri="{BB962C8B-B14F-4D97-AF65-F5344CB8AC3E}">
        <p14:creationId xmlns:p14="http://schemas.microsoft.com/office/powerpoint/2010/main" val="282606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B86ED5-8ED7-45B8-99DE-D709BAA80921}" type="datetimeFigureOut">
              <a:rPr lang="en-US" smtClean="0"/>
              <a:t>7/31/2023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BD211A0-FA34-429E-9607-EE5835F1DAE7}" type="slidenum">
              <a:rPr lang="en-US" smtClean="0"/>
              <a:t>‹#›</a:t>
            </a:fld>
            <a:endParaRPr lang="en-US"/>
          </a:p>
        </p:txBody>
      </p:sp>
    </p:spTree>
    <p:extLst>
      <p:ext uri="{BB962C8B-B14F-4D97-AF65-F5344CB8AC3E}">
        <p14:creationId xmlns:p14="http://schemas.microsoft.com/office/powerpoint/2010/main" val="303494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B86ED5-8ED7-45B8-99DE-D709BAA80921}" type="datetimeFigureOut">
              <a:rPr lang="en-US" smtClean="0"/>
              <a:t>7/31/2023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D211A0-FA34-429E-9607-EE5835F1DAE7}" type="slidenum">
              <a:rPr lang="en-US" smtClean="0"/>
              <a:t>‹#›</a:t>
            </a:fld>
            <a:endParaRPr lang="en-US"/>
          </a:p>
        </p:txBody>
      </p:sp>
    </p:spTree>
    <p:extLst>
      <p:ext uri="{BB962C8B-B14F-4D97-AF65-F5344CB8AC3E}">
        <p14:creationId xmlns:p14="http://schemas.microsoft.com/office/powerpoint/2010/main" val="64893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FB86ED5-8ED7-45B8-99DE-D709BAA80921}" type="datetimeFigureOut">
              <a:rPr lang="en-US" smtClean="0"/>
              <a:t>7/31/2023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BD211A0-FA34-429E-9607-EE5835F1DAE7}" type="slidenum">
              <a:rPr lang="en-US" smtClean="0"/>
              <a:t>‹#›</a:t>
            </a:fld>
            <a:endParaRPr lang="en-US"/>
          </a:p>
        </p:txBody>
      </p:sp>
    </p:spTree>
    <p:extLst>
      <p:ext uri="{BB962C8B-B14F-4D97-AF65-F5344CB8AC3E}">
        <p14:creationId xmlns:p14="http://schemas.microsoft.com/office/powerpoint/2010/main" val="1106074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62246-A355-4CBF-84C7-31425F13A18F}"/>
              </a:ext>
            </a:extLst>
          </p:cNvPr>
          <p:cNvSpPr>
            <a:spLocks noGrp="1"/>
          </p:cNvSpPr>
          <p:nvPr>
            <p:ph type="ctrTitle"/>
          </p:nvPr>
        </p:nvSpPr>
        <p:spPr>
          <a:xfrm>
            <a:off x="3348878" y="672616"/>
            <a:ext cx="6109251" cy="1277482"/>
          </a:xfrm>
        </p:spPr>
        <p:txBody>
          <a:bodyPr>
            <a:noAutofit/>
          </a:bodyPr>
          <a:lstStyle/>
          <a:p>
            <a:pPr algn="ctr"/>
            <a:r>
              <a:rPr lang="en-IN" sz="2000" b="1" dirty="0">
                <a:solidFill>
                  <a:schemeClr val="accent5">
                    <a:lumMod val="75000"/>
                  </a:schemeClr>
                </a:solidFill>
                <a:latin typeface="Times New Roman" panose="02020603050405020304" pitchFamily="18" charset="0"/>
                <a:cs typeface="Times New Roman" panose="02020603050405020304" pitchFamily="18" charset="0"/>
              </a:rPr>
              <a:t>MAJOR PROJECT </a:t>
            </a:r>
            <a:br>
              <a:rPr lang="en-IN" sz="2000" b="1" dirty="0">
                <a:solidFill>
                  <a:schemeClr val="accent5">
                    <a:lumMod val="75000"/>
                  </a:schemeClr>
                </a:solidFill>
                <a:latin typeface="Times New Roman" panose="02020603050405020304" pitchFamily="18" charset="0"/>
                <a:cs typeface="Times New Roman" panose="02020603050405020304" pitchFamily="18" charset="0"/>
              </a:rPr>
            </a:br>
            <a:r>
              <a:rPr lang="en-IN" sz="2000" b="1" dirty="0">
                <a:solidFill>
                  <a:schemeClr val="accent5">
                    <a:lumMod val="75000"/>
                  </a:schemeClr>
                </a:solidFill>
                <a:latin typeface="Times New Roman" panose="02020603050405020304" pitchFamily="18" charset="0"/>
                <a:cs typeface="Times New Roman" panose="02020603050405020304" pitchFamily="18" charset="0"/>
              </a:rPr>
              <a:t>  ON</a:t>
            </a:r>
            <a:br>
              <a:rPr lang="en-IN" sz="2000" b="1" dirty="0">
                <a:solidFill>
                  <a:schemeClr val="accent5">
                    <a:lumMod val="75000"/>
                  </a:schemeClr>
                </a:solidFill>
                <a:latin typeface="Times New Roman" panose="02020603050405020304" pitchFamily="18" charset="0"/>
                <a:cs typeface="Times New Roman" panose="02020603050405020304" pitchFamily="18" charset="0"/>
              </a:rPr>
            </a:br>
            <a:r>
              <a:rPr lang="en-IN" sz="2000" b="1" dirty="0">
                <a:solidFill>
                  <a:schemeClr val="accent5">
                    <a:lumMod val="75000"/>
                  </a:schemeClr>
                </a:solidFill>
                <a:latin typeface="Times New Roman" panose="02020603050405020304" pitchFamily="18" charset="0"/>
                <a:cs typeface="Times New Roman" panose="02020603050405020304" pitchFamily="18" charset="0"/>
              </a:rPr>
              <a:t>OBSTACLE AVOIDING ROBOT </a:t>
            </a:r>
            <a:br>
              <a:rPr lang="en-US" sz="1600" b="1" dirty="0">
                <a:solidFill>
                  <a:schemeClr val="accent5">
                    <a:lumMod val="75000"/>
                  </a:schemeClr>
                </a:solidFill>
                <a:latin typeface="Times New Roman" panose="02020603050405020304" pitchFamily="18" charset="0"/>
                <a:cs typeface="Times New Roman" panose="02020603050405020304" pitchFamily="18" charset="0"/>
              </a:rPr>
            </a:br>
            <a:endParaRPr lang="en-US" sz="16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7A082EE-0E26-4956-93BB-267F6A8C9219}"/>
              </a:ext>
            </a:extLst>
          </p:cNvPr>
          <p:cNvSpPr>
            <a:spLocks noGrp="1"/>
          </p:cNvSpPr>
          <p:nvPr>
            <p:ph type="subTitle" idx="1"/>
          </p:nvPr>
        </p:nvSpPr>
        <p:spPr>
          <a:xfrm>
            <a:off x="8279159" y="2850029"/>
            <a:ext cx="2339078" cy="1796616"/>
          </a:xfrm>
        </p:spPr>
        <p:txBody>
          <a:bodyPr>
            <a:normAutofit/>
          </a:bodyPr>
          <a:lstStyle/>
          <a:p>
            <a:pPr algn="r"/>
            <a:r>
              <a:rPr lang="en-IN" sz="1600" b="1" u="sng" dirty="0">
                <a:latin typeface="Times New Roman" panose="02020603050405020304" pitchFamily="18" charset="0"/>
                <a:cs typeface="Times New Roman" panose="02020603050405020304" pitchFamily="18" charset="0"/>
              </a:rPr>
              <a:t>Made By:-</a:t>
            </a:r>
          </a:p>
          <a:p>
            <a:pPr algn="r"/>
            <a:r>
              <a:rPr lang="en-IN" sz="1400" b="1" dirty="0">
                <a:latin typeface="Times New Roman" panose="02020603050405020304" pitchFamily="18" charset="0"/>
                <a:cs typeface="Times New Roman" panose="02020603050405020304" pitchFamily="18" charset="0"/>
              </a:rPr>
              <a:t>Aadarsh Kumar Singh</a:t>
            </a:r>
          </a:p>
          <a:p>
            <a:pPr algn="r"/>
            <a:r>
              <a:rPr lang="en-IN" sz="1400" b="1" dirty="0">
                <a:latin typeface="Times New Roman" panose="02020603050405020304" pitchFamily="18" charset="0"/>
                <a:cs typeface="Times New Roman" panose="02020603050405020304" pitchFamily="18" charset="0"/>
              </a:rPr>
              <a:t>Parth Dohan</a:t>
            </a:r>
          </a:p>
          <a:p>
            <a:pPr algn="r"/>
            <a:r>
              <a:rPr lang="en-IN" sz="1400" b="1" dirty="0">
                <a:latin typeface="Times New Roman" panose="02020603050405020304" pitchFamily="18" charset="0"/>
                <a:cs typeface="Times New Roman" panose="02020603050405020304" pitchFamily="18" charset="0"/>
              </a:rPr>
              <a:t>Saksham Bhandari</a:t>
            </a:r>
          </a:p>
          <a:p>
            <a:pPr algn="r"/>
            <a:r>
              <a:rPr lang="en-IN" sz="1400" b="1" dirty="0" err="1">
                <a:latin typeface="Times New Roman" panose="02020603050405020304" pitchFamily="18" charset="0"/>
                <a:cs typeface="Times New Roman" panose="02020603050405020304" pitchFamily="18" charset="0"/>
              </a:rPr>
              <a:t>Vatsalya</a:t>
            </a:r>
            <a:r>
              <a:rPr lang="en-IN" sz="1400" b="1" dirty="0">
                <a:latin typeface="Times New Roman" panose="02020603050405020304" pitchFamily="18" charset="0"/>
                <a:cs typeface="Times New Roman" panose="02020603050405020304" pitchFamily="18" charset="0"/>
              </a:rPr>
              <a:t> Singh </a:t>
            </a:r>
            <a:r>
              <a:rPr lang="en-IN" sz="1400" b="1" dirty="0" err="1">
                <a:latin typeface="Times New Roman" panose="02020603050405020304" pitchFamily="18" charset="0"/>
                <a:cs typeface="Times New Roman" panose="02020603050405020304" pitchFamily="18" charset="0"/>
              </a:rPr>
              <a:t>Baghel</a:t>
            </a:r>
            <a:endParaRPr lang="en-IN" sz="1400" b="1"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906729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9CA2-F52B-4793-8A78-A7ECE9E936D9}"/>
              </a:ext>
            </a:extLst>
          </p:cNvPr>
          <p:cNvSpPr>
            <a:spLocks noGrp="1"/>
          </p:cNvSpPr>
          <p:nvPr>
            <p:ph type="title"/>
          </p:nvPr>
        </p:nvSpPr>
        <p:spPr/>
        <p:txBody>
          <a:bodyPr>
            <a:normAutofit/>
          </a:bodyPr>
          <a:lstStyle/>
          <a:p>
            <a:pPr algn="ctr"/>
            <a:r>
              <a:rPr lang="en-US" sz="2000" b="1" dirty="0">
                <a:solidFill>
                  <a:srgbClr val="92D050"/>
                </a:solidFill>
                <a:latin typeface="Times New Roman" panose="02020603050405020304" pitchFamily="18" charset="0"/>
                <a:cs typeface="Times New Roman" panose="02020603050405020304" pitchFamily="18" charset="0"/>
              </a:rPr>
              <a:t>CIRCUIT DIAGRAM:</a:t>
            </a:r>
          </a:p>
        </p:txBody>
      </p:sp>
      <p:pic>
        <p:nvPicPr>
          <p:cNvPr id="11" name="Content Placeholder 10">
            <a:extLst>
              <a:ext uri="{FF2B5EF4-FFF2-40B4-BE49-F238E27FC236}">
                <a16:creationId xmlns:a16="http://schemas.microsoft.com/office/drawing/2014/main" id="{7AD8DD52-6709-E0CD-767B-2F83EF60920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0281"/>
          <a:stretch/>
        </p:blipFill>
        <p:spPr>
          <a:xfrm>
            <a:off x="3902578" y="1676400"/>
            <a:ext cx="5299625" cy="3778250"/>
          </a:xfrm>
        </p:spPr>
      </p:pic>
    </p:spTree>
    <p:extLst>
      <p:ext uri="{BB962C8B-B14F-4D97-AF65-F5344CB8AC3E}">
        <p14:creationId xmlns:p14="http://schemas.microsoft.com/office/powerpoint/2010/main" val="273677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C163-0AA2-4361-B576-229F1B2AF407}"/>
              </a:ext>
            </a:extLst>
          </p:cNvPr>
          <p:cNvSpPr>
            <a:spLocks noGrp="1"/>
          </p:cNvSpPr>
          <p:nvPr>
            <p:ph type="title"/>
          </p:nvPr>
        </p:nvSpPr>
        <p:spPr>
          <a:xfrm>
            <a:off x="838200" y="270589"/>
            <a:ext cx="3565849" cy="1039049"/>
          </a:xfrm>
        </p:spPr>
        <p:txBody>
          <a:bodyPr>
            <a:normAutofit/>
          </a:bodyPr>
          <a:lstStyle/>
          <a:p>
            <a:pPr algn="ctr"/>
            <a:r>
              <a:rPr lang="en-US" sz="2000" b="1" dirty="0">
                <a:solidFill>
                  <a:srgbClr val="92D050"/>
                </a:solidFill>
                <a:latin typeface="Times New Roman" panose="02020603050405020304" pitchFamily="18" charset="0"/>
                <a:cs typeface="Times New Roman" panose="02020603050405020304" pitchFamily="18" charset="0"/>
              </a:rPr>
              <a:t>FLOWCHAT PROCESS:</a:t>
            </a:r>
          </a:p>
        </p:txBody>
      </p:sp>
      <p:pic>
        <p:nvPicPr>
          <p:cNvPr id="6" name="Content Placeholder 5">
            <a:extLst>
              <a:ext uri="{FF2B5EF4-FFF2-40B4-BE49-F238E27FC236}">
                <a16:creationId xmlns:a16="http://schemas.microsoft.com/office/drawing/2014/main" id="{1B58506F-C25B-B4CD-2F37-F6AE638AB9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6506" y="653142"/>
            <a:ext cx="6354147" cy="6083559"/>
          </a:xfrm>
        </p:spPr>
      </p:pic>
    </p:spTree>
    <p:extLst>
      <p:ext uri="{BB962C8B-B14F-4D97-AF65-F5344CB8AC3E}">
        <p14:creationId xmlns:p14="http://schemas.microsoft.com/office/powerpoint/2010/main" val="2385743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E2D3-CD73-4E8D-B850-6D54941297E5}"/>
              </a:ext>
            </a:extLst>
          </p:cNvPr>
          <p:cNvSpPr>
            <a:spLocks noGrp="1"/>
          </p:cNvSpPr>
          <p:nvPr>
            <p:ph type="title"/>
          </p:nvPr>
        </p:nvSpPr>
        <p:spPr>
          <a:xfrm>
            <a:off x="838200" y="681037"/>
            <a:ext cx="10515600" cy="1677850"/>
          </a:xfrm>
        </p:spPr>
        <p:txBody>
          <a:bodyPr/>
          <a:lstStyle/>
          <a:p>
            <a:r>
              <a:rPr lang="en-US" sz="2000" b="1" dirty="0">
                <a:solidFill>
                  <a:srgbClr val="92D050"/>
                </a:solidFill>
                <a:latin typeface="Times New Roman" panose="02020603050405020304" pitchFamily="18" charset="0"/>
                <a:cs typeface="Times New Roman" panose="02020603050405020304" pitchFamily="18" charset="0"/>
              </a:rPr>
              <a:t>CONCLUSION:</a:t>
            </a:r>
            <a:br>
              <a:rPr lang="en-US" dirty="0"/>
            </a:br>
            <a:endParaRPr lang="en-US" dirty="0"/>
          </a:p>
        </p:txBody>
      </p:sp>
      <p:sp>
        <p:nvSpPr>
          <p:cNvPr id="3" name="Content Placeholder 2">
            <a:extLst>
              <a:ext uri="{FF2B5EF4-FFF2-40B4-BE49-F238E27FC236}">
                <a16:creationId xmlns:a16="http://schemas.microsoft.com/office/drawing/2014/main" id="{B409B351-7414-45C7-95E2-37647DB7AEE0}"/>
              </a:ext>
            </a:extLst>
          </p:cNvPr>
          <p:cNvSpPr>
            <a:spLocks noGrp="1"/>
          </p:cNvSpPr>
          <p:nvPr>
            <p:ph idx="1"/>
          </p:nvPr>
        </p:nvSpPr>
        <p:spPr/>
        <p:txBody>
          <a:bodyPr>
            <a:normAutofit fontScale="77500" lnSpcReduction="20000"/>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	The goal of our project is to create an autonomous robot which intelligently detects the obstacle in its path and navigate according to the actions that I set for it.</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This project developed an obstacle avoiding robot to detect and avoid obstacles in its path. The robot is built on the Arduino platform for data processing and its software counterpart helped to communicate with the robot to send parameters for guiding movement. For obstacle detection, three ultrasonic distance sensors were used that provided a wider field of detection. The robot is fully autonomous and after the initial loading of the code, it requires no user intervention during its operation. When placed in unknown environment with obstacles, it moved while avoiding all obstacles with considerable accuracy.</a:t>
            </a:r>
          </a:p>
          <a:p>
            <a:endParaRPr lang="en-US" dirty="0"/>
          </a:p>
        </p:txBody>
      </p:sp>
    </p:spTree>
    <p:extLst>
      <p:ext uri="{BB962C8B-B14F-4D97-AF65-F5344CB8AC3E}">
        <p14:creationId xmlns:p14="http://schemas.microsoft.com/office/powerpoint/2010/main" val="373638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B4253-3E4A-4536-A736-955DE0A0371B}"/>
              </a:ext>
            </a:extLst>
          </p:cNvPr>
          <p:cNvSpPr>
            <a:spLocks noGrp="1"/>
          </p:cNvSpPr>
          <p:nvPr>
            <p:ph type="title"/>
          </p:nvPr>
        </p:nvSpPr>
        <p:spPr/>
        <p:txBody>
          <a:bodyPr/>
          <a:lstStyle/>
          <a:p>
            <a:r>
              <a:rPr lang="en-IN" sz="2000" b="1" dirty="0">
                <a:solidFill>
                  <a:schemeClr val="accent5">
                    <a:lumMod val="75000"/>
                  </a:schemeClr>
                </a:solidFill>
                <a:latin typeface="Times New Roman" panose="02020603050405020304" pitchFamily="18" charset="0"/>
                <a:cs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3BD785C6-13FE-42AB-B240-B3D3F830177D}"/>
              </a:ext>
            </a:extLst>
          </p:cNvPr>
          <p:cNvSpPr>
            <a:spLocks noGrp="1"/>
          </p:cNvSpPr>
          <p:nvPr>
            <p:ph idx="1"/>
          </p:nvPr>
        </p:nvSpPr>
        <p:spPr/>
        <p:txBody>
          <a:bodyPr>
            <a:normAutofit/>
          </a:bodyPr>
          <a:lstStyle/>
          <a:p>
            <a:pPr marL="0" indent="0" algn="just">
              <a:lnSpc>
                <a:spcPct val="150000"/>
              </a:lnSpc>
              <a:buNone/>
            </a:pPr>
            <a:r>
              <a:rPr lang="en-IN" sz="16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An obstacle avoiding robot is an intelligent device, which can automatically sense and overcome obstacles on its path. Obstacle Avoidance is a robotic discipline with the objective of moving vehicles on the basis of the sensorial information. The use of these methods front to classic methods is a natural alternative when the scenario is dynamic with an unpredictable behaviour. In these cases, the surroundings do not remain invariable, and thus the sensory information is used to detect the changes consequently adapting moving. It will automatically scan the surrounding for further path.</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1139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63753-96A5-4FBB-9631-C4744E4EAD0F}"/>
              </a:ext>
            </a:extLst>
          </p:cNvPr>
          <p:cNvSpPr>
            <a:spLocks noGrp="1"/>
          </p:cNvSpPr>
          <p:nvPr>
            <p:ph type="title"/>
          </p:nvPr>
        </p:nvSpPr>
        <p:spPr>
          <a:xfrm>
            <a:off x="838200" y="365125"/>
            <a:ext cx="10515600" cy="2629866"/>
          </a:xfrm>
        </p:spPr>
        <p:txBody>
          <a:bodyPr>
            <a:normAutofit/>
          </a:bodyPr>
          <a:lstStyle/>
          <a:p>
            <a:pPr algn="ctr"/>
            <a:r>
              <a:rPr lang="en-US" sz="2000" b="1" dirty="0">
                <a:solidFill>
                  <a:schemeClr val="accent5">
                    <a:lumMod val="75000"/>
                  </a:schemeClr>
                </a:solidFill>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BF7C668F-D63F-4C22-9484-BC05F5E31645}"/>
              </a:ext>
            </a:extLst>
          </p:cNvPr>
          <p:cNvSpPr>
            <a:spLocks noGrp="1"/>
          </p:cNvSpPr>
          <p:nvPr>
            <p:ph idx="1"/>
          </p:nvPr>
        </p:nvSpPr>
        <p:spPr>
          <a:xfrm>
            <a:off x="838200" y="2014329"/>
            <a:ext cx="10515600" cy="4162633"/>
          </a:xfrm>
        </p:spPr>
        <p:txBody>
          <a:bodyPr/>
          <a:lstStyle/>
          <a:p>
            <a:pPr marL="0" indent="0" algn="ctr">
              <a:lnSpc>
                <a:spcPct val="150000"/>
              </a:lnSpc>
              <a:buNone/>
            </a:pPr>
            <a:r>
              <a:rPr lang="en-US" dirty="0"/>
              <a:t>	</a:t>
            </a:r>
            <a:r>
              <a:rPr lang="en-US" sz="2000" dirty="0">
                <a:latin typeface="Times New Roman" panose="02020603050405020304" pitchFamily="18" charset="0"/>
                <a:cs typeface="Times New Roman" panose="02020603050405020304" pitchFamily="18" charset="0"/>
              </a:rPr>
              <a:t>A simple robot, steering algorithm is used for robotic actions in which driver or a human being is controlling the robot using remote. Here driver is present, who can see the obstacle and navigate robot accordingly.</a:t>
            </a:r>
          </a:p>
        </p:txBody>
      </p:sp>
    </p:spTree>
    <p:extLst>
      <p:ext uri="{BB962C8B-B14F-4D97-AF65-F5344CB8AC3E}">
        <p14:creationId xmlns:p14="http://schemas.microsoft.com/office/powerpoint/2010/main" val="1084826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F99F-1303-4F6B-AF5D-046C307CFD1A}"/>
              </a:ext>
            </a:extLst>
          </p:cNvPr>
          <p:cNvSpPr>
            <a:spLocks noGrp="1"/>
          </p:cNvSpPr>
          <p:nvPr>
            <p:ph type="title"/>
          </p:nvPr>
        </p:nvSpPr>
        <p:spPr>
          <a:xfrm>
            <a:off x="838200" y="556591"/>
            <a:ext cx="10515600" cy="1908313"/>
          </a:xfrm>
        </p:spPr>
        <p:txBody>
          <a:bodyPr>
            <a:normAutofit/>
          </a:bodyPr>
          <a:lstStyle/>
          <a:p>
            <a:pPr algn="ctr"/>
            <a:r>
              <a:rPr lang="en-US" sz="2000" b="1" dirty="0">
                <a:solidFill>
                  <a:schemeClr val="accent5">
                    <a:lumMod val="75000"/>
                  </a:schemeClr>
                </a:solidFill>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C253544C-CE17-4168-ADB7-14E95E7268DC}"/>
              </a:ext>
            </a:extLst>
          </p:cNvPr>
          <p:cNvSpPr>
            <a:spLocks noGrp="1"/>
          </p:cNvSpPr>
          <p:nvPr>
            <p:ph idx="1"/>
          </p:nvPr>
        </p:nvSpPr>
        <p:spPr>
          <a:xfrm>
            <a:off x="838200" y="2266123"/>
            <a:ext cx="10515600" cy="3910840"/>
          </a:xfrm>
        </p:spPr>
        <p:txBody>
          <a:bodyPr>
            <a:normAutofit/>
          </a:bodyPr>
          <a:lstStyle/>
          <a:p>
            <a:pPr marL="0" indent="0" algn="ctr">
              <a:lnSpc>
                <a:spcPct val="150000"/>
              </a:lnSpc>
              <a:buNone/>
            </a:pPr>
            <a:r>
              <a:rPr lang="en-US" sz="2000" dirty="0">
                <a:latin typeface="Times New Roman" panose="02020603050405020304" pitchFamily="18" charset="0"/>
                <a:cs typeface="Times New Roman" panose="02020603050405020304" pitchFamily="18" charset="0"/>
              </a:rPr>
              <a:t>	The project proposes an autonomous robotic vehicle, in which no remote is used for controlling the robotic actions. It intelligently detects obstacles present on its path through the sensors, avoid it and take decision on the basis of internal code that I set for it.</a:t>
            </a:r>
          </a:p>
        </p:txBody>
      </p:sp>
    </p:spTree>
    <p:extLst>
      <p:ext uri="{BB962C8B-B14F-4D97-AF65-F5344CB8AC3E}">
        <p14:creationId xmlns:p14="http://schemas.microsoft.com/office/powerpoint/2010/main" val="971275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5A12B-501A-437E-B336-718C4C4F3272}"/>
              </a:ext>
            </a:extLst>
          </p:cNvPr>
          <p:cNvSpPr>
            <a:spLocks noGrp="1"/>
          </p:cNvSpPr>
          <p:nvPr>
            <p:ph type="title"/>
          </p:nvPr>
        </p:nvSpPr>
        <p:spPr/>
        <p:txBody>
          <a:bodyPr>
            <a:normAutofit/>
          </a:bodyPr>
          <a:lstStyle/>
          <a:p>
            <a:r>
              <a:rPr lang="en-US" sz="2000" b="1" dirty="0">
                <a:solidFill>
                  <a:schemeClr val="accent5">
                    <a:lumMod val="75000"/>
                  </a:schemeClr>
                </a:solidFill>
                <a:latin typeface="Times New Roman" panose="02020603050405020304" pitchFamily="18" charset="0"/>
                <a:cs typeface="Times New Roman" panose="02020603050405020304" pitchFamily="18" charset="0"/>
              </a:rPr>
              <a:t>WORKS ON PROJECT:</a:t>
            </a:r>
            <a:br>
              <a:rPr lang="en-US" sz="2000" b="1" dirty="0">
                <a:solidFill>
                  <a:schemeClr val="accent5">
                    <a:lumMod val="75000"/>
                  </a:schemeClr>
                </a:solidFill>
                <a:latin typeface="Times New Roman" panose="02020603050405020304" pitchFamily="18" charset="0"/>
                <a:cs typeface="Times New Roman" panose="02020603050405020304" pitchFamily="18" charset="0"/>
              </a:rPr>
            </a:br>
            <a:br>
              <a:rPr lang="en-US" sz="2000" b="1" dirty="0">
                <a:solidFill>
                  <a:schemeClr val="accent5">
                    <a:lumMod val="75000"/>
                  </a:schemeClr>
                </a:solidFill>
                <a:latin typeface="Times New Roman" panose="02020603050405020304" pitchFamily="18" charset="0"/>
                <a:cs typeface="Times New Roman" panose="02020603050405020304" pitchFamily="18" charset="0"/>
              </a:rPr>
            </a:br>
            <a:r>
              <a:rPr lang="en-US" sz="2000" b="1" dirty="0">
                <a:solidFill>
                  <a:srgbClr val="92D050"/>
                </a:solidFill>
                <a:latin typeface="Times New Roman" panose="02020603050405020304" pitchFamily="18" charset="0"/>
                <a:cs typeface="Times New Roman" panose="02020603050405020304" pitchFamily="18" charset="0"/>
              </a:rPr>
              <a:t>DESIGN ROBOT:</a:t>
            </a:r>
          </a:p>
        </p:txBody>
      </p:sp>
      <p:sp>
        <p:nvSpPr>
          <p:cNvPr id="3" name="Content Placeholder 2">
            <a:extLst>
              <a:ext uri="{FF2B5EF4-FFF2-40B4-BE49-F238E27FC236}">
                <a16:creationId xmlns:a16="http://schemas.microsoft.com/office/drawing/2014/main" id="{CC99F7BE-BD00-4FF9-9955-AE65F0FB0AB8}"/>
              </a:ext>
            </a:extLst>
          </p:cNvPr>
          <p:cNvSpPr>
            <a:spLocks noGrp="1"/>
          </p:cNvSpPr>
          <p:nvPr>
            <p:ph idx="1"/>
          </p:nvPr>
        </p:nvSpPr>
        <p:spPr/>
        <p:txBody>
          <a:bodyPr>
            <a:norm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	Obstacle Avoiding Robot</a:t>
            </a:r>
            <a:r>
              <a:rPr lang="en-US" sz="2000" dirty="0">
                <a:latin typeface="Times New Roman" panose="02020603050405020304" pitchFamily="18" charset="0"/>
                <a:cs typeface="Times New Roman" panose="02020603050405020304" pitchFamily="18" charset="0"/>
              </a:rPr>
              <a:t> is an intelligent device which can automatically sense the obstacle in front of it and avoid them by turning itself in another direction. Design  of the Obstacle Avoiding Robot:</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9C99BC5-EDA0-489E-BE16-B8174AB07B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97600" y="3597735"/>
            <a:ext cx="3559451" cy="2986433"/>
          </a:xfrm>
          <a:prstGeom prst="rect">
            <a:avLst/>
          </a:prstGeom>
          <a:noFill/>
          <a:ln>
            <a:noFill/>
          </a:ln>
        </p:spPr>
      </p:pic>
    </p:spTree>
    <p:extLst>
      <p:ext uri="{BB962C8B-B14F-4D97-AF65-F5344CB8AC3E}">
        <p14:creationId xmlns:p14="http://schemas.microsoft.com/office/powerpoint/2010/main" val="2339046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692B-C7F6-4566-8A18-FCED813E05F4}"/>
              </a:ext>
            </a:extLst>
          </p:cNvPr>
          <p:cNvSpPr>
            <a:spLocks noGrp="1"/>
          </p:cNvSpPr>
          <p:nvPr>
            <p:ph type="title"/>
          </p:nvPr>
        </p:nvSpPr>
        <p:spPr/>
        <p:txBody>
          <a:bodyPr>
            <a:normAutofit/>
          </a:bodyPr>
          <a:lstStyle/>
          <a:p>
            <a:r>
              <a:rPr lang="en-IN" sz="2000" b="1" dirty="0">
                <a:solidFill>
                  <a:srgbClr val="92D050"/>
                </a:solidFill>
                <a:latin typeface="Times New Roman" panose="02020603050405020304" pitchFamily="18" charset="0"/>
                <a:cs typeface="Times New Roman" panose="02020603050405020304" pitchFamily="18" charset="0"/>
              </a:rPr>
              <a:t>HARDWARE CONFIGURATION:</a:t>
            </a:r>
            <a:endParaRPr lang="en-US" sz="2000" b="1"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28419C-095B-4720-B607-0448BAAC9BAE}"/>
              </a:ext>
            </a:extLst>
          </p:cNvPr>
          <p:cNvSpPr>
            <a:spLocks noGrp="1"/>
          </p:cNvSpPr>
          <p:nvPr>
            <p:ph idx="1"/>
          </p:nvPr>
        </p:nvSpPr>
        <p:spPr>
          <a:xfrm>
            <a:off x="838200" y="1484243"/>
            <a:ext cx="10515600" cy="4692720"/>
          </a:xfrm>
        </p:spPr>
        <p:txBody>
          <a:bodyPr/>
          <a:lstStyle/>
          <a:p>
            <a:pPr marL="457200" lvl="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Arduino Uno </a:t>
            </a:r>
            <a:endParaRPr lang="en-US" sz="2000" dirty="0">
              <a:latin typeface="Times New Roman" panose="02020603050405020304" pitchFamily="18" charset="0"/>
              <a:cs typeface="Times New Roman" panose="02020603050405020304" pitchFamily="18" charset="0"/>
            </a:endParaRPr>
          </a:p>
          <a:p>
            <a:pPr marL="457200" lvl="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Ultrasonic Range Sensor – HC – SR04  </a:t>
            </a:r>
            <a:endParaRPr lang="en-US" sz="2000" dirty="0">
              <a:latin typeface="Times New Roman" panose="02020603050405020304" pitchFamily="18" charset="0"/>
              <a:cs typeface="Times New Roman" panose="02020603050405020304" pitchFamily="18" charset="0"/>
            </a:endParaRPr>
          </a:p>
          <a:p>
            <a:pPr marL="457200" lvl="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Motor Driver IC – L293D  </a:t>
            </a:r>
            <a:endParaRPr lang="en-US" sz="2000" dirty="0">
              <a:latin typeface="Times New Roman" panose="02020603050405020304" pitchFamily="18" charset="0"/>
              <a:cs typeface="Times New Roman" panose="02020603050405020304" pitchFamily="18" charset="0"/>
            </a:endParaRPr>
          </a:p>
          <a:p>
            <a:pPr marL="457200" lvl="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DC  Motors x 2 </a:t>
            </a:r>
            <a:endParaRPr lang="en-US" sz="2000" dirty="0">
              <a:latin typeface="Times New Roman" panose="02020603050405020304" pitchFamily="18" charset="0"/>
              <a:cs typeface="Times New Roman" panose="02020603050405020304" pitchFamily="18" charset="0"/>
            </a:endParaRPr>
          </a:p>
          <a:p>
            <a:pPr marL="457200" lvl="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Power Batteries </a:t>
            </a:r>
            <a:endParaRPr lang="en-US" sz="2000" dirty="0">
              <a:latin typeface="Times New Roman" panose="02020603050405020304" pitchFamily="18" charset="0"/>
              <a:cs typeface="Times New Roman" panose="02020603050405020304" pitchFamily="18" charset="0"/>
            </a:endParaRPr>
          </a:p>
          <a:p>
            <a:pPr marL="457200" lvl="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Jumper Wires</a:t>
            </a:r>
            <a:endParaRPr lang="en-US" sz="2000" dirty="0">
              <a:latin typeface="Times New Roman" panose="02020603050405020304" pitchFamily="18" charset="0"/>
              <a:cs typeface="Times New Roman" panose="02020603050405020304" pitchFamily="18" charset="0"/>
            </a:endParaRPr>
          </a:p>
          <a:p>
            <a:pPr marL="457200" lvl="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Wheel Chassis</a:t>
            </a:r>
            <a:r>
              <a:rPr lang="en-IN"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13188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25020-64D4-4420-ACDA-B3CD228433C4}"/>
              </a:ext>
            </a:extLst>
          </p:cNvPr>
          <p:cNvSpPr>
            <a:spLocks noGrp="1"/>
          </p:cNvSpPr>
          <p:nvPr>
            <p:ph type="title"/>
          </p:nvPr>
        </p:nvSpPr>
        <p:spPr>
          <a:xfrm>
            <a:off x="838200" y="112643"/>
            <a:ext cx="10515600" cy="3531705"/>
          </a:xfrm>
        </p:spPr>
        <p:txBody>
          <a:bodyPr numCol="2">
            <a:normAutofit/>
          </a:bodyPr>
          <a:lstStyle/>
          <a:p>
            <a:pPr>
              <a:lnSpc>
                <a:spcPct val="150000"/>
              </a:lnSpc>
            </a:pPr>
            <a:r>
              <a:rPr lang="en-IN" sz="2000" b="1" dirty="0">
                <a:solidFill>
                  <a:srgbClr val="92D050"/>
                </a:solidFill>
                <a:latin typeface="Times New Roman" panose="02020603050405020304" pitchFamily="18" charset="0"/>
                <a:cs typeface="Times New Roman" panose="02020603050405020304" pitchFamily="18" charset="0"/>
              </a:rPr>
              <a:t>1.ArduinoUno:</a:t>
            </a:r>
            <a:br>
              <a:rPr lang="en-US" dirty="0"/>
            </a:br>
            <a:r>
              <a:rPr lang="en-US" sz="2000" dirty="0"/>
              <a:t>	</a:t>
            </a:r>
            <a:r>
              <a:rPr lang="en-IN" sz="1800" dirty="0">
                <a:latin typeface="Times New Roman" panose="02020603050405020304" pitchFamily="18" charset="0"/>
                <a:cs typeface="Times New Roman" panose="02020603050405020304" pitchFamily="18" charset="0"/>
              </a:rPr>
              <a:t>The </a:t>
            </a:r>
            <a:r>
              <a:rPr lang="en-IN" sz="1800" b="1" dirty="0">
                <a:latin typeface="Times New Roman" panose="02020603050405020304" pitchFamily="18" charset="0"/>
                <a:cs typeface="Times New Roman" panose="02020603050405020304" pitchFamily="18" charset="0"/>
              </a:rPr>
              <a:t>Arduino Uno</a:t>
            </a:r>
            <a:r>
              <a:rPr lang="en-IN" sz="1800" dirty="0">
                <a:latin typeface="Times New Roman" panose="02020603050405020304" pitchFamily="18" charset="0"/>
                <a:cs typeface="Times New Roman" panose="02020603050405020304" pitchFamily="18" charset="0"/>
              </a:rPr>
              <a:t> is an open source microcontroller board based on the Microchip ATmega328P microcontroller and developed by Arduino. The board is equipped with sets of digital and analog input/output pins that may be interfaced to various expansion boards and other circuits.</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D34018-71BF-40BE-9AC9-5643557414BC}"/>
              </a:ext>
            </a:extLst>
          </p:cNvPr>
          <p:cNvSpPr>
            <a:spLocks noGrp="1"/>
          </p:cNvSpPr>
          <p:nvPr>
            <p:ph idx="1"/>
          </p:nvPr>
        </p:nvSpPr>
        <p:spPr>
          <a:xfrm>
            <a:off x="838200" y="3763617"/>
            <a:ext cx="10515600" cy="2981740"/>
          </a:xfrm>
        </p:spPr>
        <p:txBody>
          <a:bodyPr numCol="2">
            <a:normAutofit lnSpcReduction="10000"/>
          </a:bodyPr>
          <a:lstStyle/>
          <a:p>
            <a:pPr marL="0" indent="0">
              <a:buNone/>
            </a:pPr>
            <a:r>
              <a:rPr lang="en-US" sz="2000" b="1" dirty="0">
                <a:solidFill>
                  <a:srgbClr val="92D050"/>
                </a:solidFill>
                <a:latin typeface="Times New Roman" panose="02020603050405020304" pitchFamily="18" charset="0"/>
                <a:cs typeface="Times New Roman" panose="02020603050405020304" pitchFamily="18" charset="0"/>
              </a:rPr>
              <a:t>2. Ultrasonic sensor:</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Ultrasonic sensor are devices that use electrical–mechanical energy transformation to measure distance from the sensor to the target object. Ultrasonic waves are longitudinal mechanical waves which travel as a sequence of compressions and rarefactions along the direction of wave propagation through the medium.</a:t>
            </a: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9397BAA-F04E-43E1-AD45-BC6EC0AE2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2618" y="4843670"/>
            <a:ext cx="2433017" cy="1617020"/>
          </a:xfrm>
          <a:prstGeom prst="rect">
            <a:avLst/>
          </a:prstGeom>
        </p:spPr>
      </p:pic>
      <p:pic>
        <p:nvPicPr>
          <p:cNvPr id="7" name="Picture 6">
            <a:extLst>
              <a:ext uri="{FF2B5EF4-FFF2-40B4-BE49-F238E27FC236}">
                <a16:creationId xmlns:a16="http://schemas.microsoft.com/office/drawing/2014/main" id="{E4FE36BA-84B6-45A7-A1DB-C8B6EBB99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6660" y="1200564"/>
            <a:ext cx="2868345" cy="2006462"/>
          </a:xfrm>
          <a:prstGeom prst="rect">
            <a:avLst/>
          </a:prstGeom>
        </p:spPr>
      </p:pic>
    </p:spTree>
    <p:extLst>
      <p:ext uri="{BB962C8B-B14F-4D97-AF65-F5344CB8AC3E}">
        <p14:creationId xmlns:p14="http://schemas.microsoft.com/office/powerpoint/2010/main" val="3115314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8F3B8-F2C9-45C8-AE85-F4EDB5D80D90}"/>
              </a:ext>
            </a:extLst>
          </p:cNvPr>
          <p:cNvSpPr>
            <a:spLocks noGrp="1"/>
          </p:cNvSpPr>
          <p:nvPr>
            <p:ph type="title"/>
          </p:nvPr>
        </p:nvSpPr>
        <p:spPr>
          <a:xfrm>
            <a:off x="838200" y="365125"/>
            <a:ext cx="10515600" cy="2921414"/>
          </a:xfrm>
        </p:spPr>
        <p:txBody>
          <a:bodyPr numCol="2">
            <a:normAutofit/>
          </a:bodyPr>
          <a:lstStyle/>
          <a:p>
            <a:pPr>
              <a:lnSpc>
                <a:spcPct val="150000"/>
              </a:lnSpc>
            </a:pPr>
            <a:r>
              <a:rPr lang="en-IN" sz="2000" b="1" dirty="0">
                <a:solidFill>
                  <a:srgbClr val="92D050"/>
                </a:solidFill>
                <a:latin typeface="Times New Roman" panose="02020603050405020304" pitchFamily="18" charset="0"/>
                <a:cs typeface="Times New Roman" panose="02020603050405020304" pitchFamily="18" charset="0"/>
              </a:rPr>
              <a:t>3. Motor Driver IC – L293D:</a:t>
            </a:r>
            <a:br>
              <a:rPr lang="en-US" dirty="0"/>
            </a:br>
            <a:r>
              <a:rPr lang="en-US" sz="1800" dirty="0">
                <a:latin typeface="Times New Roman" panose="02020603050405020304" pitchFamily="18" charset="0"/>
                <a:cs typeface="Times New Roman" panose="02020603050405020304" pitchFamily="18" charset="0"/>
              </a:rPr>
              <a:t>Arduino board is connected with DC Motor through Motor driver board(pin10, pin11, pin12, pin13)which provide power to the actuators. Actuators are used to move robot in Forward, Backward, Left and Right directions</a:t>
            </a:r>
            <a:r>
              <a:rPr lang="en-US" sz="22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8181806D-4579-4EBB-9CA6-BF02236E2506}"/>
              </a:ext>
            </a:extLst>
          </p:cNvPr>
          <p:cNvSpPr>
            <a:spLocks noGrp="1"/>
          </p:cNvSpPr>
          <p:nvPr>
            <p:ph idx="1"/>
          </p:nvPr>
        </p:nvSpPr>
        <p:spPr>
          <a:xfrm>
            <a:off x="838200" y="3428999"/>
            <a:ext cx="10515600" cy="2747963"/>
          </a:xfrm>
        </p:spPr>
        <p:txBody>
          <a:bodyPr numCol="2"/>
          <a:lstStyle/>
          <a:p>
            <a:pPr marL="0" indent="0">
              <a:buNone/>
            </a:pPr>
            <a:r>
              <a:rPr lang="en-IN" sz="2000" b="1" dirty="0">
                <a:solidFill>
                  <a:srgbClr val="92D050"/>
                </a:solidFill>
                <a:latin typeface="Times New Roman" panose="02020603050405020304" pitchFamily="18" charset="0"/>
                <a:cs typeface="Times New Roman" panose="02020603050405020304" pitchFamily="18" charset="0"/>
              </a:rPr>
              <a:t>4. DC  Motors x 2 :</a:t>
            </a:r>
          </a:p>
          <a:p>
            <a:pPr marL="0" indent="0" algn="just">
              <a:lnSpc>
                <a:spcPct val="150000"/>
              </a:lnSpc>
              <a:buNone/>
            </a:pPr>
            <a:r>
              <a:rPr lang="en-IN" sz="20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DC motors normally have just two leads, one positive and one negative. If you connect these two leads directly to a battery, the motor will rotate. If you switch the leads, the motor will rotate in the opposite direction.</a:t>
            </a: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a:solidFill>
                <a:srgbClr val="92D050"/>
              </a:solidFill>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B5889AB5-7F5A-41E6-A603-F4D26FDC8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9018" y="1414670"/>
            <a:ext cx="2101574" cy="1614009"/>
          </a:xfrm>
          <a:prstGeom prst="rect">
            <a:avLst/>
          </a:prstGeom>
        </p:spPr>
      </p:pic>
      <p:pic>
        <p:nvPicPr>
          <p:cNvPr id="7" name="Picture 6">
            <a:extLst>
              <a:ext uri="{FF2B5EF4-FFF2-40B4-BE49-F238E27FC236}">
                <a16:creationId xmlns:a16="http://schemas.microsoft.com/office/drawing/2014/main" id="{0DA6C4ED-EFD2-4F22-B3FE-79AB4EEC2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9017" y="4078224"/>
            <a:ext cx="2101575" cy="1728619"/>
          </a:xfrm>
          <a:prstGeom prst="rect">
            <a:avLst/>
          </a:prstGeom>
        </p:spPr>
      </p:pic>
    </p:spTree>
    <p:extLst>
      <p:ext uri="{BB962C8B-B14F-4D97-AF65-F5344CB8AC3E}">
        <p14:creationId xmlns:p14="http://schemas.microsoft.com/office/powerpoint/2010/main" val="3338090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910B3-B1BF-49E5-8ACB-5E776C5F8E68}"/>
              </a:ext>
            </a:extLst>
          </p:cNvPr>
          <p:cNvSpPr>
            <a:spLocks noGrp="1"/>
          </p:cNvSpPr>
          <p:nvPr>
            <p:ph type="title"/>
          </p:nvPr>
        </p:nvSpPr>
        <p:spPr/>
        <p:txBody>
          <a:bodyPr>
            <a:normAutofit/>
          </a:bodyPr>
          <a:lstStyle/>
          <a:p>
            <a:pPr algn="ctr"/>
            <a:r>
              <a:rPr lang="en-IN" sz="2000" b="1" dirty="0">
                <a:solidFill>
                  <a:srgbClr val="92D050"/>
                </a:solidFill>
                <a:latin typeface="Times New Roman" panose="02020603050405020304" pitchFamily="18" charset="0"/>
                <a:cs typeface="Times New Roman" panose="02020603050405020304" pitchFamily="18" charset="0"/>
              </a:rPr>
              <a:t>SOFTWARE SPECIFICATION:</a:t>
            </a:r>
            <a:endParaRPr lang="en-US" sz="2000" b="1"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3086E7-F7A9-4F85-86FB-AD61ABFA3948}"/>
              </a:ext>
            </a:extLst>
          </p:cNvPr>
          <p:cNvSpPr>
            <a:spLocks noGrp="1"/>
          </p:cNvSpPr>
          <p:nvPr>
            <p:ph idx="1"/>
          </p:nvPr>
        </p:nvSpPr>
        <p:spPr>
          <a:xfrm>
            <a:off x="838200" y="1690688"/>
            <a:ext cx="10515600" cy="4802187"/>
          </a:xfrm>
        </p:spPr>
        <p:txBody>
          <a:bodyPr/>
          <a:lstStyle/>
          <a:p>
            <a:pPr marL="0" indent="0" algn="ctr">
              <a:lnSpc>
                <a:spcPct val="150000"/>
              </a:lnSpc>
              <a:buNone/>
            </a:pPr>
            <a:r>
              <a:rPr lang="en-US" sz="2000" dirty="0">
                <a:latin typeface="Times New Roman" panose="02020603050405020304" pitchFamily="18" charset="0"/>
                <a:cs typeface="Times New Roman" panose="02020603050405020304" pitchFamily="18" charset="0"/>
              </a:rPr>
              <a:t>	Arduino is an open-source electronics platform based on easy-to-use hardware and software. Arduino boards are able to read inputs - light on a sensor, a finger on a button, or a Twitter message - and turn it into an output - activating a motor, turning on an LED, publishing something online. You can tell your board what to do by sending a set of instructions to the microcontroller on the board. To do so you use the Arduino programming language, and the Arduino Software IDE based on processing.</a:t>
            </a:r>
          </a:p>
          <a:p>
            <a:endParaRPr lang="en-US" dirty="0"/>
          </a:p>
        </p:txBody>
      </p:sp>
      <p:pic>
        <p:nvPicPr>
          <p:cNvPr id="5" name="Picture 4">
            <a:extLst>
              <a:ext uri="{FF2B5EF4-FFF2-40B4-BE49-F238E27FC236}">
                <a16:creationId xmlns:a16="http://schemas.microsoft.com/office/drawing/2014/main" id="{51F33AAE-1FB6-425E-BECD-0336A8357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866" y="4645025"/>
            <a:ext cx="2868268" cy="1847850"/>
          </a:xfrm>
          <a:prstGeom prst="rect">
            <a:avLst/>
          </a:prstGeom>
        </p:spPr>
      </p:pic>
    </p:spTree>
    <p:extLst>
      <p:ext uri="{BB962C8B-B14F-4D97-AF65-F5344CB8AC3E}">
        <p14:creationId xmlns:p14="http://schemas.microsoft.com/office/powerpoint/2010/main" val="5198540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185</TotalTime>
  <Words>749</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Wisp</vt:lpstr>
      <vt:lpstr>MAJOR PROJECT    ON OBSTACLE AVOIDING ROBOT  </vt:lpstr>
      <vt:lpstr>INTRODUCTION:</vt:lpstr>
      <vt:lpstr>EXISTING SYSTEM</vt:lpstr>
      <vt:lpstr>PROPOSED SYSTEM:</vt:lpstr>
      <vt:lpstr>WORKS ON PROJECT:  DESIGN ROBOT:</vt:lpstr>
      <vt:lpstr>HARDWARE CONFIGURATION:</vt:lpstr>
      <vt:lpstr>1.ArduinoUno:  The Arduino Uno is an open source microcontroller board based on the Microchip ATmega328P microcontroller and developed by Arduino. The board is equipped with sets of digital and analog input/output pins that may be interfaced to various expansion boards and other circuits. </vt:lpstr>
      <vt:lpstr>3. Motor Driver IC – L293D: Arduino board is connected with DC Motor through Motor driver board(pin10, pin11, pin12, pin13)which provide power to the actuators. Actuators are used to move robot in Forward, Backward, Left and Right directions.</vt:lpstr>
      <vt:lpstr>SOFTWARE SPECIFICATION:</vt:lpstr>
      <vt:lpstr>CIRCUIT DIAGRAM:</vt:lpstr>
      <vt:lpstr>FLOWCHAT PROCESS: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OBSTACLE AVOIDING ROBOT  </dc:title>
  <dc:creator>Anto</dc:creator>
  <cp:lastModifiedBy>Aadarsh Singh</cp:lastModifiedBy>
  <cp:revision>25</cp:revision>
  <dcterms:created xsi:type="dcterms:W3CDTF">2019-10-23T00:27:30Z</dcterms:created>
  <dcterms:modified xsi:type="dcterms:W3CDTF">2023-07-31T12:54:26Z</dcterms:modified>
</cp:coreProperties>
</file>